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2.xml" ContentType="application/vnd.openxmlformats-officedocument.presentationml.tags+xml"/>
  <Override PartName="/ppt/notesSlides/notesSlide32.xml" ContentType="application/vnd.openxmlformats-officedocument.presentationml.notesSlide+xml"/>
  <Override PartName="/ppt/tags/tag3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316" r:id="rId2"/>
    <p:sldId id="307" r:id="rId3"/>
    <p:sldId id="308" r:id="rId4"/>
    <p:sldId id="360" r:id="rId5"/>
    <p:sldId id="428" r:id="rId6"/>
    <p:sldId id="427" r:id="rId7"/>
    <p:sldId id="477" r:id="rId8"/>
    <p:sldId id="429" r:id="rId9"/>
    <p:sldId id="433" r:id="rId10"/>
    <p:sldId id="431" r:id="rId11"/>
    <p:sldId id="434" r:id="rId12"/>
    <p:sldId id="426" r:id="rId13"/>
    <p:sldId id="435" r:id="rId14"/>
    <p:sldId id="436" r:id="rId15"/>
    <p:sldId id="437" r:id="rId16"/>
    <p:sldId id="443" r:id="rId17"/>
    <p:sldId id="455" r:id="rId18"/>
    <p:sldId id="456" r:id="rId19"/>
    <p:sldId id="457" r:id="rId20"/>
    <p:sldId id="425" r:id="rId21"/>
    <p:sldId id="458" r:id="rId22"/>
    <p:sldId id="444" r:id="rId23"/>
    <p:sldId id="445" r:id="rId24"/>
    <p:sldId id="446" r:id="rId25"/>
    <p:sldId id="447" r:id="rId26"/>
    <p:sldId id="448" r:id="rId27"/>
    <p:sldId id="453" r:id="rId28"/>
    <p:sldId id="454" r:id="rId29"/>
    <p:sldId id="461" r:id="rId30"/>
    <p:sldId id="459" r:id="rId31"/>
    <p:sldId id="406" r:id="rId32"/>
    <p:sldId id="460" r:id="rId33"/>
    <p:sldId id="438" r:id="rId34"/>
    <p:sldId id="441" r:id="rId35"/>
    <p:sldId id="442" r:id="rId36"/>
    <p:sldId id="388" r:id="rId37"/>
    <p:sldId id="462" r:id="rId38"/>
    <p:sldId id="317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C96"/>
    <a:srgbClr val="007A74"/>
    <a:srgbClr val="008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979" y="67"/>
      </p:cViewPr>
      <p:guideLst>
        <p:guide orient="horz" pos="214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0C437-284B-4C13-B84D-D10B4BCC5B23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C03B5-68C5-41AD-8D9D-73E5445B12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5D42D-B239-4370-B541-637126078E1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C03B5-68C5-41AD-8D9D-73E5445B126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B6FC-1CEC-46DC-BC98-917CF11BBC1D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13F6-7CC8-43C2-AA96-13DDEE942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B6FC-1CEC-46DC-BC98-917CF11BBC1D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13F6-7CC8-43C2-AA96-13DDEE942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B6FC-1CEC-46DC-BC98-917CF11BBC1D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13F6-7CC8-43C2-AA96-13DDEE942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B6FC-1CEC-46DC-BC98-917CF11BBC1D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13F6-7CC8-43C2-AA96-13DDEE942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B6FC-1CEC-46DC-BC98-917CF11BBC1D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13F6-7CC8-43C2-AA96-13DDEE942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B6FC-1CEC-46DC-BC98-917CF11BBC1D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13F6-7CC8-43C2-AA96-13DDEE942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B6FC-1CEC-46DC-BC98-917CF11BBC1D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13F6-7CC8-43C2-AA96-13DDEE94227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782440" y="63984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B6FC-1CEC-46DC-BC98-917CF11BBC1D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13F6-7CC8-43C2-AA96-13DDEE942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B6FC-1CEC-46DC-BC98-917CF11BBC1D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13F6-7CC8-43C2-AA96-13DDEE942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B6FC-1CEC-46DC-BC98-917CF11BBC1D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13F6-7CC8-43C2-AA96-13DDEE942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B6FC-1CEC-46DC-BC98-917CF11BBC1D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013F6-7CC8-43C2-AA96-13DDEE942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CB6FC-1CEC-46DC-BC98-917CF11BBC1D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013F6-7CC8-43C2-AA96-13DDEE942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2.mp4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0" y="876096"/>
            <a:ext cx="12192000" cy="598190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04" y="3339327"/>
            <a:ext cx="8824458" cy="2514018"/>
          </a:xfrm>
          <a:prstGeom prst="rect">
            <a:avLst/>
          </a:prstGeom>
          <a:solidFill>
            <a:srgbClr val="009C9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7"/>
          <p:cNvSpPr>
            <a:spLocks noChangeArrowheads="1"/>
          </p:cNvSpPr>
          <p:nvPr/>
        </p:nvSpPr>
        <p:spPr bwMode="auto">
          <a:xfrm>
            <a:off x="-43180" y="3638550"/>
            <a:ext cx="8996680" cy="805815"/>
          </a:xfrm>
          <a:prstGeom prst="rect">
            <a:avLst/>
          </a:prstGeom>
          <a:noFill/>
          <a:ln>
            <a:noFill/>
          </a:ln>
        </p:spPr>
        <p:txBody>
          <a:bodyPr wrap="square" lIns="68536" tIns="34268" rIns="68536" bIns="3426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defTabSz="913765">
              <a:spcBef>
                <a:spcPct val="0"/>
              </a:spcBef>
              <a:buNone/>
              <a:defRPr/>
            </a:pP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基于微信小程序的课程教学系统</a:t>
            </a:r>
          </a:p>
        </p:txBody>
      </p:sp>
      <p:sp>
        <p:nvSpPr>
          <p:cNvPr id="3" name="矩形 2"/>
          <p:cNvSpPr/>
          <p:nvPr/>
        </p:nvSpPr>
        <p:spPr>
          <a:xfrm>
            <a:off x="1030667" y="526176"/>
            <a:ext cx="2501321" cy="641953"/>
          </a:xfrm>
          <a:prstGeom prst="rect">
            <a:avLst/>
          </a:prstGeom>
          <a:solidFill>
            <a:srgbClr val="009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826662" y="3339327"/>
            <a:ext cx="3391997" cy="2514018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33169" y="5853345"/>
            <a:ext cx="3385490" cy="1003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3"/>
          <p:cNvSpPr txBox="1">
            <a:spLocks noChangeArrowheads="1"/>
          </p:cNvSpPr>
          <p:nvPr/>
        </p:nvSpPr>
        <p:spPr bwMode="auto">
          <a:xfrm>
            <a:off x="8842397" y="6184973"/>
            <a:ext cx="3385490" cy="428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391" tIns="45695" rIns="91391" bIns="45695">
            <a:spAutoFit/>
          </a:bodyPr>
          <a:lstStyle/>
          <a:p>
            <a:pPr algn="ctr"/>
            <a:r>
              <a:rPr lang="zh-CN" altLang="en-US" sz="2200" dirty="0">
                <a:solidFill>
                  <a:srgbClr val="009C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</a:t>
            </a:r>
          </a:p>
        </p:txBody>
      </p:sp>
      <p:sp>
        <p:nvSpPr>
          <p:cNvPr id="25" name="TextBox 11"/>
          <p:cNvSpPr txBox="1"/>
          <p:nvPr/>
        </p:nvSpPr>
        <p:spPr>
          <a:xfrm>
            <a:off x="8838141" y="3954014"/>
            <a:ext cx="34692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2020.12.16</a:t>
            </a:r>
          </a:p>
        </p:txBody>
      </p:sp>
      <p:grpSp>
        <p:nvGrpSpPr>
          <p:cNvPr id="97" name="组合 71"/>
          <p:cNvGrpSpPr/>
          <p:nvPr/>
        </p:nvGrpSpPr>
        <p:grpSpPr>
          <a:xfrm>
            <a:off x="1402715" y="599682"/>
            <a:ext cx="1757636" cy="505220"/>
            <a:chOff x="0" y="0"/>
            <a:chExt cx="1757635" cy="505219"/>
          </a:xfrm>
        </p:grpSpPr>
        <p:sp>
          <p:nvSpPr>
            <p:cNvPr id="78" name="ïśḷide"/>
            <p:cNvSpPr/>
            <p:nvPr/>
          </p:nvSpPr>
          <p:spPr>
            <a:xfrm>
              <a:off x="546903" y="331809"/>
              <a:ext cx="1152166" cy="7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9" y="17600"/>
                  </a:moveTo>
                  <a:cubicBezTo>
                    <a:pt x="316" y="17600"/>
                    <a:pt x="211" y="16800"/>
                    <a:pt x="158" y="16800"/>
                  </a:cubicBezTo>
                  <a:cubicBezTo>
                    <a:pt x="105" y="16800"/>
                    <a:pt x="53" y="16000"/>
                    <a:pt x="0" y="16000"/>
                  </a:cubicBezTo>
                  <a:cubicBezTo>
                    <a:pt x="0" y="13600"/>
                    <a:pt x="0" y="13600"/>
                    <a:pt x="0" y="13600"/>
                  </a:cubicBezTo>
                  <a:cubicBezTo>
                    <a:pt x="53" y="13600"/>
                    <a:pt x="53" y="13600"/>
                    <a:pt x="53" y="13600"/>
                  </a:cubicBezTo>
                  <a:cubicBezTo>
                    <a:pt x="53" y="13600"/>
                    <a:pt x="105" y="14400"/>
                    <a:pt x="211" y="15200"/>
                  </a:cubicBezTo>
                  <a:cubicBezTo>
                    <a:pt x="263" y="15200"/>
                    <a:pt x="316" y="15200"/>
                    <a:pt x="369" y="15200"/>
                  </a:cubicBezTo>
                  <a:cubicBezTo>
                    <a:pt x="421" y="15200"/>
                    <a:pt x="474" y="15200"/>
                    <a:pt x="527" y="14400"/>
                  </a:cubicBezTo>
                  <a:cubicBezTo>
                    <a:pt x="580" y="14400"/>
                    <a:pt x="580" y="13600"/>
                    <a:pt x="580" y="12800"/>
                  </a:cubicBezTo>
                  <a:cubicBezTo>
                    <a:pt x="580" y="12000"/>
                    <a:pt x="580" y="11200"/>
                    <a:pt x="580" y="11200"/>
                  </a:cubicBezTo>
                  <a:cubicBezTo>
                    <a:pt x="527" y="10400"/>
                    <a:pt x="527" y="10400"/>
                    <a:pt x="474" y="10400"/>
                  </a:cubicBezTo>
                  <a:cubicBezTo>
                    <a:pt x="421" y="10400"/>
                    <a:pt x="421" y="9600"/>
                    <a:pt x="369" y="9600"/>
                  </a:cubicBezTo>
                  <a:cubicBezTo>
                    <a:pt x="369" y="9600"/>
                    <a:pt x="316" y="9600"/>
                    <a:pt x="263" y="9600"/>
                  </a:cubicBezTo>
                  <a:cubicBezTo>
                    <a:pt x="263" y="9600"/>
                    <a:pt x="211" y="8800"/>
                    <a:pt x="158" y="8800"/>
                  </a:cubicBezTo>
                  <a:cubicBezTo>
                    <a:pt x="158" y="8800"/>
                    <a:pt x="105" y="8800"/>
                    <a:pt x="105" y="8000"/>
                  </a:cubicBezTo>
                  <a:cubicBezTo>
                    <a:pt x="53" y="8000"/>
                    <a:pt x="53" y="7200"/>
                    <a:pt x="53" y="6400"/>
                  </a:cubicBezTo>
                  <a:cubicBezTo>
                    <a:pt x="53" y="6400"/>
                    <a:pt x="53" y="5600"/>
                    <a:pt x="53" y="4800"/>
                  </a:cubicBezTo>
                  <a:cubicBezTo>
                    <a:pt x="53" y="4000"/>
                    <a:pt x="53" y="2400"/>
                    <a:pt x="105" y="1600"/>
                  </a:cubicBezTo>
                  <a:cubicBezTo>
                    <a:pt x="211" y="800"/>
                    <a:pt x="263" y="800"/>
                    <a:pt x="369" y="800"/>
                  </a:cubicBezTo>
                  <a:cubicBezTo>
                    <a:pt x="421" y="800"/>
                    <a:pt x="527" y="800"/>
                    <a:pt x="580" y="800"/>
                  </a:cubicBezTo>
                  <a:cubicBezTo>
                    <a:pt x="632" y="800"/>
                    <a:pt x="685" y="1600"/>
                    <a:pt x="685" y="1600"/>
                  </a:cubicBezTo>
                  <a:cubicBezTo>
                    <a:pt x="685" y="4000"/>
                    <a:pt x="685" y="4000"/>
                    <a:pt x="685" y="4000"/>
                  </a:cubicBezTo>
                  <a:cubicBezTo>
                    <a:pt x="685" y="4000"/>
                    <a:pt x="685" y="4000"/>
                    <a:pt x="685" y="4000"/>
                  </a:cubicBezTo>
                  <a:cubicBezTo>
                    <a:pt x="685" y="4000"/>
                    <a:pt x="632" y="3200"/>
                    <a:pt x="580" y="3200"/>
                  </a:cubicBezTo>
                  <a:cubicBezTo>
                    <a:pt x="527" y="2400"/>
                    <a:pt x="474" y="2400"/>
                    <a:pt x="421" y="2400"/>
                  </a:cubicBezTo>
                  <a:cubicBezTo>
                    <a:pt x="316" y="2400"/>
                    <a:pt x="263" y="2400"/>
                    <a:pt x="263" y="3200"/>
                  </a:cubicBezTo>
                  <a:cubicBezTo>
                    <a:pt x="211" y="3200"/>
                    <a:pt x="158" y="4000"/>
                    <a:pt x="158" y="4800"/>
                  </a:cubicBezTo>
                  <a:cubicBezTo>
                    <a:pt x="158" y="5600"/>
                    <a:pt x="211" y="6400"/>
                    <a:pt x="211" y="6400"/>
                  </a:cubicBezTo>
                  <a:cubicBezTo>
                    <a:pt x="211" y="7200"/>
                    <a:pt x="263" y="7200"/>
                    <a:pt x="316" y="7200"/>
                  </a:cubicBezTo>
                  <a:cubicBezTo>
                    <a:pt x="369" y="7200"/>
                    <a:pt x="369" y="8000"/>
                    <a:pt x="421" y="8000"/>
                  </a:cubicBezTo>
                  <a:cubicBezTo>
                    <a:pt x="474" y="8000"/>
                    <a:pt x="527" y="8000"/>
                    <a:pt x="527" y="8000"/>
                  </a:cubicBezTo>
                  <a:cubicBezTo>
                    <a:pt x="632" y="8800"/>
                    <a:pt x="685" y="8800"/>
                    <a:pt x="685" y="9600"/>
                  </a:cubicBezTo>
                  <a:cubicBezTo>
                    <a:pt x="738" y="10400"/>
                    <a:pt x="738" y="11200"/>
                    <a:pt x="738" y="12000"/>
                  </a:cubicBezTo>
                  <a:cubicBezTo>
                    <a:pt x="738" y="12800"/>
                    <a:pt x="738" y="13600"/>
                    <a:pt x="738" y="14400"/>
                  </a:cubicBezTo>
                  <a:cubicBezTo>
                    <a:pt x="685" y="15200"/>
                    <a:pt x="685" y="15200"/>
                    <a:pt x="632" y="16000"/>
                  </a:cubicBezTo>
                  <a:cubicBezTo>
                    <a:pt x="632" y="16000"/>
                    <a:pt x="580" y="16800"/>
                    <a:pt x="527" y="16800"/>
                  </a:cubicBezTo>
                  <a:cubicBezTo>
                    <a:pt x="474" y="16800"/>
                    <a:pt x="421" y="17600"/>
                    <a:pt x="369" y="17600"/>
                  </a:cubicBezTo>
                  <a:close/>
                  <a:moveTo>
                    <a:pt x="1633" y="11200"/>
                  </a:moveTo>
                  <a:cubicBezTo>
                    <a:pt x="1633" y="12800"/>
                    <a:pt x="1580" y="14400"/>
                    <a:pt x="1528" y="16000"/>
                  </a:cubicBezTo>
                  <a:cubicBezTo>
                    <a:pt x="1475" y="16800"/>
                    <a:pt x="1370" y="17600"/>
                    <a:pt x="1264" y="17600"/>
                  </a:cubicBezTo>
                  <a:cubicBezTo>
                    <a:pt x="1159" y="17600"/>
                    <a:pt x="1054" y="16800"/>
                    <a:pt x="1001" y="15200"/>
                  </a:cubicBezTo>
                  <a:cubicBezTo>
                    <a:pt x="948" y="14400"/>
                    <a:pt x="896" y="12800"/>
                    <a:pt x="896" y="11200"/>
                  </a:cubicBezTo>
                  <a:cubicBezTo>
                    <a:pt x="896" y="8800"/>
                    <a:pt x="948" y="7200"/>
                    <a:pt x="1001" y="6400"/>
                  </a:cubicBezTo>
                  <a:cubicBezTo>
                    <a:pt x="1106" y="4800"/>
                    <a:pt x="1159" y="4800"/>
                    <a:pt x="1264" y="4800"/>
                  </a:cubicBezTo>
                  <a:cubicBezTo>
                    <a:pt x="1370" y="4800"/>
                    <a:pt x="1475" y="4800"/>
                    <a:pt x="1528" y="6400"/>
                  </a:cubicBezTo>
                  <a:cubicBezTo>
                    <a:pt x="1580" y="7200"/>
                    <a:pt x="1633" y="8800"/>
                    <a:pt x="1633" y="11200"/>
                  </a:cubicBezTo>
                  <a:close/>
                  <a:moveTo>
                    <a:pt x="1475" y="11200"/>
                  </a:moveTo>
                  <a:cubicBezTo>
                    <a:pt x="1475" y="9600"/>
                    <a:pt x="1475" y="8000"/>
                    <a:pt x="1422" y="7200"/>
                  </a:cubicBezTo>
                  <a:cubicBezTo>
                    <a:pt x="1422" y="6400"/>
                    <a:pt x="1370" y="6400"/>
                    <a:pt x="1264" y="6400"/>
                  </a:cubicBezTo>
                  <a:cubicBezTo>
                    <a:pt x="1212" y="6400"/>
                    <a:pt x="1159" y="6400"/>
                    <a:pt x="1106" y="7200"/>
                  </a:cubicBezTo>
                  <a:cubicBezTo>
                    <a:pt x="1054" y="8000"/>
                    <a:pt x="1054" y="9600"/>
                    <a:pt x="1054" y="11200"/>
                  </a:cubicBezTo>
                  <a:cubicBezTo>
                    <a:pt x="1054" y="12800"/>
                    <a:pt x="1054" y="13600"/>
                    <a:pt x="1106" y="14400"/>
                  </a:cubicBezTo>
                  <a:cubicBezTo>
                    <a:pt x="1159" y="15200"/>
                    <a:pt x="1212" y="15200"/>
                    <a:pt x="1264" y="15200"/>
                  </a:cubicBezTo>
                  <a:cubicBezTo>
                    <a:pt x="1370" y="15200"/>
                    <a:pt x="1422" y="15200"/>
                    <a:pt x="1422" y="14400"/>
                  </a:cubicBezTo>
                  <a:cubicBezTo>
                    <a:pt x="1475" y="13600"/>
                    <a:pt x="1475" y="12800"/>
                    <a:pt x="1475" y="11200"/>
                  </a:cubicBezTo>
                  <a:close/>
                  <a:moveTo>
                    <a:pt x="2476" y="16800"/>
                  </a:moveTo>
                  <a:cubicBezTo>
                    <a:pt x="2371" y="16800"/>
                    <a:pt x="2371" y="16800"/>
                    <a:pt x="2371" y="16800"/>
                  </a:cubicBezTo>
                  <a:cubicBezTo>
                    <a:pt x="2371" y="16000"/>
                    <a:pt x="2371" y="16000"/>
                    <a:pt x="2371" y="16000"/>
                  </a:cubicBezTo>
                  <a:cubicBezTo>
                    <a:pt x="2318" y="16000"/>
                    <a:pt x="2265" y="16800"/>
                    <a:pt x="2213" y="16800"/>
                  </a:cubicBezTo>
                  <a:cubicBezTo>
                    <a:pt x="2213" y="16800"/>
                    <a:pt x="2160" y="17600"/>
                    <a:pt x="2107" y="17600"/>
                  </a:cubicBezTo>
                  <a:cubicBezTo>
                    <a:pt x="2055" y="17600"/>
                    <a:pt x="2055" y="17600"/>
                    <a:pt x="2002" y="16800"/>
                  </a:cubicBezTo>
                  <a:cubicBezTo>
                    <a:pt x="2002" y="16800"/>
                    <a:pt x="1949" y="16800"/>
                    <a:pt x="1949" y="16000"/>
                  </a:cubicBezTo>
                  <a:cubicBezTo>
                    <a:pt x="1897" y="16000"/>
                    <a:pt x="1897" y="15200"/>
                    <a:pt x="1897" y="15200"/>
                  </a:cubicBezTo>
                  <a:cubicBezTo>
                    <a:pt x="1844" y="14400"/>
                    <a:pt x="1844" y="13600"/>
                    <a:pt x="1844" y="12800"/>
                  </a:cubicBezTo>
                  <a:cubicBezTo>
                    <a:pt x="1844" y="4800"/>
                    <a:pt x="1844" y="4800"/>
                    <a:pt x="1844" y="4800"/>
                  </a:cubicBezTo>
                  <a:cubicBezTo>
                    <a:pt x="2002" y="4800"/>
                    <a:pt x="2002" y="4800"/>
                    <a:pt x="2002" y="4800"/>
                  </a:cubicBezTo>
                  <a:cubicBezTo>
                    <a:pt x="2002" y="12000"/>
                    <a:pt x="2002" y="12000"/>
                    <a:pt x="2002" y="12000"/>
                  </a:cubicBezTo>
                  <a:cubicBezTo>
                    <a:pt x="2002" y="12000"/>
                    <a:pt x="2002" y="12800"/>
                    <a:pt x="2002" y="13600"/>
                  </a:cubicBezTo>
                  <a:cubicBezTo>
                    <a:pt x="2002" y="13600"/>
                    <a:pt x="2002" y="14400"/>
                    <a:pt x="2002" y="14400"/>
                  </a:cubicBezTo>
                  <a:cubicBezTo>
                    <a:pt x="2002" y="14400"/>
                    <a:pt x="2055" y="15200"/>
                    <a:pt x="2055" y="15200"/>
                  </a:cubicBezTo>
                  <a:cubicBezTo>
                    <a:pt x="2055" y="15200"/>
                    <a:pt x="2107" y="15200"/>
                    <a:pt x="2160" y="15200"/>
                  </a:cubicBezTo>
                  <a:cubicBezTo>
                    <a:pt x="2160" y="15200"/>
                    <a:pt x="2213" y="15200"/>
                    <a:pt x="2265" y="15200"/>
                  </a:cubicBezTo>
                  <a:cubicBezTo>
                    <a:pt x="2265" y="14400"/>
                    <a:pt x="2318" y="14400"/>
                    <a:pt x="2371" y="13600"/>
                  </a:cubicBezTo>
                  <a:cubicBezTo>
                    <a:pt x="2371" y="4800"/>
                    <a:pt x="2371" y="4800"/>
                    <a:pt x="2371" y="4800"/>
                  </a:cubicBezTo>
                  <a:cubicBezTo>
                    <a:pt x="2476" y="4800"/>
                    <a:pt x="2476" y="4800"/>
                    <a:pt x="2476" y="4800"/>
                  </a:cubicBezTo>
                  <a:cubicBezTo>
                    <a:pt x="2476" y="16800"/>
                    <a:pt x="2476" y="16800"/>
                    <a:pt x="2476" y="16800"/>
                  </a:cubicBezTo>
                  <a:close/>
                  <a:moveTo>
                    <a:pt x="3003" y="17600"/>
                  </a:moveTo>
                  <a:cubicBezTo>
                    <a:pt x="2950" y="17600"/>
                    <a:pt x="2898" y="16800"/>
                    <a:pt x="2845" y="16000"/>
                  </a:cubicBezTo>
                  <a:cubicBezTo>
                    <a:pt x="2792" y="16000"/>
                    <a:pt x="2792" y="14400"/>
                    <a:pt x="2792" y="13600"/>
                  </a:cubicBezTo>
                  <a:cubicBezTo>
                    <a:pt x="2792" y="6400"/>
                    <a:pt x="2792" y="6400"/>
                    <a:pt x="2792" y="6400"/>
                  </a:cubicBezTo>
                  <a:cubicBezTo>
                    <a:pt x="2687" y="6400"/>
                    <a:pt x="2687" y="6400"/>
                    <a:pt x="2687" y="6400"/>
                  </a:cubicBezTo>
                  <a:cubicBezTo>
                    <a:pt x="2687" y="4800"/>
                    <a:pt x="2687" y="4800"/>
                    <a:pt x="2687" y="4800"/>
                  </a:cubicBezTo>
                  <a:cubicBezTo>
                    <a:pt x="2792" y="4800"/>
                    <a:pt x="2792" y="4800"/>
                    <a:pt x="2792" y="4800"/>
                  </a:cubicBezTo>
                  <a:cubicBezTo>
                    <a:pt x="2792" y="1600"/>
                    <a:pt x="2792" y="1600"/>
                    <a:pt x="2792" y="1600"/>
                  </a:cubicBezTo>
                  <a:cubicBezTo>
                    <a:pt x="2898" y="1600"/>
                    <a:pt x="2898" y="1600"/>
                    <a:pt x="2898" y="1600"/>
                  </a:cubicBezTo>
                  <a:cubicBezTo>
                    <a:pt x="2898" y="4800"/>
                    <a:pt x="2898" y="4800"/>
                    <a:pt x="2898" y="4800"/>
                  </a:cubicBezTo>
                  <a:cubicBezTo>
                    <a:pt x="3161" y="4800"/>
                    <a:pt x="3161" y="4800"/>
                    <a:pt x="3161" y="4800"/>
                  </a:cubicBezTo>
                  <a:cubicBezTo>
                    <a:pt x="3161" y="6400"/>
                    <a:pt x="3161" y="6400"/>
                    <a:pt x="3161" y="6400"/>
                  </a:cubicBezTo>
                  <a:cubicBezTo>
                    <a:pt x="2898" y="6400"/>
                    <a:pt x="2898" y="6400"/>
                    <a:pt x="2898" y="6400"/>
                  </a:cubicBezTo>
                  <a:cubicBezTo>
                    <a:pt x="2898" y="12000"/>
                    <a:pt x="2898" y="12000"/>
                    <a:pt x="2898" y="12000"/>
                  </a:cubicBezTo>
                  <a:cubicBezTo>
                    <a:pt x="2898" y="12800"/>
                    <a:pt x="2898" y="13600"/>
                    <a:pt x="2898" y="13600"/>
                  </a:cubicBezTo>
                  <a:cubicBezTo>
                    <a:pt x="2898" y="14400"/>
                    <a:pt x="2950" y="14400"/>
                    <a:pt x="2950" y="14400"/>
                  </a:cubicBezTo>
                  <a:cubicBezTo>
                    <a:pt x="2950" y="15200"/>
                    <a:pt x="2950" y="15200"/>
                    <a:pt x="2950" y="15200"/>
                  </a:cubicBezTo>
                  <a:cubicBezTo>
                    <a:pt x="3003" y="15200"/>
                    <a:pt x="3003" y="15200"/>
                    <a:pt x="3056" y="15200"/>
                  </a:cubicBezTo>
                  <a:cubicBezTo>
                    <a:pt x="3056" y="15200"/>
                    <a:pt x="3108" y="15200"/>
                    <a:pt x="3108" y="15200"/>
                  </a:cubicBezTo>
                  <a:cubicBezTo>
                    <a:pt x="3108" y="15200"/>
                    <a:pt x="3161" y="15200"/>
                    <a:pt x="3161" y="15200"/>
                  </a:cubicBezTo>
                  <a:cubicBezTo>
                    <a:pt x="3161" y="15200"/>
                    <a:pt x="3161" y="15200"/>
                    <a:pt x="3161" y="15200"/>
                  </a:cubicBezTo>
                  <a:cubicBezTo>
                    <a:pt x="3161" y="16800"/>
                    <a:pt x="3161" y="16800"/>
                    <a:pt x="3161" y="16800"/>
                  </a:cubicBezTo>
                  <a:cubicBezTo>
                    <a:pt x="3161" y="16800"/>
                    <a:pt x="3108" y="16800"/>
                    <a:pt x="3108" y="16800"/>
                  </a:cubicBezTo>
                  <a:cubicBezTo>
                    <a:pt x="3056" y="16800"/>
                    <a:pt x="3056" y="17600"/>
                    <a:pt x="3003" y="17600"/>
                  </a:cubicBezTo>
                  <a:close/>
                  <a:moveTo>
                    <a:pt x="4004" y="16800"/>
                  </a:moveTo>
                  <a:cubicBezTo>
                    <a:pt x="3846" y="16800"/>
                    <a:pt x="3846" y="16800"/>
                    <a:pt x="3846" y="16800"/>
                  </a:cubicBezTo>
                  <a:cubicBezTo>
                    <a:pt x="3846" y="10400"/>
                    <a:pt x="3846" y="10400"/>
                    <a:pt x="3846" y="10400"/>
                  </a:cubicBezTo>
                  <a:cubicBezTo>
                    <a:pt x="3846" y="9600"/>
                    <a:pt x="3846" y="8800"/>
                    <a:pt x="3846" y="8800"/>
                  </a:cubicBezTo>
                  <a:cubicBezTo>
                    <a:pt x="3846" y="8000"/>
                    <a:pt x="3846" y="8000"/>
                    <a:pt x="3846" y="7200"/>
                  </a:cubicBezTo>
                  <a:cubicBezTo>
                    <a:pt x="3793" y="7200"/>
                    <a:pt x="3793" y="7200"/>
                    <a:pt x="3793" y="6400"/>
                  </a:cubicBezTo>
                  <a:cubicBezTo>
                    <a:pt x="3740" y="6400"/>
                    <a:pt x="3740" y="6400"/>
                    <a:pt x="3688" y="6400"/>
                  </a:cubicBezTo>
                  <a:cubicBezTo>
                    <a:pt x="3688" y="6400"/>
                    <a:pt x="3635" y="6400"/>
                    <a:pt x="3582" y="7200"/>
                  </a:cubicBezTo>
                  <a:cubicBezTo>
                    <a:pt x="3582" y="7200"/>
                    <a:pt x="3530" y="7200"/>
                    <a:pt x="3477" y="8000"/>
                  </a:cubicBezTo>
                  <a:cubicBezTo>
                    <a:pt x="3477" y="16800"/>
                    <a:pt x="3477" y="16800"/>
                    <a:pt x="3477" y="16800"/>
                  </a:cubicBezTo>
                  <a:cubicBezTo>
                    <a:pt x="3372" y="16800"/>
                    <a:pt x="3372" y="16800"/>
                    <a:pt x="3372" y="16800"/>
                  </a:cubicBezTo>
                  <a:cubicBezTo>
                    <a:pt x="3372" y="0"/>
                    <a:pt x="3372" y="0"/>
                    <a:pt x="3372" y="0"/>
                  </a:cubicBezTo>
                  <a:cubicBezTo>
                    <a:pt x="3477" y="0"/>
                    <a:pt x="3477" y="0"/>
                    <a:pt x="3477" y="0"/>
                  </a:cubicBezTo>
                  <a:cubicBezTo>
                    <a:pt x="3477" y="6400"/>
                    <a:pt x="3477" y="6400"/>
                    <a:pt x="3477" y="6400"/>
                  </a:cubicBezTo>
                  <a:cubicBezTo>
                    <a:pt x="3530" y="5600"/>
                    <a:pt x="3582" y="5600"/>
                    <a:pt x="3582" y="4800"/>
                  </a:cubicBezTo>
                  <a:cubicBezTo>
                    <a:pt x="3635" y="4800"/>
                    <a:pt x="3688" y="4800"/>
                    <a:pt x="3740" y="4800"/>
                  </a:cubicBezTo>
                  <a:cubicBezTo>
                    <a:pt x="3793" y="4800"/>
                    <a:pt x="3846" y="4800"/>
                    <a:pt x="3899" y="5600"/>
                  </a:cubicBezTo>
                  <a:cubicBezTo>
                    <a:pt x="3951" y="6400"/>
                    <a:pt x="4004" y="8000"/>
                    <a:pt x="4004" y="8800"/>
                  </a:cubicBezTo>
                  <a:cubicBezTo>
                    <a:pt x="4004" y="16800"/>
                    <a:pt x="4004" y="16800"/>
                    <a:pt x="4004" y="16800"/>
                  </a:cubicBezTo>
                  <a:close/>
                  <a:moveTo>
                    <a:pt x="5216" y="4800"/>
                  </a:moveTo>
                  <a:cubicBezTo>
                    <a:pt x="5005" y="16800"/>
                    <a:pt x="5005" y="16800"/>
                    <a:pt x="5005" y="16800"/>
                  </a:cubicBezTo>
                  <a:cubicBezTo>
                    <a:pt x="4900" y="16800"/>
                    <a:pt x="4900" y="16800"/>
                    <a:pt x="4900" y="16800"/>
                  </a:cubicBezTo>
                  <a:cubicBezTo>
                    <a:pt x="4689" y="8000"/>
                    <a:pt x="4689" y="8000"/>
                    <a:pt x="4689" y="8000"/>
                  </a:cubicBezTo>
                  <a:cubicBezTo>
                    <a:pt x="4531" y="16800"/>
                    <a:pt x="4531" y="16800"/>
                    <a:pt x="4531" y="16800"/>
                  </a:cubicBezTo>
                  <a:cubicBezTo>
                    <a:pt x="4373" y="16800"/>
                    <a:pt x="4373" y="16800"/>
                    <a:pt x="4373" y="16800"/>
                  </a:cubicBezTo>
                  <a:cubicBezTo>
                    <a:pt x="4162" y="4800"/>
                    <a:pt x="4162" y="4800"/>
                    <a:pt x="4162" y="4800"/>
                  </a:cubicBezTo>
                  <a:cubicBezTo>
                    <a:pt x="4320" y="4800"/>
                    <a:pt x="4320" y="4800"/>
                    <a:pt x="4320" y="4800"/>
                  </a:cubicBezTo>
                  <a:cubicBezTo>
                    <a:pt x="4478" y="14400"/>
                    <a:pt x="4478" y="14400"/>
                    <a:pt x="4478" y="14400"/>
                  </a:cubicBezTo>
                  <a:cubicBezTo>
                    <a:pt x="4636" y="4800"/>
                    <a:pt x="4636" y="4800"/>
                    <a:pt x="4636" y="4800"/>
                  </a:cubicBezTo>
                  <a:cubicBezTo>
                    <a:pt x="4741" y="4800"/>
                    <a:pt x="4741" y="4800"/>
                    <a:pt x="4741" y="4800"/>
                  </a:cubicBezTo>
                  <a:cubicBezTo>
                    <a:pt x="4952" y="14400"/>
                    <a:pt x="4952" y="14400"/>
                    <a:pt x="4952" y="14400"/>
                  </a:cubicBezTo>
                  <a:cubicBezTo>
                    <a:pt x="5110" y="4800"/>
                    <a:pt x="5110" y="4800"/>
                    <a:pt x="5110" y="4800"/>
                  </a:cubicBezTo>
                  <a:cubicBezTo>
                    <a:pt x="5216" y="4800"/>
                    <a:pt x="5216" y="4800"/>
                    <a:pt x="5216" y="4800"/>
                  </a:cubicBezTo>
                  <a:close/>
                  <a:moveTo>
                    <a:pt x="5795" y="17600"/>
                  </a:moveTo>
                  <a:cubicBezTo>
                    <a:pt x="5637" y="17600"/>
                    <a:pt x="5532" y="16800"/>
                    <a:pt x="5479" y="16000"/>
                  </a:cubicBezTo>
                  <a:cubicBezTo>
                    <a:pt x="5426" y="14400"/>
                    <a:pt x="5374" y="12800"/>
                    <a:pt x="5374" y="11200"/>
                  </a:cubicBezTo>
                  <a:cubicBezTo>
                    <a:pt x="5374" y="8800"/>
                    <a:pt x="5426" y="7200"/>
                    <a:pt x="5479" y="6400"/>
                  </a:cubicBezTo>
                  <a:cubicBezTo>
                    <a:pt x="5532" y="4800"/>
                    <a:pt x="5637" y="4800"/>
                    <a:pt x="5742" y="4800"/>
                  </a:cubicBezTo>
                  <a:cubicBezTo>
                    <a:pt x="5795" y="4800"/>
                    <a:pt x="5848" y="4800"/>
                    <a:pt x="5900" y="4800"/>
                  </a:cubicBezTo>
                  <a:cubicBezTo>
                    <a:pt x="5900" y="4800"/>
                    <a:pt x="5953" y="5600"/>
                    <a:pt x="6006" y="5600"/>
                  </a:cubicBezTo>
                  <a:cubicBezTo>
                    <a:pt x="6006" y="6400"/>
                    <a:pt x="6059" y="7200"/>
                    <a:pt x="6059" y="7200"/>
                  </a:cubicBezTo>
                  <a:cubicBezTo>
                    <a:pt x="6059" y="8000"/>
                    <a:pt x="6059" y="8800"/>
                    <a:pt x="6059" y="10400"/>
                  </a:cubicBezTo>
                  <a:cubicBezTo>
                    <a:pt x="6059" y="11200"/>
                    <a:pt x="6059" y="11200"/>
                    <a:pt x="6059" y="11200"/>
                  </a:cubicBezTo>
                  <a:cubicBezTo>
                    <a:pt x="5532" y="11200"/>
                    <a:pt x="5532" y="11200"/>
                    <a:pt x="5532" y="11200"/>
                  </a:cubicBezTo>
                  <a:cubicBezTo>
                    <a:pt x="5532" y="12800"/>
                    <a:pt x="5532" y="13600"/>
                    <a:pt x="5584" y="14400"/>
                  </a:cubicBezTo>
                  <a:cubicBezTo>
                    <a:pt x="5637" y="15200"/>
                    <a:pt x="5690" y="15200"/>
                    <a:pt x="5795" y="15200"/>
                  </a:cubicBezTo>
                  <a:cubicBezTo>
                    <a:pt x="5795" y="15200"/>
                    <a:pt x="5848" y="15200"/>
                    <a:pt x="5848" y="15200"/>
                  </a:cubicBezTo>
                  <a:cubicBezTo>
                    <a:pt x="5900" y="15200"/>
                    <a:pt x="5900" y="15200"/>
                    <a:pt x="5953" y="15200"/>
                  </a:cubicBezTo>
                  <a:cubicBezTo>
                    <a:pt x="5953" y="14400"/>
                    <a:pt x="6006" y="14400"/>
                    <a:pt x="6006" y="14400"/>
                  </a:cubicBezTo>
                  <a:cubicBezTo>
                    <a:pt x="6006" y="14400"/>
                    <a:pt x="6059" y="14400"/>
                    <a:pt x="6059" y="14400"/>
                  </a:cubicBezTo>
                  <a:cubicBezTo>
                    <a:pt x="6059" y="14400"/>
                    <a:pt x="6059" y="14400"/>
                    <a:pt x="6059" y="14400"/>
                  </a:cubicBezTo>
                  <a:cubicBezTo>
                    <a:pt x="6059" y="16000"/>
                    <a:pt x="6059" y="16000"/>
                    <a:pt x="6059" y="16000"/>
                  </a:cubicBezTo>
                  <a:cubicBezTo>
                    <a:pt x="6059" y="16000"/>
                    <a:pt x="6006" y="16800"/>
                    <a:pt x="6006" y="16800"/>
                  </a:cubicBezTo>
                  <a:cubicBezTo>
                    <a:pt x="5953" y="16800"/>
                    <a:pt x="5953" y="16800"/>
                    <a:pt x="5953" y="16800"/>
                  </a:cubicBezTo>
                  <a:cubicBezTo>
                    <a:pt x="5900" y="16800"/>
                    <a:pt x="5900" y="16800"/>
                    <a:pt x="5848" y="16800"/>
                  </a:cubicBezTo>
                  <a:cubicBezTo>
                    <a:pt x="5848" y="17600"/>
                    <a:pt x="5795" y="17600"/>
                    <a:pt x="5795" y="17600"/>
                  </a:cubicBezTo>
                  <a:close/>
                  <a:moveTo>
                    <a:pt x="5953" y="9600"/>
                  </a:moveTo>
                  <a:cubicBezTo>
                    <a:pt x="5953" y="8800"/>
                    <a:pt x="5953" y="8800"/>
                    <a:pt x="5953" y="8000"/>
                  </a:cubicBezTo>
                  <a:cubicBezTo>
                    <a:pt x="5900" y="8000"/>
                    <a:pt x="5900" y="7200"/>
                    <a:pt x="5900" y="7200"/>
                  </a:cubicBezTo>
                  <a:cubicBezTo>
                    <a:pt x="5900" y="7200"/>
                    <a:pt x="5848" y="6400"/>
                    <a:pt x="5848" y="6400"/>
                  </a:cubicBezTo>
                  <a:cubicBezTo>
                    <a:pt x="5795" y="6400"/>
                    <a:pt x="5795" y="6400"/>
                    <a:pt x="5742" y="6400"/>
                  </a:cubicBezTo>
                  <a:cubicBezTo>
                    <a:pt x="5690" y="6400"/>
                    <a:pt x="5690" y="6400"/>
                    <a:pt x="5637" y="6400"/>
                  </a:cubicBezTo>
                  <a:cubicBezTo>
                    <a:pt x="5637" y="6400"/>
                    <a:pt x="5584" y="7200"/>
                    <a:pt x="5584" y="7200"/>
                  </a:cubicBezTo>
                  <a:cubicBezTo>
                    <a:pt x="5584" y="7200"/>
                    <a:pt x="5532" y="8000"/>
                    <a:pt x="5532" y="8000"/>
                  </a:cubicBezTo>
                  <a:cubicBezTo>
                    <a:pt x="5532" y="8800"/>
                    <a:pt x="5532" y="8800"/>
                    <a:pt x="5532" y="9600"/>
                  </a:cubicBezTo>
                  <a:cubicBezTo>
                    <a:pt x="5953" y="9600"/>
                    <a:pt x="5953" y="9600"/>
                    <a:pt x="5953" y="9600"/>
                  </a:cubicBezTo>
                  <a:close/>
                  <a:moveTo>
                    <a:pt x="6533" y="17600"/>
                  </a:moveTo>
                  <a:cubicBezTo>
                    <a:pt x="6480" y="17600"/>
                    <a:pt x="6427" y="16800"/>
                    <a:pt x="6375" y="16800"/>
                  </a:cubicBezTo>
                  <a:cubicBezTo>
                    <a:pt x="6322" y="16800"/>
                    <a:pt x="6269" y="16800"/>
                    <a:pt x="6269" y="16000"/>
                  </a:cubicBezTo>
                  <a:cubicBezTo>
                    <a:pt x="6269" y="13600"/>
                    <a:pt x="6269" y="13600"/>
                    <a:pt x="6269" y="13600"/>
                  </a:cubicBezTo>
                  <a:cubicBezTo>
                    <a:pt x="6269" y="13600"/>
                    <a:pt x="6269" y="13600"/>
                    <a:pt x="6269" y="13600"/>
                  </a:cubicBezTo>
                  <a:cubicBezTo>
                    <a:pt x="6269" y="14400"/>
                    <a:pt x="6269" y="14400"/>
                    <a:pt x="6322" y="14400"/>
                  </a:cubicBezTo>
                  <a:cubicBezTo>
                    <a:pt x="6322" y="14400"/>
                    <a:pt x="6322" y="14400"/>
                    <a:pt x="6375" y="15200"/>
                  </a:cubicBezTo>
                  <a:cubicBezTo>
                    <a:pt x="6375" y="15200"/>
                    <a:pt x="6427" y="15200"/>
                    <a:pt x="6427" y="15200"/>
                  </a:cubicBezTo>
                  <a:cubicBezTo>
                    <a:pt x="6480" y="15200"/>
                    <a:pt x="6480" y="15200"/>
                    <a:pt x="6533" y="15200"/>
                  </a:cubicBezTo>
                  <a:cubicBezTo>
                    <a:pt x="6533" y="15200"/>
                    <a:pt x="6585" y="15200"/>
                    <a:pt x="6585" y="15200"/>
                  </a:cubicBezTo>
                  <a:cubicBezTo>
                    <a:pt x="6638" y="15200"/>
                    <a:pt x="6638" y="15200"/>
                    <a:pt x="6638" y="15200"/>
                  </a:cubicBezTo>
                  <a:cubicBezTo>
                    <a:pt x="6638" y="15200"/>
                    <a:pt x="6691" y="14400"/>
                    <a:pt x="6691" y="14400"/>
                  </a:cubicBezTo>
                  <a:cubicBezTo>
                    <a:pt x="6691" y="14400"/>
                    <a:pt x="6691" y="14400"/>
                    <a:pt x="6691" y="13600"/>
                  </a:cubicBezTo>
                  <a:cubicBezTo>
                    <a:pt x="6691" y="13600"/>
                    <a:pt x="6691" y="12800"/>
                    <a:pt x="6691" y="12800"/>
                  </a:cubicBezTo>
                  <a:cubicBezTo>
                    <a:pt x="6638" y="12800"/>
                    <a:pt x="6638" y="12000"/>
                    <a:pt x="6585" y="12000"/>
                  </a:cubicBezTo>
                  <a:cubicBezTo>
                    <a:pt x="6533" y="12000"/>
                    <a:pt x="6533" y="12000"/>
                    <a:pt x="6480" y="12000"/>
                  </a:cubicBezTo>
                  <a:cubicBezTo>
                    <a:pt x="6480" y="12000"/>
                    <a:pt x="6427" y="12000"/>
                    <a:pt x="6427" y="11200"/>
                  </a:cubicBezTo>
                  <a:cubicBezTo>
                    <a:pt x="6375" y="11200"/>
                    <a:pt x="6322" y="11200"/>
                    <a:pt x="6269" y="10400"/>
                  </a:cubicBezTo>
                  <a:cubicBezTo>
                    <a:pt x="6269" y="9600"/>
                    <a:pt x="6269" y="8800"/>
                    <a:pt x="6269" y="8000"/>
                  </a:cubicBezTo>
                  <a:cubicBezTo>
                    <a:pt x="6269" y="7200"/>
                    <a:pt x="6269" y="6400"/>
                    <a:pt x="6322" y="5600"/>
                  </a:cubicBezTo>
                  <a:cubicBezTo>
                    <a:pt x="6375" y="4800"/>
                    <a:pt x="6480" y="4800"/>
                    <a:pt x="6533" y="4800"/>
                  </a:cubicBezTo>
                  <a:cubicBezTo>
                    <a:pt x="6585" y="4800"/>
                    <a:pt x="6638" y="4800"/>
                    <a:pt x="6691" y="4800"/>
                  </a:cubicBezTo>
                  <a:cubicBezTo>
                    <a:pt x="6743" y="4800"/>
                    <a:pt x="6743" y="4800"/>
                    <a:pt x="6796" y="5600"/>
                  </a:cubicBezTo>
                  <a:cubicBezTo>
                    <a:pt x="6796" y="8000"/>
                    <a:pt x="6796" y="8000"/>
                    <a:pt x="6796" y="8000"/>
                  </a:cubicBezTo>
                  <a:cubicBezTo>
                    <a:pt x="6796" y="8000"/>
                    <a:pt x="6796" y="8000"/>
                    <a:pt x="6796" y="8000"/>
                  </a:cubicBezTo>
                  <a:cubicBezTo>
                    <a:pt x="6743" y="7200"/>
                    <a:pt x="6743" y="7200"/>
                    <a:pt x="6691" y="6400"/>
                  </a:cubicBezTo>
                  <a:cubicBezTo>
                    <a:pt x="6638" y="6400"/>
                    <a:pt x="6585" y="6400"/>
                    <a:pt x="6533" y="6400"/>
                  </a:cubicBezTo>
                  <a:cubicBezTo>
                    <a:pt x="6480" y="6400"/>
                    <a:pt x="6480" y="6400"/>
                    <a:pt x="6427" y="6400"/>
                  </a:cubicBezTo>
                  <a:cubicBezTo>
                    <a:pt x="6427" y="7200"/>
                    <a:pt x="6375" y="7200"/>
                    <a:pt x="6375" y="8000"/>
                  </a:cubicBezTo>
                  <a:cubicBezTo>
                    <a:pt x="6375" y="8800"/>
                    <a:pt x="6375" y="8800"/>
                    <a:pt x="6427" y="8800"/>
                  </a:cubicBezTo>
                  <a:cubicBezTo>
                    <a:pt x="6427" y="9600"/>
                    <a:pt x="6480" y="9600"/>
                    <a:pt x="6480" y="9600"/>
                  </a:cubicBezTo>
                  <a:cubicBezTo>
                    <a:pt x="6533" y="9600"/>
                    <a:pt x="6533" y="9600"/>
                    <a:pt x="6585" y="9600"/>
                  </a:cubicBezTo>
                  <a:cubicBezTo>
                    <a:pt x="6585" y="10400"/>
                    <a:pt x="6638" y="10400"/>
                    <a:pt x="6638" y="10400"/>
                  </a:cubicBezTo>
                  <a:cubicBezTo>
                    <a:pt x="6691" y="10400"/>
                    <a:pt x="6743" y="11200"/>
                    <a:pt x="6796" y="11200"/>
                  </a:cubicBezTo>
                  <a:cubicBezTo>
                    <a:pt x="6796" y="12000"/>
                    <a:pt x="6849" y="12800"/>
                    <a:pt x="6849" y="13600"/>
                  </a:cubicBezTo>
                  <a:cubicBezTo>
                    <a:pt x="6849" y="13600"/>
                    <a:pt x="6796" y="14400"/>
                    <a:pt x="6796" y="15200"/>
                  </a:cubicBezTo>
                  <a:cubicBezTo>
                    <a:pt x="6796" y="15200"/>
                    <a:pt x="6796" y="16000"/>
                    <a:pt x="6743" y="16000"/>
                  </a:cubicBezTo>
                  <a:cubicBezTo>
                    <a:pt x="6743" y="16800"/>
                    <a:pt x="6691" y="16800"/>
                    <a:pt x="6638" y="16800"/>
                  </a:cubicBezTo>
                  <a:cubicBezTo>
                    <a:pt x="6638" y="16800"/>
                    <a:pt x="6585" y="17600"/>
                    <a:pt x="6533" y="17600"/>
                  </a:cubicBezTo>
                  <a:close/>
                  <a:moveTo>
                    <a:pt x="7270" y="17600"/>
                  </a:moveTo>
                  <a:cubicBezTo>
                    <a:pt x="7218" y="17600"/>
                    <a:pt x="7165" y="16800"/>
                    <a:pt x="7112" y="16000"/>
                  </a:cubicBezTo>
                  <a:cubicBezTo>
                    <a:pt x="7060" y="16000"/>
                    <a:pt x="7060" y="14400"/>
                    <a:pt x="7060" y="13600"/>
                  </a:cubicBezTo>
                  <a:cubicBezTo>
                    <a:pt x="7060" y="6400"/>
                    <a:pt x="7060" y="6400"/>
                    <a:pt x="7060" y="6400"/>
                  </a:cubicBezTo>
                  <a:cubicBezTo>
                    <a:pt x="6954" y="6400"/>
                    <a:pt x="6954" y="6400"/>
                    <a:pt x="6954" y="6400"/>
                  </a:cubicBezTo>
                  <a:cubicBezTo>
                    <a:pt x="6954" y="4800"/>
                    <a:pt x="6954" y="4800"/>
                    <a:pt x="6954" y="4800"/>
                  </a:cubicBezTo>
                  <a:cubicBezTo>
                    <a:pt x="7060" y="4800"/>
                    <a:pt x="7060" y="4800"/>
                    <a:pt x="7060" y="4800"/>
                  </a:cubicBezTo>
                  <a:cubicBezTo>
                    <a:pt x="7060" y="1600"/>
                    <a:pt x="7060" y="1600"/>
                    <a:pt x="7060" y="1600"/>
                  </a:cubicBezTo>
                  <a:cubicBezTo>
                    <a:pt x="7165" y="1600"/>
                    <a:pt x="7165" y="1600"/>
                    <a:pt x="7165" y="1600"/>
                  </a:cubicBezTo>
                  <a:cubicBezTo>
                    <a:pt x="7165" y="4800"/>
                    <a:pt x="7165" y="4800"/>
                    <a:pt x="7165" y="4800"/>
                  </a:cubicBezTo>
                  <a:cubicBezTo>
                    <a:pt x="7428" y="4800"/>
                    <a:pt x="7428" y="4800"/>
                    <a:pt x="7428" y="4800"/>
                  </a:cubicBezTo>
                  <a:cubicBezTo>
                    <a:pt x="7428" y="6400"/>
                    <a:pt x="7428" y="6400"/>
                    <a:pt x="7428" y="6400"/>
                  </a:cubicBezTo>
                  <a:cubicBezTo>
                    <a:pt x="7165" y="6400"/>
                    <a:pt x="7165" y="6400"/>
                    <a:pt x="7165" y="6400"/>
                  </a:cubicBezTo>
                  <a:cubicBezTo>
                    <a:pt x="7165" y="12000"/>
                    <a:pt x="7165" y="12000"/>
                    <a:pt x="7165" y="12000"/>
                  </a:cubicBezTo>
                  <a:cubicBezTo>
                    <a:pt x="7165" y="12800"/>
                    <a:pt x="7165" y="13600"/>
                    <a:pt x="7165" y="13600"/>
                  </a:cubicBezTo>
                  <a:cubicBezTo>
                    <a:pt x="7218" y="14400"/>
                    <a:pt x="7218" y="14400"/>
                    <a:pt x="7218" y="14400"/>
                  </a:cubicBezTo>
                  <a:cubicBezTo>
                    <a:pt x="7218" y="15200"/>
                    <a:pt x="7218" y="15200"/>
                    <a:pt x="7270" y="15200"/>
                  </a:cubicBezTo>
                  <a:cubicBezTo>
                    <a:pt x="7270" y="15200"/>
                    <a:pt x="7270" y="15200"/>
                    <a:pt x="7323" y="15200"/>
                  </a:cubicBezTo>
                  <a:cubicBezTo>
                    <a:pt x="7323" y="15200"/>
                    <a:pt x="7376" y="15200"/>
                    <a:pt x="7376" y="15200"/>
                  </a:cubicBezTo>
                  <a:cubicBezTo>
                    <a:pt x="7428" y="15200"/>
                    <a:pt x="7428" y="15200"/>
                    <a:pt x="7428" y="15200"/>
                  </a:cubicBezTo>
                  <a:cubicBezTo>
                    <a:pt x="7428" y="15200"/>
                    <a:pt x="7428" y="15200"/>
                    <a:pt x="7428" y="15200"/>
                  </a:cubicBezTo>
                  <a:cubicBezTo>
                    <a:pt x="7428" y="16800"/>
                    <a:pt x="7428" y="16800"/>
                    <a:pt x="7428" y="16800"/>
                  </a:cubicBezTo>
                  <a:cubicBezTo>
                    <a:pt x="7428" y="16800"/>
                    <a:pt x="7376" y="16800"/>
                    <a:pt x="7376" y="16800"/>
                  </a:cubicBezTo>
                  <a:cubicBezTo>
                    <a:pt x="7323" y="16800"/>
                    <a:pt x="7323" y="17600"/>
                    <a:pt x="7270" y="17600"/>
                  </a:cubicBezTo>
                  <a:close/>
                  <a:moveTo>
                    <a:pt x="8429" y="12800"/>
                  </a:moveTo>
                  <a:cubicBezTo>
                    <a:pt x="8429" y="14400"/>
                    <a:pt x="8377" y="15200"/>
                    <a:pt x="8324" y="16000"/>
                  </a:cubicBezTo>
                  <a:cubicBezTo>
                    <a:pt x="8271" y="16800"/>
                    <a:pt x="8166" y="17600"/>
                    <a:pt x="8113" y="17600"/>
                  </a:cubicBezTo>
                  <a:cubicBezTo>
                    <a:pt x="8060" y="17600"/>
                    <a:pt x="8060" y="16800"/>
                    <a:pt x="8008" y="16800"/>
                  </a:cubicBezTo>
                  <a:cubicBezTo>
                    <a:pt x="7955" y="16800"/>
                    <a:pt x="7955" y="16800"/>
                    <a:pt x="7902" y="16800"/>
                  </a:cubicBezTo>
                  <a:cubicBezTo>
                    <a:pt x="7902" y="15200"/>
                    <a:pt x="7902" y="15200"/>
                    <a:pt x="7902" y="15200"/>
                  </a:cubicBezTo>
                  <a:cubicBezTo>
                    <a:pt x="7902" y="15200"/>
                    <a:pt x="7902" y="15200"/>
                    <a:pt x="7902" y="15200"/>
                  </a:cubicBezTo>
                  <a:cubicBezTo>
                    <a:pt x="7955" y="15200"/>
                    <a:pt x="7955" y="15200"/>
                    <a:pt x="8008" y="15200"/>
                  </a:cubicBezTo>
                  <a:cubicBezTo>
                    <a:pt x="8008" y="15200"/>
                    <a:pt x="8060" y="15200"/>
                    <a:pt x="8060" y="15200"/>
                  </a:cubicBezTo>
                  <a:cubicBezTo>
                    <a:pt x="8113" y="15200"/>
                    <a:pt x="8166" y="15200"/>
                    <a:pt x="8166" y="15200"/>
                  </a:cubicBezTo>
                  <a:cubicBezTo>
                    <a:pt x="8219" y="15200"/>
                    <a:pt x="8219" y="14400"/>
                    <a:pt x="8219" y="14400"/>
                  </a:cubicBezTo>
                  <a:cubicBezTo>
                    <a:pt x="8271" y="14400"/>
                    <a:pt x="8271" y="13600"/>
                    <a:pt x="8271" y="13600"/>
                  </a:cubicBezTo>
                  <a:cubicBezTo>
                    <a:pt x="8271" y="12800"/>
                    <a:pt x="8271" y="12800"/>
                    <a:pt x="8271" y="12000"/>
                  </a:cubicBezTo>
                  <a:cubicBezTo>
                    <a:pt x="8271" y="2400"/>
                    <a:pt x="8271" y="2400"/>
                    <a:pt x="8271" y="2400"/>
                  </a:cubicBezTo>
                  <a:cubicBezTo>
                    <a:pt x="8060" y="2400"/>
                    <a:pt x="8060" y="2400"/>
                    <a:pt x="8060" y="2400"/>
                  </a:cubicBezTo>
                  <a:cubicBezTo>
                    <a:pt x="8060" y="800"/>
                    <a:pt x="8060" y="800"/>
                    <a:pt x="8060" y="800"/>
                  </a:cubicBezTo>
                  <a:cubicBezTo>
                    <a:pt x="8429" y="800"/>
                    <a:pt x="8429" y="800"/>
                    <a:pt x="8429" y="800"/>
                  </a:cubicBezTo>
                  <a:cubicBezTo>
                    <a:pt x="8429" y="12800"/>
                    <a:pt x="8429" y="12800"/>
                    <a:pt x="8429" y="12800"/>
                  </a:cubicBezTo>
                  <a:close/>
                  <a:moveTo>
                    <a:pt x="8851" y="16800"/>
                  </a:moveTo>
                  <a:cubicBezTo>
                    <a:pt x="8693" y="16800"/>
                    <a:pt x="8693" y="16800"/>
                    <a:pt x="8693" y="16800"/>
                  </a:cubicBezTo>
                  <a:cubicBezTo>
                    <a:pt x="8693" y="4800"/>
                    <a:pt x="8693" y="4800"/>
                    <a:pt x="8693" y="4800"/>
                  </a:cubicBezTo>
                  <a:cubicBezTo>
                    <a:pt x="8851" y="4800"/>
                    <a:pt x="8851" y="4800"/>
                    <a:pt x="8851" y="4800"/>
                  </a:cubicBezTo>
                  <a:cubicBezTo>
                    <a:pt x="8851" y="16800"/>
                    <a:pt x="8851" y="16800"/>
                    <a:pt x="8851" y="16800"/>
                  </a:cubicBezTo>
                  <a:close/>
                  <a:moveTo>
                    <a:pt x="8851" y="2400"/>
                  </a:moveTo>
                  <a:cubicBezTo>
                    <a:pt x="8693" y="2400"/>
                    <a:pt x="8693" y="2400"/>
                    <a:pt x="8693" y="2400"/>
                  </a:cubicBezTo>
                  <a:cubicBezTo>
                    <a:pt x="8693" y="800"/>
                    <a:pt x="8693" y="800"/>
                    <a:pt x="8693" y="800"/>
                  </a:cubicBezTo>
                  <a:cubicBezTo>
                    <a:pt x="8851" y="800"/>
                    <a:pt x="8851" y="800"/>
                    <a:pt x="8851" y="800"/>
                  </a:cubicBezTo>
                  <a:cubicBezTo>
                    <a:pt x="8851" y="2400"/>
                    <a:pt x="8851" y="2400"/>
                    <a:pt x="8851" y="2400"/>
                  </a:cubicBezTo>
                  <a:close/>
                  <a:moveTo>
                    <a:pt x="9588" y="13600"/>
                  </a:moveTo>
                  <a:cubicBezTo>
                    <a:pt x="9588" y="10400"/>
                    <a:pt x="9588" y="10400"/>
                    <a:pt x="9588" y="10400"/>
                  </a:cubicBezTo>
                  <a:cubicBezTo>
                    <a:pt x="9536" y="10400"/>
                    <a:pt x="9483" y="10400"/>
                    <a:pt x="9430" y="10400"/>
                  </a:cubicBezTo>
                  <a:cubicBezTo>
                    <a:pt x="9378" y="11200"/>
                    <a:pt x="9378" y="11200"/>
                    <a:pt x="9325" y="11200"/>
                  </a:cubicBezTo>
                  <a:cubicBezTo>
                    <a:pt x="9272" y="11200"/>
                    <a:pt x="9272" y="11200"/>
                    <a:pt x="9220" y="12000"/>
                  </a:cubicBezTo>
                  <a:cubicBezTo>
                    <a:pt x="9220" y="12000"/>
                    <a:pt x="9220" y="12800"/>
                    <a:pt x="9220" y="13600"/>
                  </a:cubicBezTo>
                  <a:cubicBezTo>
                    <a:pt x="9220" y="14400"/>
                    <a:pt x="9220" y="14400"/>
                    <a:pt x="9220" y="15200"/>
                  </a:cubicBezTo>
                  <a:cubicBezTo>
                    <a:pt x="9272" y="15200"/>
                    <a:pt x="9325" y="15200"/>
                    <a:pt x="9378" y="15200"/>
                  </a:cubicBezTo>
                  <a:cubicBezTo>
                    <a:pt x="9378" y="15200"/>
                    <a:pt x="9430" y="15200"/>
                    <a:pt x="9483" y="15200"/>
                  </a:cubicBezTo>
                  <a:cubicBezTo>
                    <a:pt x="9483" y="14400"/>
                    <a:pt x="9536" y="14400"/>
                    <a:pt x="9588" y="13600"/>
                  </a:cubicBezTo>
                  <a:close/>
                  <a:moveTo>
                    <a:pt x="9588" y="16000"/>
                  </a:moveTo>
                  <a:cubicBezTo>
                    <a:pt x="9536" y="16000"/>
                    <a:pt x="9536" y="16000"/>
                    <a:pt x="9536" y="16000"/>
                  </a:cubicBezTo>
                  <a:cubicBezTo>
                    <a:pt x="9483" y="16800"/>
                    <a:pt x="9483" y="16800"/>
                    <a:pt x="9483" y="16800"/>
                  </a:cubicBezTo>
                  <a:cubicBezTo>
                    <a:pt x="9430" y="16800"/>
                    <a:pt x="9430" y="16800"/>
                    <a:pt x="9378" y="16800"/>
                  </a:cubicBezTo>
                  <a:cubicBezTo>
                    <a:pt x="9378" y="17600"/>
                    <a:pt x="9325" y="17600"/>
                    <a:pt x="9325" y="17600"/>
                  </a:cubicBezTo>
                  <a:cubicBezTo>
                    <a:pt x="9272" y="17600"/>
                    <a:pt x="9272" y="17600"/>
                    <a:pt x="9220" y="16800"/>
                  </a:cubicBezTo>
                  <a:cubicBezTo>
                    <a:pt x="9167" y="16800"/>
                    <a:pt x="9167" y="16800"/>
                    <a:pt x="9114" y="16000"/>
                  </a:cubicBezTo>
                  <a:cubicBezTo>
                    <a:pt x="9114" y="16000"/>
                    <a:pt x="9114" y="15200"/>
                    <a:pt x="9061" y="15200"/>
                  </a:cubicBezTo>
                  <a:cubicBezTo>
                    <a:pt x="9061" y="14400"/>
                    <a:pt x="9061" y="13600"/>
                    <a:pt x="9061" y="13600"/>
                  </a:cubicBezTo>
                  <a:cubicBezTo>
                    <a:pt x="9061" y="12800"/>
                    <a:pt x="9061" y="12000"/>
                    <a:pt x="9114" y="11200"/>
                  </a:cubicBezTo>
                  <a:cubicBezTo>
                    <a:pt x="9114" y="10400"/>
                    <a:pt x="9167" y="10400"/>
                    <a:pt x="9220" y="9600"/>
                  </a:cubicBezTo>
                  <a:cubicBezTo>
                    <a:pt x="9272" y="9600"/>
                    <a:pt x="9325" y="9600"/>
                    <a:pt x="9378" y="9600"/>
                  </a:cubicBezTo>
                  <a:cubicBezTo>
                    <a:pt x="9430" y="8800"/>
                    <a:pt x="9483" y="8800"/>
                    <a:pt x="9588" y="8800"/>
                  </a:cubicBezTo>
                  <a:cubicBezTo>
                    <a:pt x="9588" y="8800"/>
                    <a:pt x="9588" y="8800"/>
                    <a:pt x="9588" y="8800"/>
                  </a:cubicBezTo>
                  <a:cubicBezTo>
                    <a:pt x="9588" y="8000"/>
                    <a:pt x="9588" y="8000"/>
                    <a:pt x="9536" y="7200"/>
                  </a:cubicBezTo>
                  <a:cubicBezTo>
                    <a:pt x="9536" y="7200"/>
                    <a:pt x="9536" y="7200"/>
                    <a:pt x="9536" y="6400"/>
                  </a:cubicBezTo>
                  <a:cubicBezTo>
                    <a:pt x="9483" y="6400"/>
                    <a:pt x="9483" y="6400"/>
                    <a:pt x="9430" y="6400"/>
                  </a:cubicBezTo>
                  <a:cubicBezTo>
                    <a:pt x="9430" y="6400"/>
                    <a:pt x="9378" y="6400"/>
                    <a:pt x="9378" y="6400"/>
                  </a:cubicBezTo>
                  <a:cubicBezTo>
                    <a:pt x="9325" y="6400"/>
                    <a:pt x="9325" y="6400"/>
                    <a:pt x="9272" y="6400"/>
                  </a:cubicBezTo>
                  <a:cubicBezTo>
                    <a:pt x="9220" y="6400"/>
                    <a:pt x="9167" y="7200"/>
                    <a:pt x="9167" y="7200"/>
                  </a:cubicBezTo>
                  <a:cubicBezTo>
                    <a:pt x="9114" y="7200"/>
                    <a:pt x="9114" y="7200"/>
                    <a:pt x="9114" y="7200"/>
                  </a:cubicBezTo>
                  <a:cubicBezTo>
                    <a:pt x="9114" y="4800"/>
                    <a:pt x="9114" y="4800"/>
                    <a:pt x="9114" y="4800"/>
                  </a:cubicBezTo>
                  <a:cubicBezTo>
                    <a:pt x="9167" y="4800"/>
                    <a:pt x="9167" y="4800"/>
                    <a:pt x="9220" y="4800"/>
                  </a:cubicBezTo>
                  <a:cubicBezTo>
                    <a:pt x="9272" y="4800"/>
                    <a:pt x="9325" y="4800"/>
                    <a:pt x="9378" y="4800"/>
                  </a:cubicBezTo>
                  <a:cubicBezTo>
                    <a:pt x="9430" y="4800"/>
                    <a:pt x="9483" y="4800"/>
                    <a:pt x="9536" y="4800"/>
                  </a:cubicBezTo>
                  <a:cubicBezTo>
                    <a:pt x="9536" y="4800"/>
                    <a:pt x="9588" y="4800"/>
                    <a:pt x="9641" y="5600"/>
                  </a:cubicBezTo>
                  <a:cubicBezTo>
                    <a:pt x="9641" y="5600"/>
                    <a:pt x="9694" y="6400"/>
                    <a:pt x="9694" y="6400"/>
                  </a:cubicBezTo>
                  <a:cubicBezTo>
                    <a:pt x="9694" y="7200"/>
                    <a:pt x="9694" y="8000"/>
                    <a:pt x="9694" y="8800"/>
                  </a:cubicBezTo>
                  <a:cubicBezTo>
                    <a:pt x="9694" y="16800"/>
                    <a:pt x="9694" y="16800"/>
                    <a:pt x="9694" y="16800"/>
                  </a:cubicBezTo>
                  <a:cubicBezTo>
                    <a:pt x="9588" y="16800"/>
                    <a:pt x="9588" y="16800"/>
                    <a:pt x="9588" y="16800"/>
                  </a:cubicBezTo>
                  <a:cubicBezTo>
                    <a:pt x="9588" y="16000"/>
                    <a:pt x="9588" y="16000"/>
                    <a:pt x="9588" y="16000"/>
                  </a:cubicBezTo>
                  <a:close/>
                  <a:moveTo>
                    <a:pt x="10642" y="11200"/>
                  </a:moveTo>
                  <a:cubicBezTo>
                    <a:pt x="10642" y="12800"/>
                    <a:pt x="10589" y="14400"/>
                    <a:pt x="10537" y="16000"/>
                  </a:cubicBezTo>
                  <a:cubicBezTo>
                    <a:pt x="10484" y="16800"/>
                    <a:pt x="10379" y="17600"/>
                    <a:pt x="10273" y="17600"/>
                  </a:cubicBezTo>
                  <a:cubicBezTo>
                    <a:pt x="10168" y="17600"/>
                    <a:pt x="10062" y="16800"/>
                    <a:pt x="10010" y="15200"/>
                  </a:cubicBezTo>
                  <a:cubicBezTo>
                    <a:pt x="9957" y="14400"/>
                    <a:pt x="9904" y="12800"/>
                    <a:pt x="9904" y="11200"/>
                  </a:cubicBezTo>
                  <a:cubicBezTo>
                    <a:pt x="9904" y="8800"/>
                    <a:pt x="9957" y="7200"/>
                    <a:pt x="10010" y="6400"/>
                  </a:cubicBezTo>
                  <a:cubicBezTo>
                    <a:pt x="10115" y="4800"/>
                    <a:pt x="10168" y="4800"/>
                    <a:pt x="10273" y="4800"/>
                  </a:cubicBezTo>
                  <a:cubicBezTo>
                    <a:pt x="10379" y="4800"/>
                    <a:pt x="10484" y="4800"/>
                    <a:pt x="10537" y="6400"/>
                  </a:cubicBezTo>
                  <a:cubicBezTo>
                    <a:pt x="10589" y="7200"/>
                    <a:pt x="10642" y="8800"/>
                    <a:pt x="10642" y="11200"/>
                  </a:cubicBezTo>
                  <a:close/>
                  <a:moveTo>
                    <a:pt x="10484" y="11200"/>
                  </a:moveTo>
                  <a:cubicBezTo>
                    <a:pt x="10484" y="9600"/>
                    <a:pt x="10484" y="8000"/>
                    <a:pt x="10431" y="7200"/>
                  </a:cubicBezTo>
                  <a:cubicBezTo>
                    <a:pt x="10431" y="6400"/>
                    <a:pt x="10379" y="6400"/>
                    <a:pt x="10273" y="6400"/>
                  </a:cubicBezTo>
                  <a:cubicBezTo>
                    <a:pt x="10220" y="6400"/>
                    <a:pt x="10168" y="6400"/>
                    <a:pt x="10115" y="7200"/>
                  </a:cubicBezTo>
                  <a:cubicBezTo>
                    <a:pt x="10062" y="8000"/>
                    <a:pt x="10062" y="9600"/>
                    <a:pt x="10062" y="11200"/>
                  </a:cubicBezTo>
                  <a:cubicBezTo>
                    <a:pt x="10062" y="12800"/>
                    <a:pt x="10062" y="13600"/>
                    <a:pt x="10115" y="14400"/>
                  </a:cubicBezTo>
                  <a:cubicBezTo>
                    <a:pt x="10168" y="15200"/>
                    <a:pt x="10220" y="15200"/>
                    <a:pt x="10273" y="15200"/>
                  </a:cubicBezTo>
                  <a:cubicBezTo>
                    <a:pt x="10379" y="15200"/>
                    <a:pt x="10431" y="15200"/>
                    <a:pt x="10431" y="14400"/>
                  </a:cubicBezTo>
                  <a:cubicBezTo>
                    <a:pt x="10484" y="13600"/>
                    <a:pt x="10484" y="12800"/>
                    <a:pt x="10484" y="11200"/>
                  </a:cubicBezTo>
                  <a:close/>
                  <a:moveTo>
                    <a:pt x="11116" y="17600"/>
                  </a:moveTo>
                  <a:cubicBezTo>
                    <a:pt x="11063" y="17600"/>
                    <a:pt x="10958" y="16800"/>
                    <a:pt x="10958" y="16000"/>
                  </a:cubicBezTo>
                  <a:cubicBezTo>
                    <a:pt x="10905" y="16000"/>
                    <a:pt x="10905" y="14400"/>
                    <a:pt x="10905" y="13600"/>
                  </a:cubicBezTo>
                  <a:cubicBezTo>
                    <a:pt x="10905" y="6400"/>
                    <a:pt x="10905" y="6400"/>
                    <a:pt x="10905" y="6400"/>
                  </a:cubicBezTo>
                  <a:cubicBezTo>
                    <a:pt x="10800" y="6400"/>
                    <a:pt x="10800" y="6400"/>
                    <a:pt x="10800" y="6400"/>
                  </a:cubicBezTo>
                  <a:cubicBezTo>
                    <a:pt x="10800" y="4800"/>
                    <a:pt x="10800" y="4800"/>
                    <a:pt x="10800" y="4800"/>
                  </a:cubicBezTo>
                  <a:cubicBezTo>
                    <a:pt x="10905" y="4800"/>
                    <a:pt x="10905" y="4800"/>
                    <a:pt x="10905" y="4800"/>
                  </a:cubicBezTo>
                  <a:cubicBezTo>
                    <a:pt x="10905" y="1600"/>
                    <a:pt x="10905" y="1600"/>
                    <a:pt x="10905" y="1600"/>
                  </a:cubicBezTo>
                  <a:cubicBezTo>
                    <a:pt x="11011" y="1600"/>
                    <a:pt x="11011" y="1600"/>
                    <a:pt x="11011" y="1600"/>
                  </a:cubicBezTo>
                  <a:cubicBezTo>
                    <a:pt x="11011" y="4800"/>
                    <a:pt x="11011" y="4800"/>
                    <a:pt x="11011" y="4800"/>
                  </a:cubicBezTo>
                  <a:cubicBezTo>
                    <a:pt x="11274" y="4800"/>
                    <a:pt x="11274" y="4800"/>
                    <a:pt x="11274" y="4800"/>
                  </a:cubicBezTo>
                  <a:cubicBezTo>
                    <a:pt x="11274" y="6400"/>
                    <a:pt x="11274" y="6400"/>
                    <a:pt x="11274" y="6400"/>
                  </a:cubicBezTo>
                  <a:cubicBezTo>
                    <a:pt x="11011" y="6400"/>
                    <a:pt x="11011" y="6400"/>
                    <a:pt x="11011" y="6400"/>
                  </a:cubicBezTo>
                  <a:cubicBezTo>
                    <a:pt x="11011" y="12000"/>
                    <a:pt x="11011" y="12000"/>
                    <a:pt x="11011" y="12000"/>
                  </a:cubicBezTo>
                  <a:cubicBezTo>
                    <a:pt x="11011" y="12800"/>
                    <a:pt x="11011" y="13600"/>
                    <a:pt x="11011" y="13600"/>
                  </a:cubicBezTo>
                  <a:cubicBezTo>
                    <a:pt x="11011" y="14400"/>
                    <a:pt x="11011" y="14400"/>
                    <a:pt x="11011" y="14400"/>
                  </a:cubicBezTo>
                  <a:cubicBezTo>
                    <a:pt x="11063" y="15200"/>
                    <a:pt x="11063" y="15200"/>
                    <a:pt x="11063" y="15200"/>
                  </a:cubicBezTo>
                  <a:cubicBezTo>
                    <a:pt x="11116" y="15200"/>
                    <a:pt x="11116" y="15200"/>
                    <a:pt x="11169" y="15200"/>
                  </a:cubicBezTo>
                  <a:cubicBezTo>
                    <a:pt x="11169" y="15200"/>
                    <a:pt x="11169" y="15200"/>
                    <a:pt x="11221" y="15200"/>
                  </a:cubicBezTo>
                  <a:cubicBezTo>
                    <a:pt x="11221" y="15200"/>
                    <a:pt x="11221" y="15200"/>
                    <a:pt x="11274" y="15200"/>
                  </a:cubicBezTo>
                  <a:cubicBezTo>
                    <a:pt x="11274" y="15200"/>
                    <a:pt x="11274" y="15200"/>
                    <a:pt x="11274" y="15200"/>
                  </a:cubicBezTo>
                  <a:cubicBezTo>
                    <a:pt x="11274" y="16800"/>
                    <a:pt x="11274" y="16800"/>
                    <a:pt x="11274" y="16800"/>
                  </a:cubicBezTo>
                  <a:cubicBezTo>
                    <a:pt x="11221" y="16800"/>
                    <a:pt x="11221" y="16800"/>
                    <a:pt x="11169" y="16800"/>
                  </a:cubicBezTo>
                  <a:cubicBezTo>
                    <a:pt x="11169" y="16800"/>
                    <a:pt x="11116" y="17600"/>
                    <a:pt x="11116" y="17600"/>
                  </a:cubicBezTo>
                  <a:close/>
                  <a:moveTo>
                    <a:pt x="12117" y="11200"/>
                  </a:moveTo>
                  <a:cubicBezTo>
                    <a:pt x="12117" y="12800"/>
                    <a:pt x="12064" y="14400"/>
                    <a:pt x="12012" y="16000"/>
                  </a:cubicBezTo>
                  <a:cubicBezTo>
                    <a:pt x="11959" y="16800"/>
                    <a:pt x="11854" y="17600"/>
                    <a:pt x="11748" y="17600"/>
                  </a:cubicBezTo>
                  <a:cubicBezTo>
                    <a:pt x="11643" y="17600"/>
                    <a:pt x="11538" y="16800"/>
                    <a:pt x="11485" y="15200"/>
                  </a:cubicBezTo>
                  <a:cubicBezTo>
                    <a:pt x="11432" y="14400"/>
                    <a:pt x="11380" y="12800"/>
                    <a:pt x="11380" y="11200"/>
                  </a:cubicBezTo>
                  <a:cubicBezTo>
                    <a:pt x="11380" y="8800"/>
                    <a:pt x="11432" y="7200"/>
                    <a:pt x="11485" y="6400"/>
                  </a:cubicBezTo>
                  <a:cubicBezTo>
                    <a:pt x="11538" y="4800"/>
                    <a:pt x="11643" y="4800"/>
                    <a:pt x="11748" y="4800"/>
                  </a:cubicBezTo>
                  <a:cubicBezTo>
                    <a:pt x="11854" y="4800"/>
                    <a:pt x="11959" y="4800"/>
                    <a:pt x="12012" y="6400"/>
                  </a:cubicBezTo>
                  <a:cubicBezTo>
                    <a:pt x="12064" y="7200"/>
                    <a:pt x="12117" y="8800"/>
                    <a:pt x="12117" y="11200"/>
                  </a:cubicBezTo>
                  <a:close/>
                  <a:moveTo>
                    <a:pt x="11959" y="11200"/>
                  </a:moveTo>
                  <a:cubicBezTo>
                    <a:pt x="11959" y="9600"/>
                    <a:pt x="11959" y="8000"/>
                    <a:pt x="11906" y="7200"/>
                  </a:cubicBezTo>
                  <a:cubicBezTo>
                    <a:pt x="11854" y="6400"/>
                    <a:pt x="11801" y="6400"/>
                    <a:pt x="11748" y="6400"/>
                  </a:cubicBezTo>
                  <a:cubicBezTo>
                    <a:pt x="11696" y="6400"/>
                    <a:pt x="11643" y="6400"/>
                    <a:pt x="11590" y="7200"/>
                  </a:cubicBezTo>
                  <a:cubicBezTo>
                    <a:pt x="11538" y="8000"/>
                    <a:pt x="11538" y="9600"/>
                    <a:pt x="11538" y="11200"/>
                  </a:cubicBezTo>
                  <a:cubicBezTo>
                    <a:pt x="11538" y="12800"/>
                    <a:pt x="11538" y="13600"/>
                    <a:pt x="11590" y="14400"/>
                  </a:cubicBezTo>
                  <a:cubicBezTo>
                    <a:pt x="11643" y="15200"/>
                    <a:pt x="11696" y="15200"/>
                    <a:pt x="11748" y="15200"/>
                  </a:cubicBezTo>
                  <a:cubicBezTo>
                    <a:pt x="11801" y="15200"/>
                    <a:pt x="11854" y="15200"/>
                    <a:pt x="11906" y="14400"/>
                  </a:cubicBezTo>
                  <a:cubicBezTo>
                    <a:pt x="11959" y="13600"/>
                    <a:pt x="11959" y="12800"/>
                    <a:pt x="11959" y="11200"/>
                  </a:cubicBezTo>
                  <a:close/>
                  <a:moveTo>
                    <a:pt x="12960" y="16800"/>
                  </a:moveTo>
                  <a:cubicBezTo>
                    <a:pt x="12855" y="16800"/>
                    <a:pt x="12855" y="16800"/>
                    <a:pt x="12855" y="16800"/>
                  </a:cubicBezTo>
                  <a:cubicBezTo>
                    <a:pt x="12855" y="10400"/>
                    <a:pt x="12855" y="10400"/>
                    <a:pt x="12855" y="10400"/>
                  </a:cubicBezTo>
                  <a:cubicBezTo>
                    <a:pt x="12855" y="9600"/>
                    <a:pt x="12855" y="8800"/>
                    <a:pt x="12855" y="8800"/>
                  </a:cubicBezTo>
                  <a:cubicBezTo>
                    <a:pt x="12802" y="8000"/>
                    <a:pt x="12802" y="8000"/>
                    <a:pt x="12802" y="7200"/>
                  </a:cubicBezTo>
                  <a:cubicBezTo>
                    <a:pt x="12802" y="7200"/>
                    <a:pt x="12802" y="7200"/>
                    <a:pt x="12749" y="6400"/>
                  </a:cubicBezTo>
                  <a:cubicBezTo>
                    <a:pt x="12749" y="6400"/>
                    <a:pt x="12697" y="6400"/>
                    <a:pt x="12697" y="6400"/>
                  </a:cubicBezTo>
                  <a:cubicBezTo>
                    <a:pt x="12644" y="6400"/>
                    <a:pt x="12591" y="6400"/>
                    <a:pt x="12591" y="7200"/>
                  </a:cubicBezTo>
                  <a:cubicBezTo>
                    <a:pt x="12539" y="7200"/>
                    <a:pt x="12486" y="7200"/>
                    <a:pt x="12486" y="8000"/>
                  </a:cubicBezTo>
                  <a:cubicBezTo>
                    <a:pt x="12486" y="16800"/>
                    <a:pt x="12486" y="16800"/>
                    <a:pt x="12486" y="16800"/>
                  </a:cubicBezTo>
                  <a:cubicBezTo>
                    <a:pt x="12328" y="16800"/>
                    <a:pt x="12328" y="16800"/>
                    <a:pt x="12328" y="16800"/>
                  </a:cubicBezTo>
                  <a:cubicBezTo>
                    <a:pt x="12328" y="4800"/>
                    <a:pt x="12328" y="4800"/>
                    <a:pt x="12328" y="4800"/>
                  </a:cubicBezTo>
                  <a:cubicBezTo>
                    <a:pt x="12486" y="4800"/>
                    <a:pt x="12486" y="4800"/>
                    <a:pt x="12486" y="4800"/>
                  </a:cubicBezTo>
                  <a:cubicBezTo>
                    <a:pt x="12486" y="6400"/>
                    <a:pt x="12486" y="6400"/>
                    <a:pt x="12486" y="6400"/>
                  </a:cubicBezTo>
                  <a:cubicBezTo>
                    <a:pt x="12539" y="5600"/>
                    <a:pt x="12539" y="5600"/>
                    <a:pt x="12591" y="4800"/>
                  </a:cubicBezTo>
                  <a:cubicBezTo>
                    <a:pt x="12644" y="4800"/>
                    <a:pt x="12697" y="4800"/>
                    <a:pt x="12697" y="4800"/>
                  </a:cubicBezTo>
                  <a:cubicBezTo>
                    <a:pt x="12802" y="4800"/>
                    <a:pt x="12855" y="4800"/>
                    <a:pt x="12907" y="5600"/>
                  </a:cubicBezTo>
                  <a:cubicBezTo>
                    <a:pt x="12960" y="6400"/>
                    <a:pt x="12960" y="8000"/>
                    <a:pt x="12960" y="8800"/>
                  </a:cubicBezTo>
                  <a:cubicBezTo>
                    <a:pt x="12960" y="16800"/>
                    <a:pt x="12960" y="16800"/>
                    <a:pt x="12960" y="16800"/>
                  </a:cubicBezTo>
                  <a:close/>
                  <a:moveTo>
                    <a:pt x="13750" y="13600"/>
                  </a:moveTo>
                  <a:cubicBezTo>
                    <a:pt x="13750" y="7200"/>
                    <a:pt x="13750" y="7200"/>
                    <a:pt x="13750" y="7200"/>
                  </a:cubicBezTo>
                  <a:cubicBezTo>
                    <a:pt x="13698" y="6400"/>
                    <a:pt x="13645" y="6400"/>
                    <a:pt x="13645" y="6400"/>
                  </a:cubicBezTo>
                  <a:cubicBezTo>
                    <a:pt x="13592" y="6400"/>
                    <a:pt x="13592" y="6400"/>
                    <a:pt x="13540" y="6400"/>
                  </a:cubicBezTo>
                  <a:cubicBezTo>
                    <a:pt x="13487" y="6400"/>
                    <a:pt x="13434" y="6400"/>
                    <a:pt x="13381" y="7200"/>
                  </a:cubicBezTo>
                  <a:cubicBezTo>
                    <a:pt x="13329" y="8000"/>
                    <a:pt x="13329" y="9600"/>
                    <a:pt x="13329" y="10400"/>
                  </a:cubicBezTo>
                  <a:cubicBezTo>
                    <a:pt x="13329" y="12000"/>
                    <a:pt x="13329" y="12800"/>
                    <a:pt x="13381" y="13600"/>
                  </a:cubicBezTo>
                  <a:cubicBezTo>
                    <a:pt x="13434" y="14400"/>
                    <a:pt x="13434" y="15200"/>
                    <a:pt x="13540" y="15200"/>
                  </a:cubicBezTo>
                  <a:cubicBezTo>
                    <a:pt x="13540" y="15200"/>
                    <a:pt x="13592" y="14400"/>
                    <a:pt x="13645" y="14400"/>
                  </a:cubicBezTo>
                  <a:cubicBezTo>
                    <a:pt x="13645" y="14400"/>
                    <a:pt x="13698" y="14400"/>
                    <a:pt x="13750" y="13600"/>
                  </a:cubicBezTo>
                  <a:close/>
                  <a:moveTo>
                    <a:pt x="13276" y="19200"/>
                  </a:moveTo>
                  <a:cubicBezTo>
                    <a:pt x="13276" y="19200"/>
                    <a:pt x="13329" y="19200"/>
                    <a:pt x="13329" y="19200"/>
                  </a:cubicBezTo>
                  <a:cubicBezTo>
                    <a:pt x="13329" y="19200"/>
                    <a:pt x="13381" y="19200"/>
                    <a:pt x="13381" y="19200"/>
                  </a:cubicBezTo>
                  <a:cubicBezTo>
                    <a:pt x="13381" y="19200"/>
                    <a:pt x="13434" y="20000"/>
                    <a:pt x="13434" y="20000"/>
                  </a:cubicBezTo>
                  <a:cubicBezTo>
                    <a:pt x="13487" y="20000"/>
                    <a:pt x="13487" y="20000"/>
                    <a:pt x="13540" y="20000"/>
                  </a:cubicBezTo>
                  <a:cubicBezTo>
                    <a:pt x="13540" y="20000"/>
                    <a:pt x="13592" y="20000"/>
                    <a:pt x="13645" y="19200"/>
                  </a:cubicBezTo>
                  <a:cubicBezTo>
                    <a:pt x="13645" y="19200"/>
                    <a:pt x="13698" y="19200"/>
                    <a:pt x="13698" y="19200"/>
                  </a:cubicBezTo>
                  <a:cubicBezTo>
                    <a:pt x="13698" y="18400"/>
                    <a:pt x="13698" y="18400"/>
                    <a:pt x="13698" y="17600"/>
                  </a:cubicBezTo>
                  <a:cubicBezTo>
                    <a:pt x="13750" y="17600"/>
                    <a:pt x="13750" y="16800"/>
                    <a:pt x="13750" y="16800"/>
                  </a:cubicBezTo>
                  <a:cubicBezTo>
                    <a:pt x="13750" y="15200"/>
                    <a:pt x="13750" y="15200"/>
                    <a:pt x="13750" y="15200"/>
                  </a:cubicBezTo>
                  <a:cubicBezTo>
                    <a:pt x="13698" y="16000"/>
                    <a:pt x="13645" y="16000"/>
                    <a:pt x="13645" y="16800"/>
                  </a:cubicBezTo>
                  <a:cubicBezTo>
                    <a:pt x="13592" y="16800"/>
                    <a:pt x="13540" y="16800"/>
                    <a:pt x="13487" y="16800"/>
                  </a:cubicBezTo>
                  <a:cubicBezTo>
                    <a:pt x="13381" y="16800"/>
                    <a:pt x="13329" y="16000"/>
                    <a:pt x="13276" y="15200"/>
                  </a:cubicBezTo>
                  <a:cubicBezTo>
                    <a:pt x="13223" y="14400"/>
                    <a:pt x="13171" y="12800"/>
                    <a:pt x="13171" y="10400"/>
                  </a:cubicBezTo>
                  <a:cubicBezTo>
                    <a:pt x="13171" y="9600"/>
                    <a:pt x="13223" y="8800"/>
                    <a:pt x="13223" y="8000"/>
                  </a:cubicBezTo>
                  <a:cubicBezTo>
                    <a:pt x="13223" y="7200"/>
                    <a:pt x="13276" y="6400"/>
                    <a:pt x="13276" y="6400"/>
                  </a:cubicBezTo>
                  <a:cubicBezTo>
                    <a:pt x="13329" y="5600"/>
                    <a:pt x="13381" y="5600"/>
                    <a:pt x="13381" y="4800"/>
                  </a:cubicBezTo>
                  <a:cubicBezTo>
                    <a:pt x="13434" y="4800"/>
                    <a:pt x="13487" y="4800"/>
                    <a:pt x="13540" y="4800"/>
                  </a:cubicBezTo>
                  <a:cubicBezTo>
                    <a:pt x="13592" y="4800"/>
                    <a:pt x="13592" y="4800"/>
                    <a:pt x="13645" y="4800"/>
                  </a:cubicBezTo>
                  <a:cubicBezTo>
                    <a:pt x="13698" y="4800"/>
                    <a:pt x="13698" y="4800"/>
                    <a:pt x="13750" y="5600"/>
                  </a:cubicBezTo>
                  <a:cubicBezTo>
                    <a:pt x="13750" y="4800"/>
                    <a:pt x="13750" y="4800"/>
                    <a:pt x="13750" y="4800"/>
                  </a:cubicBezTo>
                  <a:cubicBezTo>
                    <a:pt x="13856" y="4800"/>
                    <a:pt x="13856" y="4800"/>
                    <a:pt x="13856" y="4800"/>
                  </a:cubicBezTo>
                  <a:cubicBezTo>
                    <a:pt x="13856" y="15200"/>
                    <a:pt x="13856" y="15200"/>
                    <a:pt x="13856" y="15200"/>
                  </a:cubicBezTo>
                  <a:cubicBezTo>
                    <a:pt x="13856" y="17600"/>
                    <a:pt x="13856" y="19200"/>
                    <a:pt x="13803" y="20000"/>
                  </a:cubicBezTo>
                  <a:cubicBezTo>
                    <a:pt x="13698" y="20800"/>
                    <a:pt x="13645" y="21600"/>
                    <a:pt x="13487" y="21600"/>
                  </a:cubicBezTo>
                  <a:cubicBezTo>
                    <a:pt x="13487" y="21600"/>
                    <a:pt x="13434" y="21600"/>
                    <a:pt x="13381" y="21600"/>
                  </a:cubicBezTo>
                  <a:cubicBezTo>
                    <a:pt x="13329" y="21600"/>
                    <a:pt x="13329" y="21600"/>
                    <a:pt x="13276" y="20800"/>
                  </a:cubicBezTo>
                  <a:cubicBezTo>
                    <a:pt x="13276" y="19200"/>
                    <a:pt x="13276" y="19200"/>
                    <a:pt x="13276" y="19200"/>
                  </a:cubicBezTo>
                  <a:cubicBezTo>
                    <a:pt x="13276" y="19200"/>
                    <a:pt x="13276" y="19200"/>
                    <a:pt x="13276" y="19200"/>
                  </a:cubicBezTo>
                  <a:close/>
                  <a:moveTo>
                    <a:pt x="14909" y="17600"/>
                  </a:moveTo>
                  <a:cubicBezTo>
                    <a:pt x="14857" y="17600"/>
                    <a:pt x="14804" y="16800"/>
                    <a:pt x="14751" y="16800"/>
                  </a:cubicBezTo>
                  <a:cubicBezTo>
                    <a:pt x="14699" y="16800"/>
                    <a:pt x="14646" y="16000"/>
                    <a:pt x="14646" y="16000"/>
                  </a:cubicBezTo>
                  <a:cubicBezTo>
                    <a:pt x="14593" y="15200"/>
                    <a:pt x="14540" y="14400"/>
                    <a:pt x="14540" y="13600"/>
                  </a:cubicBezTo>
                  <a:cubicBezTo>
                    <a:pt x="14540" y="12800"/>
                    <a:pt x="14540" y="12000"/>
                    <a:pt x="14540" y="11200"/>
                  </a:cubicBezTo>
                  <a:cubicBezTo>
                    <a:pt x="14540" y="800"/>
                    <a:pt x="14540" y="800"/>
                    <a:pt x="14540" y="800"/>
                  </a:cubicBezTo>
                  <a:cubicBezTo>
                    <a:pt x="14646" y="800"/>
                    <a:pt x="14646" y="800"/>
                    <a:pt x="14646" y="800"/>
                  </a:cubicBezTo>
                  <a:cubicBezTo>
                    <a:pt x="14646" y="11200"/>
                    <a:pt x="14646" y="11200"/>
                    <a:pt x="14646" y="11200"/>
                  </a:cubicBezTo>
                  <a:cubicBezTo>
                    <a:pt x="14646" y="12000"/>
                    <a:pt x="14646" y="12000"/>
                    <a:pt x="14646" y="12800"/>
                  </a:cubicBezTo>
                  <a:cubicBezTo>
                    <a:pt x="14699" y="13600"/>
                    <a:pt x="14699" y="13600"/>
                    <a:pt x="14699" y="14400"/>
                  </a:cubicBezTo>
                  <a:cubicBezTo>
                    <a:pt x="14751" y="14400"/>
                    <a:pt x="14751" y="15200"/>
                    <a:pt x="14804" y="15200"/>
                  </a:cubicBezTo>
                  <a:cubicBezTo>
                    <a:pt x="14804" y="15200"/>
                    <a:pt x="14857" y="15200"/>
                    <a:pt x="14909" y="15200"/>
                  </a:cubicBezTo>
                  <a:cubicBezTo>
                    <a:pt x="14962" y="15200"/>
                    <a:pt x="14962" y="15200"/>
                    <a:pt x="15015" y="15200"/>
                  </a:cubicBezTo>
                  <a:cubicBezTo>
                    <a:pt x="15067" y="15200"/>
                    <a:pt x="15067" y="14400"/>
                    <a:pt x="15120" y="14400"/>
                  </a:cubicBezTo>
                  <a:cubicBezTo>
                    <a:pt x="15120" y="13600"/>
                    <a:pt x="15120" y="13600"/>
                    <a:pt x="15120" y="12800"/>
                  </a:cubicBezTo>
                  <a:cubicBezTo>
                    <a:pt x="15120" y="12000"/>
                    <a:pt x="15173" y="12000"/>
                    <a:pt x="15173" y="11200"/>
                  </a:cubicBezTo>
                  <a:cubicBezTo>
                    <a:pt x="15173" y="800"/>
                    <a:pt x="15173" y="800"/>
                    <a:pt x="15173" y="800"/>
                  </a:cubicBezTo>
                  <a:cubicBezTo>
                    <a:pt x="15278" y="800"/>
                    <a:pt x="15278" y="800"/>
                    <a:pt x="15278" y="800"/>
                  </a:cubicBezTo>
                  <a:cubicBezTo>
                    <a:pt x="15278" y="11200"/>
                    <a:pt x="15278" y="11200"/>
                    <a:pt x="15278" y="11200"/>
                  </a:cubicBezTo>
                  <a:cubicBezTo>
                    <a:pt x="15278" y="12000"/>
                    <a:pt x="15278" y="12800"/>
                    <a:pt x="15278" y="13600"/>
                  </a:cubicBezTo>
                  <a:cubicBezTo>
                    <a:pt x="15225" y="14400"/>
                    <a:pt x="15225" y="15200"/>
                    <a:pt x="15173" y="16000"/>
                  </a:cubicBezTo>
                  <a:cubicBezTo>
                    <a:pt x="15173" y="16000"/>
                    <a:pt x="15120" y="16800"/>
                    <a:pt x="15067" y="16800"/>
                  </a:cubicBezTo>
                  <a:cubicBezTo>
                    <a:pt x="15015" y="16800"/>
                    <a:pt x="14962" y="17600"/>
                    <a:pt x="14909" y="17600"/>
                  </a:cubicBezTo>
                  <a:close/>
                  <a:moveTo>
                    <a:pt x="16226" y="16800"/>
                  </a:moveTo>
                  <a:cubicBezTo>
                    <a:pt x="16068" y="16800"/>
                    <a:pt x="16068" y="16800"/>
                    <a:pt x="16068" y="16800"/>
                  </a:cubicBezTo>
                  <a:cubicBezTo>
                    <a:pt x="16068" y="10400"/>
                    <a:pt x="16068" y="10400"/>
                    <a:pt x="16068" y="10400"/>
                  </a:cubicBezTo>
                  <a:cubicBezTo>
                    <a:pt x="16068" y="9600"/>
                    <a:pt x="16068" y="8800"/>
                    <a:pt x="16068" y="8800"/>
                  </a:cubicBezTo>
                  <a:cubicBezTo>
                    <a:pt x="16068" y="8000"/>
                    <a:pt x="16068" y="8000"/>
                    <a:pt x="16016" y="7200"/>
                  </a:cubicBezTo>
                  <a:cubicBezTo>
                    <a:pt x="16016" y="7200"/>
                    <a:pt x="16016" y="7200"/>
                    <a:pt x="16016" y="6400"/>
                  </a:cubicBezTo>
                  <a:cubicBezTo>
                    <a:pt x="15963" y="6400"/>
                    <a:pt x="15963" y="6400"/>
                    <a:pt x="15910" y="6400"/>
                  </a:cubicBezTo>
                  <a:cubicBezTo>
                    <a:pt x="15858" y="6400"/>
                    <a:pt x="15858" y="6400"/>
                    <a:pt x="15805" y="7200"/>
                  </a:cubicBezTo>
                  <a:cubicBezTo>
                    <a:pt x="15752" y="7200"/>
                    <a:pt x="15752" y="7200"/>
                    <a:pt x="15700" y="8000"/>
                  </a:cubicBezTo>
                  <a:cubicBezTo>
                    <a:pt x="15700" y="16800"/>
                    <a:pt x="15700" y="16800"/>
                    <a:pt x="15700" y="16800"/>
                  </a:cubicBezTo>
                  <a:cubicBezTo>
                    <a:pt x="15594" y="16800"/>
                    <a:pt x="15594" y="16800"/>
                    <a:pt x="15594" y="16800"/>
                  </a:cubicBezTo>
                  <a:cubicBezTo>
                    <a:pt x="15594" y="4800"/>
                    <a:pt x="15594" y="4800"/>
                    <a:pt x="15594" y="4800"/>
                  </a:cubicBezTo>
                  <a:cubicBezTo>
                    <a:pt x="15700" y="4800"/>
                    <a:pt x="15700" y="4800"/>
                    <a:pt x="15700" y="4800"/>
                  </a:cubicBezTo>
                  <a:cubicBezTo>
                    <a:pt x="15700" y="6400"/>
                    <a:pt x="15700" y="6400"/>
                    <a:pt x="15700" y="6400"/>
                  </a:cubicBezTo>
                  <a:cubicBezTo>
                    <a:pt x="15752" y="5600"/>
                    <a:pt x="15805" y="5600"/>
                    <a:pt x="15805" y="4800"/>
                  </a:cubicBezTo>
                  <a:cubicBezTo>
                    <a:pt x="15858" y="4800"/>
                    <a:pt x="15910" y="4800"/>
                    <a:pt x="15963" y="4800"/>
                  </a:cubicBezTo>
                  <a:cubicBezTo>
                    <a:pt x="16016" y="4800"/>
                    <a:pt x="16068" y="4800"/>
                    <a:pt x="16121" y="5600"/>
                  </a:cubicBezTo>
                  <a:cubicBezTo>
                    <a:pt x="16174" y="6400"/>
                    <a:pt x="16226" y="8000"/>
                    <a:pt x="16226" y="8800"/>
                  </a:cubicBezTo>
                  <a:cubicBezTo>
                    <a:pt x="16226" y="16800"/>
                    <a:pt x="16226" y="16800"/>
                    <a:pt x="16226" y="16800"/>
                  </a:cubicBezTo>
                  <a:close/>
                  <a:moveTo>
                    <a:pt x="16595" y="16800"/>
                  </a:moveTo>
                  <a:cubicBezTo>
                    <a:pt x="16490" y="16800"/>
                    <a:pt x="16490" y="16800"/>
                    <a:pt x="16490" y="16800"/>
                  </a:cubicBezTo>
                  <a:cubicBezTo>
                    <a:pt x="16490" y="4800"/>
                    <a:pt x="16490" y="4800"/>
                    <a:pt x="16490" y="4800"/>
                  </a:cubicBezTo>
                  <a:cubicBezTo>
                    <a:pt x="16595" y="4800"/>
                    <a:pt x="16595" y="4800"/>
                    <a:pt x="16595" y="4800"/>
                  </a:cubicBezTo>
                  <a:cubicBezTo>
                    <a:pt x="16595" y="16800"/>
                    <a:pt x="16595" y="16800"/>
                    <a:pt x="16595" y="16800"/>
                  </a:cubicBezTo>
                  <a:close/>
                  <a:moveTo>
                    <a:pt x="16648" y="2400"/>
                  </a:moveTo>
                  <a:cubicBezTo>
                    <a:pt x="16490" y="2400"/>
                    <a:pt x="16490" y="2400"/>
                    <a:pt x="16490" y="2400"/>
                  </a:cubicBezTo>
                  <a:cubicBezTo>
                    <a:pt x="16490" y="800"/>
                    <a:pt x="16490" y="800"/>
                    <a:pt x="16490" y="800"/>
                  </a:cubicBezTo>
                  <a:cubicBezTo>
                    <a:pt x="16648" y="800"/>
                    <a:pt x="16648" y="800"/>
                    <a:pt x="16648" y="800"/>
                  </a:cubicBezTo>
                  <a:cubicBezTo>
                    <a:pt x="16648" y="2400"/>
                    <a:pt x="16648" y="2400"/>
                    <a:pt x="16648" y="2400"/>
                  </a:cubicBezTo>
                  <a:close/>
                  <a:moveTo>
                    <a:pt x="17543" y="4800"/>
                  </a:moveTo>
                  <a:cubicBezTo>
                    <a:pt x="17227" y="16800"/>
                    <a:pt x="17227" y="16800"/>
                    <a:pt x="17227" y="16800"/>
                  </a:cubicBezTo>
                  <a:cubicBezTo>
                    <a:pt x="17122" y="16800"/>
                    <a:pt x="17122" y="16800"/>
                    <a:pt x="17122" y="16800"/>
                  </a:cubicBezTo>
                  <a:cubicBezTo>
                    <a:pt x="16806" y="4800"/>
                    <a:pt x="16806" y="4800"/>
                    <a:pt x="16806" y="4800"/>
                  </a:cubicBezTo>
                  <a:cubicBezTo>
                    <a:pt x="16964" y="4800"/>
                    <a:pt x="16964" y="4800"/>
                    <a:pt x="16964" y="4800"/>
                  </a:cubicBezTo>
                  <a:cubicBezTo>
                    <a:pt x="17175" y="14400"/>
                    <a:pt x="17175" y="14400"/>
                    <a:pt x="17175" y="14400"/>
                  </a:cubicBezTo>
                  <a:cubicBezTo>
                    <a:pt x="17385" y="4800"/>
                    <a:pt x="17385" y="4800"/>
                    <a:pt x="17385" y="4800"/>
                  </a:cubicBezTo>
                  <a:cubicBezTo>
                    <a:pt x="17543" y="4800"/>
                    <a:pt x="17543" y="4800"/>
                    <a:pt x="17543" y="4800"/>
                  </a:cubicBezTo>
                  <a:close/>
                  <a:moveTo>
                    <a:pt x="18070" y="17600"/>
                  </a:moveTo>
                  <a:cubicBezTo>
                    <a:pt x="17965" y="17600"/>
                    <a:pt x="17860" y="16800"/>
                    <a:pt x="17754" y="16000"/>
                  </a:cubicBezTo>
                  <a:cubicBezTo>
                    <a:pt x="17701" y="14400"/>
                    <a:pt x="17649" y="12800"/>
                    <a:pt x="17649" y="11200"/>
                  </a:cubicBezTo>
                  <a:cubicBezTo>
                    <a:pt x="17649" y="8800"/>
                    <a:pt x="17701" y="7200"/>
                    <a:pt x="17754" y="6400"/>
                  </a:cubicBezTo>
                  <a:cubicBezTo>
                    <a:pt x="17860" y="4800"/>
                    <a:pt x="17912" y="4800"/>
                    <a:pt x="18018" y="4800"/>
                  </a:cubicBezTo>
                  <a:cubicBezTo>
                    <a:pt x="18070" y="4800"/>
                    <a:pt x="18123" y="4800"/>
                    <a:pt x="18176" y="4800"/>
                  </a:cubicBezTo>
                  <a:cubicBezTo>
                    <a:pt x="18228" y="4800"/>
                    <a:pt x="18228" y="5600"/>
                    <a:pt x="18281" y="5600"/>
                  </a:cubicBezTo>
                  <a:cubicBezTo>
                    <a:pt x="18281" y="6400"/>
                    <a:pt x="18334" y="7200"/>
                    <a:pt x="18334" y="7200"/>
                  </a:cubicBezTo>
                  <a:cubicBezTo>
                    <a:pt x="18334" y="8000"/>
                    <a:pt x="18334" y="8800"/>
                    <a:pt x="18334" y="10400"/>
                  </a:cubicBezTo>
                  <a:cubicBezTo>
                    <a:pt x="18334" y="11200"/>
                    <a:pt x="18334" y="11200"/>
                    <a:pt x="18334" y="11200"/>
                  </a:cubicBezTo>
                  <a:cubicBezTo>
                    <a:pt x="17807" y="11200"/>
                    <a:pt x="17807" y="11200"/>
                    <a:pt x="17807" y="11200"/>
                  </a:cubicBezTo>
                  <a:cubicBezTo>
                    <a:pt x="17807" y="12800"/>
                    <a:pt x="17807" y="13600"/>
                    <a:pt x="17860" y="14400"/>
                  </a:cubicBezTo>
                  <a:cubicBezTo>
                    <a:pt x="17912" y="15200"/>
                    <a:pt x="17965" y="15200"/>
                    <a:pt x="18070" y="15200"/>
                  </a:cubicBezTo>
                  <a:cubicBezTo>
                    <a:pt x="18070" y="15200"/>
                    <a:pt x="18123" y="15200"/>
                    <a:pt x="18176" y="15200"/>
                  </a:cubicBezTo>
                  <a:cubicBezTo>
                    <a:pt x="18176" y="15200"/>
                    <a:pt x="18228" y="15200"/>
                    <a:pt x="18228" y="15200"/>
                  </a:cubicBezTo>
                  <a:cubicBezTo>
                    <a:pt x="18228" y="14400"/>
                    <a:pt x="18281" y="14400"/>
                    <a:pt x="18281" y="14400"/>
                  </a:cubicBezTo>
                  <a:cubicBezTo>
                    <a:pt x="18334" y="14400"/>
                    <a:pt x="18334" y="14400"/>
                    <a:pt x="18334" y="14400"/>
                  </a:cubicBezTo>
                  <a:cubicBezTo>
                    <a:pt x="18334" y="14400"/>
                    <a:pt x="18334" y="14400"/>
                    <a:pt x="18334" y="14400"/>
                  </a:cubicBezTo>
                  <a:cubicBezTo>
                    <a:pt x="18334" y="16000"/>
                    <a:pt x="18334" y="16000"/>
                    <a:pt x="18334" y="16000"/>
                  </a:cubicBezTo>
                  <a:cubicBezTo>
                    <a:pt x="18334" y="16000"/>
                    <a:pt x="18281" y="16800"/>
                    <a:pt x="18281" y="16800"/>
                  </a:cubicBezTo>
                  <a:cubicBezTo>
                    <a:pt x="18281" y="16800"/>
                    <a:pt x="18228" y="16800"/>
                    <a:pt x="18228" y="16800"/>
                  </a:cubicBezTo>
                  <a:cubicBezTo>
                    <a:pt x="18176" y="16800"/>
                    <a:pt x="18176" y="16800"/>
                    <a:pt x="18123" y="16800"/>
                  </a:cubicBezTo>
                  <a:cubicBezTo>
                    <a:pt x="18123" y="17600"/>
                    <a:pt x="18123" y="17600"/>
                    <a:pt x="18070" y="17600"/>
                  </a:cubicBezTo>
                  <a:close/>
                  <a:moveTo>
                    <a:pt x="18228" y="9600"/>
                  </a:moveTo>
                  <a:cubicBezTo>
                    <a:pt x="18228" y="8800"/>
                    <a:pt x="18228" y="8800"/>
                    <a:pt x="18228" y="8000"/>
                  </a:cubicBezTo>
                  <a:cubicBezTo>
                    <a:pt x="18228" y="8000"/>
                    <a:pt x="18176" y="7200"/>
                    <a:pt x="18176" y="7200"/>
                  </a:cubicBezTo>
                  <a:cubicBezTo>
                    <a:pt x="18176" y="7200"/>
                    <a:pt x="18123" y="6400"/>
                    <a:pt x="18123" y="6400"/>
                  </a:cubicBezTo>
                  <a:cubicBezTo>
                    <a:pt x="18070" y="6400"/>
                    <a:pt x="18070" y="6400"/>
                    <a:pt x="18018" y="6400"/>
                  </a:cubicBezTo>
                  <a:cubicBezTo>
                    <a:pt x="18018" y="6400"/>
                    <a:pt x="17965" y="6400"/>
                    <a:pt x="17912" y="6400"/>
                  </a:cubicBezTo>
                  <a:cubicBezTo>
                    <a:pt x="17912" y="6400"/>
                    <a:pt x="17912" y="7200"/>
                    <a:pt x="17860" y="7200"/>
                  </a:cubicBezTo>
                  <a:cubicBezTo>
                    <a:pt x="17860" y="7200"/>
                    <a:pt x="17807" y="8000"/>
                    <a:pt x="17807" y="8000"/>
                  </a:cubicBezTo>
                  <a:cubicBezTo>
                    <a:pt x="17807" y="8800"/>
                    <a:pt x="17807" y="8800"/>
                    <a:pt x="17807" y="9600"/>
                  </a:cubicBezTo>
                  <a:cubicBezTo>
                    <a:pt x="18228" y="9600"/>
                    <a:pt x="18228" y="9600"/>
                    <a:pt x="18228" y="9600"/>
                  </a:cubicBezTo>
                  <a:close/>
                  <a:moveTo>
                    <a:pt x="19019" y="7200"/>
                  </a:moveTo>
                  <a:cubicBezTo>
                    <a:pt x="19019" y="7200"/>
                    <a:pt x="19019" y="7200"/>
                    <a:pt x="19019" y="7200"/>
                  </a:cubicBezTo>
                  <a:cubicBezTo>
                    <a:pt x="18966" y="7200"/>
                    <a:pt x="18966" y="7200"/>
                    <a:pt x="18966" y="7200"/>
                  </a:cubicBezTo>
                  <a:cubicBezTo>
                    <a:pt x="18966" y="7200"/>
                    <a:pt x="18966" y="7200"/>
                    <a:pt x="18913" y="7200"/>
                  </a:cubicBezTo>
                  <a:cubicBezTo>
                    <a:pt x="18913" y="7200"/>
                    <a:pt x="18860" y="7200"/>
                    <a:pt x="18808" y="7200"/>
                  </a:cubicBezTo>
                  <a:cubicBezTo>
                    <a:pt x="18808" y="7200"/>
                    <a:pt x="18755" y="8000"/>
                    <a:pt x="18702" y="8000"/>
                  </a:cubicBezTo>
                  <a:cubicBezTo>
                    <a:pt x="18702" y="16800"/>
                    <a:pt x="18702" y="16800"/>
                    <a:pt x="18702" y="16800"/>
                  </a:cubicBezTo>
                  <a:cubicBezTo>
                    <a:pt x="18597" y="16800"/>
                    <a:pt x="18597" y="16800"/>
                    <a:pt x="18597" y="16800"/>
                  </a:cubicBezTo>
                  <a:cubicBezTo>
                    <a:pt x="18597" y="4800"/>
                    <a:pt x="18597" y="4800"/>
                    <a:pt x="18597" y="4800"/>
                  </a:cubicBezTo>
                  <a:cubicBezTo>
                    <a:pt x="18702" y="4800"/>
                    <a:pt x="18702" y="4800"/>
                    <a:pt x="18702" y="4800"/>
                  </a:cubicBezTo>
                  <a:cubicBezTo>
                    <a:pt x="18702" y="6400"/>
                    <a:pt x="18702" y="6400"/>
                    <a:pt x="18702" y="6400"/>
                  </a:cubicBezTo>
                  <a:cubicBezTo>
                    <a:pt x="18755" y="5600"/>
                    <a:pt x="18808" y="5600"/>
                    <a:pt x="18860" y="5600"/>
                  </a:cubicBezTo>
                  <a:cubicBezTo>
                    <a:pt x="18860" y="4800"/>
                    <a:pt x="18913" y="4800"/>
                    <a:pt x="18966" y="4800"/>
                  </a:cubicBezTo>
                  <a:cubicBezTo>
                    <a:pt x="18966" y="4800"/>
                    <a:pt x="18966" y="4800"/>
                    <a:pt x="18966" y="4800"/>
                  </a:cubicBezTo>
                  <a:cubicBezTo>
                    <a:pt x="18966" y="4800"/>
                    <a:pt x="19019" y="4800"/>
                    <a:pt x="19019" y="4800"/>
                  </a:cubicBezTo>
                  <a:cubicBezTo>
                    <a:pt x="19019" y="7200"/>
                    <a:pt x="19019" y="7200"/>
                    <a:pt x="19019" y="7200"/>
                  </a:cubicBezTo>
                  <a:close/>
                  <a:moveTo>
                    <a:pt x="19440" y="17600"/>
                  </a:moveTo>
                  <a:cubicBezTo>
                    <a:pt x="19387" y="17600"/>
                    <a:pt x="19335" y="16800"/>
                    <a:pt x="19282" y="16800"/>
                  </a:cubicBezTo>
                  <a:cubicBezTo>
                    <a:pt x="19229" y="16800"/>
                    <a:pt x="19177" y="16800"/>
                    <a:pt x="19177" y="16000"/>
                  </a:cubicBezTo>
                  <a:cubicBezTo>
                    <a:pt x="19177" y="13600"/>
                    <a:pt x="19177" y="13600"/>
                    <a:pt x="19177" y="13600"/>
                  </a:cubicBezTo>
                  <a:cubicBezTo>
                    <a:pt x="19177" y="13600"/>
                    <a:pt x="19177" y="13600"/>
                    <a:pt x="19177" y="13600"/>
                  </a:cubicBezTo>
                  <a:cubicBezTo>
                    <a:pt x="19177" y="14400"/>
                    <a:pt x="19177" y="14400"/>
                    <a:pt x="19177" y="14400"/>
                  </a:cubicBezTo>
                  <a:cubicBezTo>
                    <a:pt x="19229" y="14400"/>
                    <a:pt x="19229" y="14400"/>
                    <a:pt x="19282" y="15200"/>
                  </a:cubicBezTo>
                  <a:cubicBezTo>
                    <a:pt x="19282" y="15200"/>
                    <a:pt x="19335" y="15200"/>
                    <a:pt x="19335" y="15200"/>
                  </a:cubicBezTo>
                  <a:cubicBezTo>
                    <a:pt x="19387" y="15200"/>
                    <a:pt x="19387" y="15200"/>
                    <a:pt x="19440" y="15200"/>
                  </a:cubicBezTo>
                  <a:cubicBezTo>
                    <a:pt x="19440" y="15200"/>
                    <a:pt x="19493" y="15200"/>
                    <a:pt x="19493" y="15200"/>
                  </a:cubicBezTo>
                  <a:cubicBezTo>
                    <a:pt x="19493" y="15200"/>
                    <a:pt x="19545" y="15200"/>
                    <a:pt x="19545" y="15200"/>
                  </a:cubicBezTo>
                  <a:cubicBezTo>
                    <a:pt x="19545" y="15200"/>
                    <a:pt x="19598" y="14400"/>
                    <a:pt x="19598" y="14400"/>
                  </a:cubicBezTo>
                  <a:cubicBezTo>
                    <a:pt x="19598" y="14400"/>
                    <a:pt x="19598" y="14400"/>
                    <a:pt x="19598" y="13600"/>
                  </a:cubicBezTo>
                  <a:cubicBezTo>
                    <a:pt x="19598" y="13600"/>
                    <a:pt x="19598" y="12800"/>
                    <a:pt x="19545" y="12800"/>
                  </a:cubicBezTo>
                  <a:cubicBezTo>
                    <a:pt x="19545" y="12800"/>
                    <a:pt x="19545" y="12000"/>
                    <a:pt x="19493" y="12000"/>
                  </a:cubicBezTo>
                  <a:cubicBezTo>
                    <a:pt x="19440" y="12000"/>
                    <a:pt x="19440" y="12000"/>
                    <a:pt x="19387" y="12000"/>
                  </a:cubicBezTo>
                  <a:cubicBezTo>
                    <a:pt x="19387" y="12000"/>
                    <a:pt x="19335" y="12000"/>
                    <a:pt x="19335" y="11200"/>
                  </a:cubicBezTo>
                  <a:cubicBezTo>
                    <a:pt x="19282" y="11200"/>
                    <a:pt x="19229" y="11200"/>
                    <a:pt x="19177" y="10400"/>
                  </a:cubicBezTo>
                  <a:cubicBezTo>
                    <a:pt x="19177" y="9600"/>
                    <a:pt x="19177" y="8800"/>
                    <a:pt x="19177" y="8000"/>
                  </a:cubicBezTo>
                  <a:cubicBezTo>
                    <a:pt x="19177" y="7200"/>
                    <a:pt x="19177" y="6400"/>
                    <a:pt x="19229" y="5600"/>
                  </a:cubicBezTo>
                  <a:cubicBezTo>
                    <a:pt x="19282" y="4800"/>
                    <a:pt x="19387" y="4800"/>
                    <a:pt x="19440" y="4800"/>
                  </a:cubicBezTo>
                  <a:cubicBezTo>
                    <a:pt x="19493" y="4800"/>
                    <a:pt x="19545" y="4800"/>
                    <a:pt x="19598" y="4800"/>
                  </a:cubicBezTo>
                  <a:cubicBezTo>
                    <a:pt x="19651" y="4800"/>
                    <a:pt x="19651" y="4800"/>
                    <a:pt x="19703" y="5600"/>
                  </a:cubicBezTo>
                  <a:cubicBezTo>
                    <a:pt x="19703" y="8000"/>
                    <a:pt x="19703" y="8000"/>
                    <a:pt x="19703" y="8000"/>
                  </a:cubicBezTo>
                  <a:cubicBezTo>
                    <a:pt x="19703" y="8000"/>
                    <a:pt x="19703" y="8000"/>
                    <a:pt x="19703" y="8000"/>
                  </a:cubicBezTo>
                  <a:cubicBezTo>
                    <a:pt x="19651" y="7200"/>
                    <a:pt x="19598" y="7200"/>
                    <a:pt x="19598" y="6400"/>
                  </a:cubicBezTo>
                  <a:cubicBezTo>
                    <a:pt x="19545" y="6400"/>
                    <a:pt x="19493" y="6400"/>
                    <a:pt x="19440" y="6400"/>
                  </a:cubicBezTo>
                  <a:cubicBezTo>
                    <a:pt x="19387" y="6400"/>
                    <a:pt x="19387" y="6400"/>
                    <a:pt x="19335" y="6400"/>
                  </a:cubicBezTo>
                  <a:cubicBezTo>
                    <a:pt x="19335" y="7200"/>
                    <a:pt x="19282" y="7200"/>
                    <a:pt x="19282" y="8000"/>
                  </a:cubicBezTo>
                  <a:cubicBezTo>
                    <a:pt x="19282" y="8800"/>
                    <a:pt x="19282" y="8800"/>
                    <a:pt x="19335" y="8800"/>
                  </a:cubicBezTo>
                  <a:cubicBezTo>
                    <a:pt x="19335" y="9600"/>
                    <a:pt x="19387" y="9600"/>
                    <a:pt x="19387" y="9600"/>
                  </a:cubicBezTo>
                  <a:cubicBezTo>
                    <a:pt x="19440" y="9600"/>
                    <a:pt x="19440" y="9600"/>
                    <a:pt x="19493" y="9600"/>
                  </a:cubicBezTo>
                  <a:cubicBezTo>
                    <a:pt x="19493" y="10400"/>
                    <a:pt x="19545" y="10400"/>
                    <a:pt x="19545" y="10400"/>
                  </a:cubicBezTo>
                  <a:cubicBezTo>
                    <a:pt x="19598" y="10400"/>
                    <a:pt x="19651" y="11200"/>
                    <a:pt x="19703" y="11200"/>
                  </a:cubicBezTo>
                  <a:cubicBezTo>
                    <a:pt x="19703" y="12000"/>
                    <a:pt x="19756" y="12800"/>
                    <a:pt x="19756" y="13600"/>
                  </a:cubicBezTo>
                  <a:cubicBezTo>
                    <a:pt x="19756" y="13600"/>
                    <a:pt x="19703" y="14400"/>
                    <a:pt x="19703" y="15200"/>
                  </a:cubicBezTo>
                  <a:cubicBezTo>
                    <a:pt x="19703" y="15200"/>
                    <a:pt x="19703" y="16000"/>
                    <a:pt x="19651" y="16000"/>
                  </a:cubicBezTo>
                  <a:cubicBezTo>
                    <a:pt x="19598" y="16800"/>
                    <a:pt x="19598" y="16800"/>
                    <a:pt x="19545" y="16800"/>
                  </a:cubicBezTo>
                  <a:cubicBezTo>
                    <a:pt x="19545" y="16800"/>
                    <a:pt x="19493" y="17600"/>
                    <a:pt x="19440" y="17600"/>
                  </a:cubicBezTo>
                  <a:close/>
                  <a:moveTo>
                    <a:pt x="20072" y="16800"/>
                  </a:moveTo>
                  <a:cubicBezTo>
                    <a:pt x="19967" y="16800"/>
                    <a:pt x="19967" y="16800"/>
                    <a:pt x="19967" y="16800"/>
                  </a:cubicBezTo>
                  <a:cubicBezTo>
                    <a:pt x="19967" y="4800"/>
                    <a:pt x="19967" y="4800"/>
                    <a:pt x="19967" y="4800"/>
                  </a:cubicBezTo>
                  <a:cubicBezTo>
                    <a:pt x="20072" y="4800"/>
                    <a:pt x="20072" y="4800"/>
                    <a:pt x="20072" y="4800"/>
                  </a:cubicBezTo>
                  <a:cubicBezTo>
                    <a:pt x="20072" y="16800"/>
                    <a:pt x="20072" y="16800"/>
                    <a:pt x="20072" y="16800"/>
                  </a:cubicBezTo>
                  <a:close/>
                  <a:moveTo>
                    <a:pt x="20072" y="2400"/>
                  </a:moveTo>
                  <a:cubicBezTo>
                    <a:pt x="19967" y="2400"/>
                    <a:pt x="19967" y="2400"/>
                    <a:pt x="19967" y="2400"/>
                  </a:cubicBezTo>
                  <a:cubicBezTo>
                    <a:pt x="19967" y="800"/>
                    <a:pt x="19967" y="800"/>
                    <a:pt x="19967" y="800"/>
                  </a:cubicBezTo>
                  <a:cubicBezTo>
                    <a:pt x="20072" y="800"/>
                    <a:pt x="20072" y="800"/>
                    <a:pt x="20072" y="800"/>
                  </a:cubicBezTo>
                  <a:cubicBezTo>
                    <a:pt x="20072" y="2400"/>
                    <a:pt x="20072" y="2400"/>
                    <a:pt x="20072" y="2400"/>
                  </a:cubicBezTo>
                  <a:close/>
                  <a:moveTo>
                    <a:pt x="20599" y="17600"/>
                  </a:moveTo>
                  <a:cubicBezTo>
                    <a:pt x="20546" y="17600"/>
                    <a:pt x="20494" y="16800"/>
                    <a:pt x="20441" y="16000"/>
                  </a:cubicBezTo>
                  <a:cubicBezTo>
                    <a:pt x="20388" y="16000"/>
                    <a:pt x="20388" y="14400"/>
                    <a:pt x="20388" y="13600"/>
                  </a:cubicBezTo>
                  <a:cubicBezTo>
                    <a:pt x="20388" y="6400"/>
                    <a:pt x="20388" y="6400"/>
                    <a:pt x="20388" y="6400"/>
                  </a:cubicBezTo>
                  <a:cubicBezTo>
                    <a:pt x="20283" y="6400"/>
                    <a:pt x="20283" y="6400"/>
                    <a:pt x="20283" y="6400"/>
                  </a:cubicBezTo>
                  <a:cubicBezTo>
                    <a:pt x="20283" y="4800"/>
                    <a:pt x="20283" y="4800"/>
                    <a:pt x="20283" y="4800"/>
                  </a:cubicBezTo>
                  <a:cubicBezTo>
                    <a:pt x="20388" y="4800"/>
                    <a:pt x="20388" y="4800"/>
                    <a:pt x="20388" y="4800"/>
                  </a:cubicBezTo>
                  <a:cubicBezTo>
                    <a:pt x="20388" y="1600"/>
                    <a:pt x="20388" y="1600"/>
                    <a:pt x="20388" y="1600"/>
                  </a:cubicBezTo>
                  <a:cubicBezTo>
                    <a:pt x="20546" y="1600"/>
                    <a:pt x="20546" y="1600"/>
                    <a:pt x="20546" y="1600"/>
                  </a:cubicBezTo>
                  <a:cubicBezTo>
                    <a:pt x="20546" y="4800"/>
                    <a:pt x="20546" y="4800"/>
                    <a:pt x="20546" y="4800"/>
                  </a:cubicBezTo>
                  <a:cubicBezTo>
                    <a:pt x="20757" y="4800"/>
                    <a:pt x="20757" y="4800"/>
                    <a:pt x="20757" y="4800"/>
                  </a:cubicBezTo>
                  <a:cubicBezTo>
                    <a:pt x="20757" y="6400"/>
                    <a:pt x="20757" y="6400"/>
                    <a:pt x="20757" y="6400"/>
                  </a:cubicBezTo>
                  <a:cubicBezTo>
                    <a:pt x="20546" y="6400"/>
                    <a:pt x="20546" y="6400"/>
                    <a:pt x="20546" y="6400"/>
                  </a:cubicBezTo>
                  <a:cubicBezTo>
                    <a:pt x="20546" y="12000"/>
                    <a:pt x="20546" y="12000"/>
                    <a:pt x="20546" y="12000"/>
                  </a:cubicBezTo>
                  <a:cubicBezTo>
                    <a:pt x="20546" y="12800"/>
                    <a:pt x="20546" y="13600"/>
                    <a:pt x="20546" y="13600"/>
                  </a:cubicBezTo>
                  <a:cubicBezTo>
                    <a:pt x="20546" y="14400"/>
                    <a:pt x="20546" y="14400"/>
                    <a:pt x="20546" y="14400"/>
                  </a:cubicBezTo>
                  <a:cubicBezTo>
                    <a:pt x="20546" y="15200"/>
                    <a:pt x="20546" y="15200"/>
                    <a:pt x="20599" y="15200"/>
                  </a:cubicBezTo>
                  <a:cubicBezTo>
                    <a:pt x="20599" y="15200"/>
                    <a:pt x="20599" y="15200"/>
                    <a:pt x="20652" y="15200"/>
                  </a:cubicBezTo>
                  <a:cubicBezTo>
                    <a:pt x="20652" y="15200"/>
                    <a:pt x="20704" y="15200"/>
                    <a:pt x="20704" y="15200"/>
                  </a:cubicBezTo>
                  <a:cubicBezTo>
                    <a:pt x="20757" y="15200"/>
                    <a:pt x="20757" y="15200"/>
                    <a:pt x="20757" y="15200"/>
                  </a:cubicBezTo>
                  <a:cubicBezTo>
                    <a:pt x="20757" y="15200"/>
                    <a:pt x="20757" y="15200"/>
                    <a:pt x="20757" y="15200"/>
                  </a:cubicBezTo>
                  <a:cubicBezTo>
                    <a:pt x="20757" y="16800"/>
                    <a:pt x="20757" y="16800"/>
                    <a:pt x="20757" y="16800"/>
                  </a:cubicBezTo>
                  <a:cubicBezTo>
                    <a:pt x="20757" y="16800"/>
                    <a:pt x="20704" y="16800"/>
                    <a:pt x="20704" y="16800"/>
                  </a:cubicBezTo>
                  <a:cubicBezTo>
                    <a:pt x="20652" y="16800"/>
                    <a:pt x="20652" y="17600"/>
                    <a:pt x="20599" y="17600"/>
                  </a:cubicBezTo>
                  <a:close/>
                  <a:moveTo>
                    <a:pt x="21600" y="4800"/>
                  </a:moveTo>
                  <a:cubicBezTo>
                    <a:pt x="21126" y="21600"/>
                    <a:pt x="21126" y="21600"/>
                    <a:pt x="21126" y="21600"/>
                  </a:cubicBezTo>
                  <a:cubicBezTo>
                    <a:pt x="21020" y="21600"/>
                    <a:pt x="21020" y="21600"/>
                    <a:pt x="21020" y="21600"/>
                  </a:cubicBezTo>
                  <a:cubicBezTo>
                    <a:pt x="21126" y="16000"/>
                    <a:pt x="21126" y="16000"/>
                    <a:pt x="21126" y="16000"/>
                  </a:cubicBezTo>
                  <a:cubicBezTo>
                    <a:pt x="20862" y="4800"/>
                    <a:pt x="20862" y="4800"/>
                    <a:pt x="20862" y="4800"/>
                  </a:cubicBezTo>
                  <a:cubicBezTo>
                    <a:pt x="21020" y="4800"/>
                    <a:pt x="21020" y="4800"/>
                    <a:pt x="21020" y="4800"/>
                  </a:cubicBezTo>
                  <a:cubicBezTo>
                    <a:pt x="21231" y="13600"/>
                    <a:pt x="21231" y="13600"/>
                    <a:pt x="21231" y="13600"/>
                  </a:cubicBezTo>
                  <a:cubicBezTo>
                    <a:pt x="21442" y="4800"/>
                    <a:pt x="21442" y="4800"/>
                    <a:pt x="21442" y="4800"/>
                  </a:cubicBezTo>
                  <a:lnTo>
                    <a:pt x="21600" y="4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9" name="is1iďê"/>
            <p:cNvSpPr/>
            <p:nvPr/>
          </p:nvSpPr>
          <p:spPr>
            <a:xfrm>
              <a:off x="1358917" y="102544"/>
              <a:ext cx="180079" cy="190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cubicBezTo>
                    <a:pt x="17550" y="0"/>
                    <a:pt x="17550" y="645"/>
                    <a:pt x="18225" y="1290"/>
                  </a:cubicBezTo>
                  <a:cubicBezTo>
                    <a:pt x="18225" y="1612"/>
                    <a:pt x="18225" y="1934"/>
                    <a:pt x="18225" y="2257"/>
                  </a:cubicBezTo>
                  <a:cubicBezTo>
                    <a:pt x="18225" y="2579"/>
                    <a:pt x="17888" y="2901"/>
                    <a:pt x="17550" y="3224"/>
                  </a:cubicBezTo>
                  <a:cubicBezTo>
                    <a:pt x="17213" y="3869"/>
                    <a:pt x="17213" y="4191"/>
                    <a:pt x="16875" y="4836"/>
                  </a:cubicBezTo>
                  <a:cubicBezTo>
                    <a:pt x="16538" y="5481"/>
                    <a:pt x="16200" y="6125"/>
                    <a:pt x="15863" y="6770"/>
                  </a:cubicBezTo>
                  <a:cubicBezTo>
                    <a:pt x="16538" y="6770"/>
                    <a:pt x="16875" y="6770"/>
                    <a:pt x="17213" y="6770"/>
                  </a:cubicBezTo>
                  <a:cubicBezTo>
                    <a:pt x="17213" y="6448"/>
                    <a:pt x="17213" y="6448"/>
                    <a:pt x="17213" y="6448"/>
                  </a:cubicBezTo>
                  <a:cubicBezTo>
                    <a:pt x="18225" y="6448"/>
                    <a:pt x="19238" y="6448"/>
                    <a:pt x="20250" y="6448"/>
                  </a:cubicBezTo>
                  <a:cubicBezTo>
                    <a:pt x="20250" y="6770"/>
                    <a:pt x="20250" y="6770"/>
                    <a:pt x="20250" y="7093"/>
                  </a:cubicBezTo>
                  <a:cubicBezTo>
                    <a:pt x="19913" y="7093"/>
                    <a:pt x="19913" y="7415"/>
                    <a:pt x="19575" y="7737"/>
                  </a:cubicBezTo>
                  <a:cubicBezTo>
                    <a:pt x="18900" y="8060"/>
                    <a:pt x="17888" y="8382"/>
                    <a:pt x="17213" y="8704"/>
                  </a:cubicBezTo>
                  <a:cubicBezTo>
                    <a:pt x="16538" y="9027"/>
                    <a:pt x="15863" y="9027"/>
                    <a:pt x="15188" y="9349"/>
                  </a:cubicBezTo>
                  <a:cubicBezTo>
                    <a:pt x="14513" y="9672"/>
                    <a:pt x="12825" y="12251"/>
                    <a:pt x="12488" y="12896"/>
                  </a:cubicBezTo>
                  <a:cubicBezTo>
                    <a:pt x="14175" y="13863"/>
                    <a:pt x="15525" y="15475"/>
                    <a:pt x="17550" y="16442"/>
                  </a:cubicBezTo>
                  <a:cubicBezTo>
                    <a:pt x="18563" y="16764"/>
                    <a:pt x="20250" y="16764"/>
                    <a:pt x="21600" y="16764"/>
                  </a:cubicBezTo>
                  <a:cubicBezTo>
                    <a:pt x="21600" y="16764"/>
                    <a:pt x="21600" y="16764"/>
                    <a:pt x="21600" y="17087"/>
                  </a:cubicBezTo>
                  <a:cubicBezTo>
                    <a:pt x="21600" y="17087"/>
                    <a:pt x="21600" y="17087"/>
                    <a:pt x="21600" y="17409"/>
                  </a:cubicBezTo>
                  <a:cubicBezTo>
                    <a:pt x="20925" y="17409"/>
                    <a:pt x="19913" y="17731"/>
                    <a:pt x="19575" y="18054"/>
                  </a:cubicBezTo>
                  <a:cubicBezTo>
                    <a:pt x="19238" y="18376"/>
                    <a:pt x="19238" y="18699"/>
                    <a:pt x="18900" y="19021"/>
                  </a:cubicBezTo>
                  <a:cubicBezTo>
                    <a:pt x="18563" y="19343"/>
                    <a:pt x="17550" y="19343"/>
                    <a:pt x="16875" y="19343"/>
                  </a:cubicBezTo>
                  <a:cubicBezTo>
                    <a:pt x="16538" y="18699"/>
                    <a:pt x="15525" y="18699"/>
                    <a:pt x="15188" y="18054"/>
                  </a:cubicBezTo>
                  <a:cubicBezTo>
                    <a:pt x="14850" y="17409"/>
                    <a:pt x="14513" y="16442"/>
                    <a:pt x="13838" y="15797"/>
                  </a:cubicBezTo>
                  <a:cubicBezTo>
                    <a:pt x="13838" y="15152"/>
                    <a:pt x="13163" y="14830"/>
                    <a:pt x="12825" y="14507"/>
                  </a:cubicBezTo>
                  <a:cubicBezTo>
                    <a:pt x="12825" y="14185"/>
                    <a:pt x="12488" y="13540"/>
                    <a:pt x="11812" y="13540"/>
                  </a:cubicBezTo>
                  <a:cubicBezTo>
                    <a:pt x="11475" y="14507"/>
                    <a:pt x="10463" y="15152"/>
                    <a:pt x="9788" y="15797"/>
                  </a:cubicBezTo>
                  <a:cubicBezTo>
                    <a:pt x="8438" y="17731"/>
                    <a:pt x="6750" y="18699"/>
                    <a:pt x="4725" y="19666"/>
                  </a:cubicBezTo>
                  <a:cubicBezTo>
                    <a:pt x="3375" y="20633"/>
                    <a:pt x="2025" y="21600"/>
                    <a:pt x="0" y="21600"/>
                  </a:cubicBezTo>
                  <a:cubicBezTo>
                    <a:pt x="0" y="21600"/>
                    <a:pt x="0" y="21600"/>
                    <a:pt x="0" y="21278"/>
                  </a:cubicBezTo>
                  <a:cubicBezTo>
                    <a:pt x="1350" y="20955"/>
                    <a:pt x="2025" y="19988"/>
                    <a:pt x="3038" y="19343"/>
                  </a:cubicBezTo>
                  <a:cubicBezTo>
                    <a:pt x="5400" y="17731"/>
                    <a:pt x="7425" y="15475"/>
                    <a:pt x="9113" y="12896"/>
                  </a:cubicBezTo>
                  <a:cubicBezTo>
                    <a:pt x="9788" y="11928"/>
                    <a:pt x="10800" y="10961"/>
                    <a:pt x="11137" y="9994"/>
                  </a:cubicBezTo>
                  <a:cubicBezTo>
                    <a:pt x="10125" y="9672"/>
                    <a:pt x="8438" y="8382"/>
                    <a:pt x="8438" y="7415"/>
                  </a:cubicBezTo>
                  <a:cubicBezTo>
                    <a:pt x="8438" y="7415"/>
                    <a:pt x="8775" y="7415"/>
                    <a:pt x="8775" y="7415"/>
                  </a:cubicBezTo>
                  <a:cubicBezTo>
                    <a:pt x="9788" y="8060"/>
                    <a:pt x="11475" y="7737"/>
                    <a:pt x="12825" y="7415"/>
                  </a:cubicBezTo>
                  <a:cubicBezTo>
                    <a:pt x="13163" y="6770"/>
                    <a:pt x="13838" y="6125"/>
                    <a:pt x="14175" y="5158"/>
                  </a:cubicBezTo>
                  <a:cubicBezTo>
                    <a:pt x="14513" y="4513"/>
                    <a:pt x="14850" y="3869"/>
                    <a:pt x="15188" y="3224"/>
                  </a:cubicBezTo>
                  <a:cubicBezTo>
                    <a:pt x="15525" y="2257"/>
                    <a:pt x="16200" y="1290"/>
                    <a:pt x="16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0" name="íşľîḑe"/>
            <p:cNvSpPr/>
            <p:nvPr/>
          </p:nvSpPr>
          <p:spPr>
            <a:xfrm>
              <a:off x="1038779" y="96708"/>
              <a:ext cx="90040" cy="45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50" y="0"/>
                  </a:moveTo>
                  <a:cubicBezTo>
                    <a:pt x="6075" y="0"/>
                    <a:pt x="10800" y="2700"/>
                    <a:pt x="11475" y="5400"/>
                  </a:cubicBezTo>
                  <a:cubicBezTo>
                    <a:pt x="12150" y="6750"/>
                    <a:pt x="12150" y="9450"/>
                    <a:pt x="12150" y="10800"/>
                  </a:cubicBezTo>
                  <a:cubicBezTo>
                    <a:pt x="12825" y="10800"/>
                    <a:pt x="15525" y="9450"/>
                    <a:pt x="16200" y="9450"/>
                  </a:cubicBezTo>
                  <a:cubicBezTo>
                    <a:pt x="16200" y="8100"/>
                    <a:pt x="16200" y="8100"/>
                    <a:pt x="16875" y="6750"/>
                  </a:cubicBezTo>
                  <a:cubicBezTo>
                    <a:pt x="16875" y="6750"/>
                    <a:pt x="20250" y="8100"/>
                    <a:pt x="20925" y="8100"/>
                  </a:cubicBezTo>
                  <a:cubicBezTo>
                    <a:pt x="21600" y="8100"/>
                    <a:pt x="21600" y="9450"/>
                    <a:pt x="21600" y="10800"/>
                  </a:cubicBezTo>
                  <a:cubicBezTo>
                    <a:pt x="21600" y="10800"/>
                    <a:pt x="21600" y="12150"/>
                    <a:pt x="20925" y="12150"/>
                  </a:cubicBezTo>
                  <a:cubicBezTo>
                    <a:pt x="16875" y="13500"/>
                    <a:pt x="14175" y="20250"/>
                    <a:pt x="9450" y="20250"/>
                  </a:cubicBezTo>
                  <a:cubicBezTo>
                    <a:pt x="9450" y="20250"/>
                    <a:pt x="9450" y="20250"/>
                    <a:pt x="9450" y="18900"/>
                  </a:cubicBezTo>
                  <a:cubicBezTo>
                    <a:pt x="10125" y="18900"/>
                    <a:pt x="10125" y="17550"/>
                    <a:pt x="10800" y="17550"/>
                  </a:cubicBezTo>
                  <a:cubicBezTo>
                    <a:pt x="10800" y="17550"/>
                    <a:pt x="10800" y="17550"/>
                    <a:pt x="10800" y="17550"/>
                  </a:cubicBezTo>
                  <a:cubicBezTo>
                    <a:pt x="10800" y="17550"/>
                    <a:pt x="10125" y="17550"/>
                    <a:pt x="10125" y="17550"/>
                  </a:cubicBezTo>
                  <a:cubicBezTo>
                    <a:pt x="9450" y="17550"/>
                    <a:pt x="9450" y="17550"/>
                    <a:pt x="8775" y="18900"/>
                  </a:cubicBezTo>
                  <a:cubicBezTo>
                    <a:pt x="6075" y="20250"/>
                    <a:pt x="3375" y="21600"/>
                    <a:pt x="0" y="21600"/>
                  </a:cubicBezTo>
                  <a:cubicBezTo>
                    <a:pt x="0" y="21600"/>
                    <a:pt x="0" y="20250"/>
                    <a:pt x="0" y="20250"/>
                  </a:cubicBezTo>
                  <a:cubicBezTo>
                    <a:pt x="2700" y="20250"/>
                    <a:pt x="6075" y="14850"/>
                    <a:pt x="6075" y="8100"/>
                  </a:cubicBezTo>
                  <a:cubicBezTo>
                    <a:pt x="5400" y="8100"/>
                    <a:pt x="4050" y="0"/>
                    <a:pt x="405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1" name="íś1îḓê"/>
            <p:cNvSpPr/>
            <p:nvPr/>
          </p:nvSpPr>
          <p:spPr>
            <a:xfrm>
              <a:off x="1022105" y="153138"/>
              <a:ext cx="84204" cy="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68" extrusionOk="0">
                  <a:moveTo>
                    <a:pt x="15120" y="9147"/>
                  </a:moveTo>
                  <a:cubicBezTo>
                    <a:pt x="15120" y="6606"/>
                    <a:pt x="16560" y="4064"/>
                    <a:pt x="15840" y="2794"/>
                  </a:cubicBezTo>
                  <a:cubicBezTo>
                    <a:pt x="15840" y="2794"/>
                    <a:pt x="15840" y="2794"/>
                    <a:pt x="15840" y="2794"/>
                  </a:cubicBezTo>
                  <a:cubicBezTo>
                    <a:pt x="15120" y="2794"/>
                    <a:pt x="15120" y="2794"/>
                    <a:pt x="15120" y="2794"/>
                  </a:cubicBezTo>
                  <a:cubicBezTo>
                    <a:pt x="13680" y="4064"/>
                    <a:pt x="12960" y="7876"/>
                    <a:pt x="11520" y="10417"/>
                  </a:cubicBezTo>
                  <a:cubicBezTo>
                    <a:pt x="9360" y="12958"/>
                    <a:pt x="6480" y="14229"/>
                    <a:pt x="4320" y="15500"/>
                  </a:cubicBezTo>
                  <a:cubicBezTo>
                    <a:pt x="2880" y="16770"/>
                    <a:pt x="0" y="20582"/>
                    <a:pt x="0" y="15500"/>
                  </a:cubicBezTo>
                  <a:cubicBezTo>
                    <a:pt x="720" y="15500"/>
                    <a:pt x="720" y="14229"/>
                    <a:pt x="720" y="12958"/>
                  </a:cubicBezTo>
                  <a:cubicBezTo>
                    <a:pt x="1440" y="11688"/>
                    <a:pt x="2160" y="10417"/>
                    <a:pt x="2880" y="10417"/>
                  </a:cubicBezTo>
                  <a:cubicBezTo>
                    <a:pt x="4320" y="7876"/>
                    <a:pt x="6480" y="4064"/>
                    <a:pt x="7920" y="2794"/>
                  </a:cubicBezTo>
                  <a:cubicBezTo>
                    <a:pt x="7920" y="4064"/>
                    <a:pt x="7920" y="5335"/>
                    <a:pt x="7920" y="6606"/>
                  </a:cubicBezTo>
                  <a:cubicBezTo>
                    <a:pt x="7920" y="6606"/>
                    <a:pt x="7920" y="6606"/>
                    <a:pt x="7920" y="6606"/>
                  </a:cubicBezTo>
                  <a:cubicBezTo>
                    <a:pt x="9360" y="5335"/>
                    <a:pt x="10080" y="5335"/>
                    <a:pt x="10800" y="5335"/>
                  </a:cubicBezTo>
                  <a:cubicBezTo>
                    <a:pt x="12960" y="2794"/>
                    <a:pt x="15120" y="-1018"/>
                    <a:pt x="18000" y="253"/>
                  </a:cubicBezTo>
                  <a:cubicBezTo>
                    <a:pt x="18720" y="253"/>
                    <a:pt x="20160" y="1523"/>
                    <a:pt x="20880" y="1523"/>
                  </a:cubicBezTo>
                  <a:cubicBezTo>
                    <a:pt x="20880" y="2794"/>
                    <a:pt x="20880" y="2794"/>
                    <a:pt x="21600" y="2794"/>
                  </a:cubicBezTo>
                  <a:cubicBezTo>
                    <a:pt x="21600" y="5335"/>
                    <a:pt x="21600" y="7876"/>
                    <a:pt x="20160" y="7876"/>
                  </a:cubicBezTo>
                  <a:cubicBezTo>
                    <a:pt x="20160" y="9147"/>
                    <a:pt x="16560" y="9147"/>
                    <a:pt x="15120" y="91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2" name="ïSḻíḋê"/>
            <p:cNvSpPr/>
            <p:nvPr/>
          </p:nvSpPr>
          <p:spPr>
            <a:xfrm>
              <a:off x="985422" y="193416"/>
              <a:ext cx="157570" cy="102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8" extrusionOk="0">
                  <a:moveTo>
                    <a:pt x="11186" y="0"/>
                  </a:moveTo>
                  <a:cubicBezTo>
                    <a:pt x="11571" y="0"/>
                    <a:pt x="11571" y="0"/>
                    <a:pt x="11957" y="0"/>
                  </a:cubicBezTo>
                  <a:cubicBezTo>
                    <a:pt x="11957" y="584"/>
                    <a:pt x="12729" y="584"/>
                    <a:pt x="13114" y="1168"/>
                  </a:cubicBezTo>
                  <a:cubicBezTo>
                    <a:pt x="13500" y="2335"/>
                    <a:pt x="13500" y="2919"/>
                    <a:pt x="13886" y="3503"/>
                  </a:cubicBezTo>
                  <a:cubicBezTo>
                    <a:pt x="13886" y="4086"/>
                    <a:pt x="13886" y="5254"/>
                    <a:pt x="13500" y="5838"/>
                  </a:cubicBezTo>
                  <a:cubicBezTo>
                    <a:pt x="13114" y="6422"/>
                    <a:pt x="12729" y="6422"/>
                    <a:pt x="12729" y="7589"/>
                  </a:cubicBezTo>
                  <a:cubicBezTo>
                    <a:pt x="13114" y="8757"/>
                    <a:pt x="13500" y="9341"/>
                    <a:pt x="13886" y="9924"/>
                  </a:cubicBezTo>
                  <a:cubicBezTo>
                    <a:pt x="14657" y="12259"/>
                    <a:pt x="15814" y="14011"/>
                    <a:pt x="16971" y="15762"/>
                  </a:cubicBezTo>
                  <a:cubicBezTo>
                    <a:pt x="17357" y="16346"/>
                    <a:pt x="17743" y="16930"/>
                    <a:pt x="18129" y="17514"/>
                  </a:cubicBezTo>
                  <a:cubicBezTo>
                    <a:pt x="18900" y="18097"/>
                    <a:pt x="21600" y="18681"/>
                    <a:pt x="21600" y="19849"/>
                  </a:cubicBezTo>
                  <a:cubicBezTo>
                    <a:pt x="21214" y="19849"/>
                    <a:pt x="20829" y="20432"/>
                    <a:pt x="20443" y="20432"/>
                  </a:cubicBezTo>
                  <a:cubicBezTo>
                    <a:pt x="20057" y="20432"/>
                    <a:pt x="19671" y="20432"/>
                    <a:pt x="19286" y="20432"/>
                  </a:cubicBezTo>
                  <a:cubicBezTo>
                    <a:pt x="18514" y="20432"/>
                    <a:pt x="18129" y="21016"/>
                    <a:pt x="17743" y="21016"/>
                  </a:cubicBezTo>
                  <a:cubicBezTo>
                    <a:pt x="16586" y="21600"/>
                    <a:pt x="15814" y="21016"/>
                    <a:pt x="15043" y="20432"/>
                  </a:cubicBezTo>
                  <a:cubicBezTo>
                    <a:pt x="13500" y="18681"/>
                    <a:pt x="13500" y="18097"/>
                    <a:pt x="12729" y="15178"/>
                  </a:cubicBezTo>
                  <a:cubicBezTo>
                    <a:pt x="11957" y="13427"/>
                    <a:pt x="11571" y="11676"/>
                    <a:pt x="10800" y="9924"/>
                  </a:cubicBezTo>
                  <a:cubicBezTo>
                    <a:pt x="10800" y="9924"/>
                    <a:pt x="10800" y="9924"/>
                    <a:pt x="10800" y="9924"/>
                  </a:cubicBezTo>
                  <a:cubicBezTo>
                    <a:pt x="8871" y="14011"/>
                    <a:pt x="7329" y="15762"/>
                    <a:pt x="4629" y="18681"/>
                  </a:cubicBezTo>
                  <a:cubicBezTo>
                    <a:pt x="3471" y="19849"/>
                    <a:pt x="2314" y="21016"/>
                    <a:pt x="0" y="20432"/>
                  </a:cubicBezTo>
                  <a:cubicBezTo>
                    <a:pt x="0" y="20432"/>
                    <a:pt x="0" y="19849"/>
                    <a:pt x="0" y="19849"/>
                  </a:cubicBezTo>
                  <a:cubicBezTo>
                    <a:pt x="0" y="19849"/>
                    <a:pt x="0" y="19849"/>
                    <a:pt x="0" y="19849"/>
                  </a:cubicBezTo>
                  <a:cubicBezTo>
                    <a:pt x="386" y="19849"/>
                    <a:pt x="771" y="19849"/>
                    <a:pt x="1157" y="19849"/>
                  </a:cubicBezTo>
                  <a:cubicBezTo>
                    <a:pt x="1929" y="19265"/>
                    <a:pt x="2700" y="18681"/>
                    <a:pt x="3471" y="17514"/>
                  </a:cubicBezTo>
                  <a:cubicBezTo>
                    <a:pt x="4243" y="16930"/>
                    <a:pt x="5014" y="15178"/>
                    <a:pt x="5786" y="14011"/>
                  </a:cubicBezTo>
                  <a:cubicBezTo>
                    <a:pt x="6171" y="12843"/>
                    <a:pt x="6943" y="12259"/>
                    <a:pt x="7329" y="11092"/>
                  </a:cubicBezTo>
                  <a:cubicBezTo>
                    <a:pt x="8100" y="9341"/>
                    <a:pt x="8486" y="7589"/>
                    <a:pt x="9257" y="6422"/>
                  </a:cubicBezTo>
                  <a:cubicBezTo>
                    <a:pt x="8871" y="4086"/>
                    <a:pt x="6943" y="2335"/>
                    <a:pt x="6943" y="584"/>
                  </a:cubicBezTo>
                  <a:cubicBezTo>
                    <a:pt x="8100" y="584"/>
                    <a:pt x="9643" y="2919"/>
                    <a:pt x="10029" y="4086"/>
                  </a:cubicBezTo>
                  <a:cubicBezTo>
                    <a:pt x="10029" y="4086"/>
                    <a:pt x="10029" y="4086"/>
                    <a:pt x="10029" y="4086"/>
                  </a:cubicBezTo>
                  <a:cubicBezTo>
                    <a:pt x="10029" y="4086"/>
                    <a:pt x="10029" y="4086"/>
                    <a:pt x="10029" y="4086"/>
                  </a:cubicBezTo>
                  <a:cubicBezTo>
                    <a:pt x="10800" y="2919"/>
                    <a:pt x="11186" y="1168"/>
                    <a:pt x="111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3" name="ïSľíḋé"/>
            <p:cNvSpPr/>
            <p:nvPr/>
          </p:nvSpPr>
          <p:spPr>
            <a:xfrm>
              <a:off x="1218857" y="90872"/>
              <a:ext cx="97543" cy="70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1" y="21600"/>
                  </a:moveTo>
                  <a:cubicBezTo>
                    <a:pt x="10491" y="20736"/>
                    <a:pt x="10491" y="20736"/>
                    <a:pt x="10491" y="20736"/>
                  </a:cubicBezTo>
                  <a:cubicBezTo>
                    <a:pt x="11726" y="19872"/>
                    <a:pt x="12960" y="18144"/>
                    <a:pt x="13577" y="16416"/>
                  </a:cubicBezTo>
                  <a:cubicBezTo>
                    <a:pt x="13577" y="16416"/>
                    <a:pt x="13577" y="16416"/>
                    <a:pt x="13577" y="16416"/>
                  </a:cubicBezTo>
                  <a:cubicBezTo>
                    <a:pt x="12960" y="15552"/>
                    <a:pt x="12960" y="13824"/>
                    <a:pt x="12960" y="12960"/>
                  </a:cubicBezTo>
                  <a:cubicBezTo>
                    <a:pt x="14194" y="10368"/>
                    <a:pt x="15429" y="8640"/>
                    <a:pt x="16663" y="6912"/>
                  </a:cubicBezTo>
                  <a:cubicBezTo>
                    <a:pt x="16663" y="6912"/>
                    <a:pt x="16046" y="6912"/>
                    <a:pt x="16046" y="6912"/>
                  </a:cubicBezTo>
                  <a:cubicBezTo>
                    <a:pt x="15429" y="7776"/>
                    <a:pt x="14811" y="8640"/>
                    <a:pt x="13577" y="8640"/>
                  </a:cubicBezTo>
                  <a:cubicBezTo>
                    <a:pt x="12343" y="10368"/>
                    <a:pt x="11109" y="12960"/>
                    <a:pt x="9257" y="14688"/>
                  </a:cubicBezTo>
                  <a:cubicBezTo>
                    <a:pt x="8640" y="15552"/>
                    <a:pt x="8023" y="17280"/>
                    <a:pt x="6789" y="18144"/>
                  </a:cubicBezTo>
                  <a:cubicBezTo>
                    <a:pt x="5554" y="19008"/>
                    <a:pt x="0" y="19872"/>
                    <a:pt x="0" y="17280"/>
                  </a:cubicBezTo>
                  <a:cubicBezTo>
                    <a:pt x="2469" y="16416"/>
                    <a:pt x="3703" y="13824"/>
                    <a:pt x="6171" y="11232"/>
                  </a:cubicBezTo>
                  <a:cubicBezTo>
                    <a:pt x="8640" y="8640"/>
                    <a:pt x="11109" y="6912"/>
                    <a:pt x="13577" y="4320"/>
                  </a:cubicBezTo>
                  <a:cubicBezTo>
                    <a:pt x="14194" y="4320"/>
                    <a:pt x="14811" y="3456"/>
                    <a:pt x="14811" y="2592"/>
                  </a:cubicBezTo>
                  <a:cubicBezTo>
                    <a:pt x="16046" y="2592"/>
                    <a:pt x="16663" y="2592"/>
                    <a:pt x="17280" y="1728"/>
                  </a:cubicBezTo>
                  <a:cubicBezTo>
                    <a:pt x="17280" y="864"/>
                    <a:pt x="17897" y="864"/>
                    <a:pt x="17897" y="0"/>
                  </a:cubicBezTo>
                  <a:cubicBezTo>
                    <a:pt x="19131" y="0"/>
                    <a:pt x="19749" y="0"/>
                    <a:pt x="20983" y="0"/>
                  </a:cubicBezTo>
                  <a:cubicBezTo>
                    <a:pt x="20983" y="0"/>
                    <a:pt x="20983" y="0"/>
                    <a:pt x="20983" y="0"/>
                  </a:cubicBezTo>
                  <a:cubicBezTo>
                    <a:pt x="21600" y="864"/>
                    <a:pt x="21600" y="1728"/>
                    <a:pt x="21600" y="3456"/>
                  </a:cubicBezTo>
                  <a:cubicBezTo>
                    <a:pt x="20983" y="4320"/>
                    <a:pt x="20983" y="5184"/>
                    <a:pt x="20366" y="6048"/>
                  </a:cubicBezTo>
                  <a:cubicBezTo>
                    <a:pt x="19749" y="6912"/>
                    <a:pt x="19131" y="7776"/>
                    <a:pt x="19131" y="7776"/>
                  </a:cubicBezTo>
                  <a:cubicBezTo>
                    <a:pt x="17897" y="9504"/>
                    <a:pt x="17280" y="11232"/>
                    <a:pt x="16046" y="12960"/>
                  </a:cubicBezTo>
                  <a:cubicBezTo>
                    <a:pt x="16046" y="12960"/>
                    <a:pt x="16046" y="12960"/>
                    <a:pt x="16046" y="12960"/>
                  </a:cubicBezTo>
                  <a:cubicBezTo>
                    <a:pt x="16663" y="13824"/>
                    <a:pt x="17280" y="14688"/>
                    <a:pt x="17897" y="15552"/>
                  </a:cubicBezTo>
                  <a:cubicBezTo>
                    <a:pt x="17897" y="15552"/>
                    <a:pt x="17897" y="16416"/>
                    <a:pt x="17897" y="16416"/>
                  </a:cubicBezTo>
                  <a:cubicBezTo>
                    <a:pt x="16663" y="19008"/>
                    <a:pt x="13577" y="21600"/>
                    <a:pt x="1049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4" name="íS1iḍê"/>
            <p:cNvSpPr/>
            <p:nvPr/>
          </p:nvSpPr>
          <p:spPr>
            <a:xfrm>
              <a:off x="1198848" y="198419"/>
              <a:ext cx="22511" cy="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0"/>
                    <a:pt x="21600" y="9818"/>
                    <a:pt x="21600" y="19636"/>
                  </a:cubicBezTo>
                  <a:cubicBezTo>
                    <a:pt x="18900" y="19636"/>
                    <a:pt x="16200" y="21600"/>
                    <a:pt x="10800" y="21600"/>
                  </a:cubicBezTo>
                  <a:cubicBezTo>
                    <a:pt x="10800" y="19636"/>
                    <a:pt x="8100" y="19636"/>
                    <a:pt x="5400" y="19636"/>
                  </a:cubicBezTo>
                  <a:cubicBezTo>
                    <a:pt x="5400" y="17673"/>
                    <a:pt x="5400" y="17673"/>
                    <a:pt x="5400" y="15709"/>
                  </a:cubicBezTo>
                  <a:cubicBezTo>
                    <a:pt x="2700" y="11782"/>
                    <a:pt x="0" y="785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5" name="iṣlíḓe"/>
            <p:cNvSpPr/>
            <p:nvPr/>
          </p:nvSpPr>
          <p:spPr>
            <a:xfrm>
              <a:off x="1209686" y="244271"/>
              <a:ext cx="14174" cy="20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0"/>
                    <a:pt x="4320" y="0"/>
                    <a:pt x="4320" y="0"/>
                  </a:cubicBezTo>
                  <a:cubicBezTo>
                    <a:pt x="12960" y="6171"/>
                    <a:pt x="21600" y="6171"/>
                    <a:pt x="21600" y="18514"/>
                  </a:cubicBezTo>
                  <a:cubicBezTo>
                    <a:pt x="17280" y="18514"/>
                    <a:pt x="17280" y="18514"/>
                    <a:pt x="12960" y="21600"/>
                  </a:cubicBezTo>
                  <a:cubicBezTo>
                    <a:pt x="8640" y="21600"/>
                    <a:pt x="8640" y="21600"/>
                    <a:pt x="4320" y="18514"/>
                  </a:cubicBezTo>
                  <a:cubicBezTo>
                    <a:pt x="4320" y="18514"/>
                    <a:pt x="4320" y="18514"/>
                    <a:pt x="4320" y="15429"/>
                  </a:cubicBezTo>
                  <a:cubicBezTo>
                    <a:pt x="8640" y="9257"/>
                    <a:pt x="0" y="308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6" name="ïsḻïďe"/>
            <p:cNvSpPr/>
            <p:nvPr/>
          </p:nvSpPr>
          <p:spPr>
            <a:xfrm>
              <a:off x="1182174" y="258445"/>
              <a:ext cx="140062" cy="50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3" extrusionOk="0">
                  <a:moveTo>
                    <a:pt x="0" y="0"/>
                  </a:moveTo>
                  <a:cubicBezTo>
                    <a:pt x="1296" y="0"/>
                    <a:pt x="3024" y="1137"/>
                    <a:pt x="3888" y="2274"/>
                  </a:cubicBezTo>
                  <a:cubicBezTo>
                    <a:pt x="5184" y="3411"/>
                    <a:pt x="6480" y="3411"/>
                    <a:pt x="7776" y="4547"/>
                  </a:cubicBezTo>
                  <a:cubicBezTo>
                    <a:pt x="10368" y="6821"/>
                    <a:pt x="12960" y="9095"/>
                    <a:pt x="15984" y="11368"/>
                  </a:cubicBezTo>
                  <a:cubicBezTo>
                    <a:pt x="17280" y="12505"/>
                    <a:pt x="19872" y="10232"/>
                    <a:pt x="21600" y="10232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600" y="12505"/>
                    <a:pt x="21600" y="11368"/>
                    <a:pt x="21600" y="12505"/>
                  </a:cubicBezTo>
                  <a:cubicBezTo>
                    <a:pt x="21168" y="12505"/>
                    <a:pt x="20736" y="13642"/>
                    <a:pt x="19872" y="14779"/>
                  </a:cubicBezTo>
                  <a:cubicBezTo>
                    <a:pt x="19440" y="15916"/>
                    <a:pt x="18576" y="15916"/>
                    <a:pt x="18144" y="15916"/>
                  </a:cubicBezTo>
                  <a:cubicBezTo>
                    <a:pt x="17712" y="17053"/>
                    <a:pt x="16416" y="20463"/>
                    <a:pt x="16416" y="20463"/>
                  </a:cubicBezTo>
                  <a:cubicBezTo>
                    <a:pt x="13392" y="21600"/>
                    <a:pt x="12528" y="17053"/>
                    <a:pt x="10800" y="14779"/>
                  </a:cubicBezTo>
                  <a:cubicBezTo>
                    <a:pt x="9072" y="11368"/>
                    <a:pt x="6912" y="9095"/>
                    <a:pt x="4752" y="6821"/>
                  </a:cubicBezTo>
                  <a:cubicBezTo>
                    <a:pt x="3024" y="4547"/>
                    <a:pt x="432" y="454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7" name="ïsļïde"/>
            <p:cNvSpPr/>
            <p:nvPr/>
          </p:nvSpPr>
          <p:spPr>
            <a:xfrm>
              <a:off x="1226098" y="137092"/>
              <a:ext cx="83314" cy="109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6" h="20836" extrusionOk="0">
                  <a:moveTo>
                    <a:pt x="4188" y="6256"/>
                  </a:moveTo>
                  <a:cubicBezTo>
                    <a:pt x="4188" y="7336"/>
                    <a:pt x="4188" y="7876"/>
                    <a:pt x="4188" y="8416"/>
                  </a:cubicBezTo>
                  <a:cubicBezTo>
                    <a:pt x="4188" y="8416"/>
                    <a:pt x="4188" y="8416"/>
                    <a:pt x="4188" y="8416"/>
                  </a:cubicBezTo>
                  <a:cubicBezTo>
                    <a:pt x="4863" y="7876"/>
                    <a:pt x="6213" y="6256"/>
                    <a:pt x="6888" y="5716"/>
                  </a:cubicBezTo>
                  <a:cubicBezTo>
                    <a:pt x="8238" y="4096"/>
                    <a:pt x="10938" y="1936"/>
                    <a:pt x="12963" y="856"/>
                  </a:cubicBezTo>
                  <a:cubicBezTo>
                    <a:pt x="14313" y="316"/>
                    <a:pt x="18363" y="-764"/>
                    <a:pt x="19713" y="856"/>
                  </a:cubicBezTo>
                  <a:cubicBezTo>
                    <a:pt x="21063" y="2476"/>
                    <a:pt x="17013" y="4636"/>
                    <a:pt x="16338" y="8956"/>
                  </a:cubicBezTo>
                  <a:cubicBezTo>
                    <a:pt x="16338" y="10036"/>
                    <a:pt x="16338" y="10576"/>
                    <a:pt x="16338" y="11116"/>
                  </a:cubicBezTo>
                  <a:cubicBezTo>
                    <a:pt x="15663" y="12736"/>
                    <a:pt x="15663" y="14896"/>
                    <a:pt x="14988" y="16516"/>
                  </a:cubicBezTo>
                  <a:cubicBezTo>
                    <a:pt x="14313" y="18136"/>
                    <a:pt x="14988" y="20836"/>
                    <a:pt x="12963" y="20836"/>
                  </a:cubicBezTo>
                  <a:cubicBezTo>
                    <a:pt x="12288" y="20836"/>
                    <a:pt x="11613" y="20836"/>
                    <a:pt x="11613" y="20296"/>
                  </a:cubicBezTo>
                  <a:cubicBezTo>
                    <a:pt x="10938" y="19756"/>
                    <a:pt x="10938" y="19216"/>
                    <a:pt x="9588" y="18676"/>
                  </a:cubicBezTo>
                  <a:cubicBezTo>
                    <a:pt x="9588" y="19756"/>
                    <a:pt x="8913" y="19756"/>
                    <a:pt x="7563" y="19756"/>
                  </a:cubicBezTo>
                  <a:cubicBezTo>
                    <a:pt x="7563" y="19756"/>
                    <a:pt x="6888" y="19756"/>
                    <a:pt x="6888" y="19216"/>
                  </a:cubicBezTo>
                  <a:cubicBezTo>
                    <a:pt x="8238" y="18136"/>
                    <a:pt x="7563" y="15976"/>
                    <a:pt x="7563" y="14356"/>
                  </a:cubicBezTo>
                  <a:cubicBezTo>
                    <a:pt x="7563" y="14356"/>
                    <a:pt x="7563" y="14356"/>
                    <a:pt x="7563" y="14356"/>
                  </a:cubicBezTo>
                  <a:cubicBezTo>
                    <a:pt x="6888" y="14896"/>
                    <a:pt x="5538" y="14356"/>
                    <a:pt x="5538" y="14356"/>
                  </a:cubicBezTo>
                  <a:cubicBezTo>
                    <a:pt x="5538" y="13816"/>
                    <a:pt x="4863" y="13816"/>
                    <a:pt x="4863" y="13276"/>
                  </a:cubicBezTo>
                  <a:cubicBezTo>
                    <a:pt x="5538" y="12736"/>
                    <a:pt x="7563" y="9496"/>
                    <a:pt x="7563" y="8956"/>
                  </a:cubicBezTo>
                  <a:cubicBezTo>
                    <a:pt x="6888" y="8416"/>
                    <a:pt x="6888" y="8416"/>
                    <a:pt x="7563" y="8416"/>
                  </a:cubicBezTo>
                  <a:cubicBezTo>
                    <a:pt x="8238" y="7876"/>
                    <a:pt x="8913" y="7336"/>
                    <a:pt x="8913" y="6256"/>
                  </a:cubicBezTo>
                  <a:cubicBezTo>
                    <a:pt x="8913" y="6256"/>
                    <a:pt x="8913" y="6256"/>
                    <a:pt x="8238" y="6256"/>
                  </a:cubicBezTo>
                  <a:cubicBezTo>
                    <a:pt x="6888" y="8416"/>
                    <a:pt x="4863" y="10036"/>
                    <a:pt x="4188" y="12736"/>
                  </a:cubicBezTo>
                  <a:cubicBezTo>
                    <a:pt x="3513" y="14356"/>
                    <a:pt x="5538" y="15976"/>
                    <a:pt x="4188" y="17596"/>
                  </a:cubicBezTo>
                  <a:cubicBezTo>
                    <a:pt x="3513" y="17596"/>
                    <a:pt x="2838" y="17596"/>
                    <a:pt x="2163" y="17596"/>
                  </a:cubicBezTo>
                  <a:cubicBezTo>
                    <a:pt x="1488" y="17056"/>
                    <a:pt x="813" y="16516"/>
                    <a:pt x="138" y="15436"/>
                  </a:cubicBezTo>
                  <a:cubicBezTo>
                    <a:pt x="-537" y="13816"/>
                    <a:pt x="1488" y="11116"/>
                    <a:pt x="1488" y="9496"/>
                  </a:cubicBezTo>
                  <a:cubicBezTo>
                    <a:pt x="2163" y="8416"/>
                    <a:pt x="2163" y="6796"/>
                    <a:pt x="4188" y="6256"/>
                  </a:cubicBezTo>
                  <a:close/>
                  <a:moveTo>
                    <a:pt x="14988" y="1936"/>
                  </a:moveTo>
                  <a:cubicBezTo>
                    <a:pt x="14313" y="1936"/>
                    <a:pt x="13638" y="2476"/>
                    <a:pt x="12963" y="2476"/>
                  </a:cubicBezTo>
                  <a:cubicBezTo>
                    <a:pt x="12288" y="3016"/>
                    <a:pt x="10938" y="4096"/>
                    <a:pt x="9588" y="5176"/>
                  </a:cubicBezTo>
                  <a:cubicBezTo>
                    <a:pt x="9588" y="5176"/>
                    <a:pt x="9588" y="5176"/>
                    <a:pt x="9588" y="5176"/>
                  </a:cubicBezTo>
                  <a:cubicBezTo>
                    <a:pt x="10938" y="5716"/>
                    <a:pt x="10938" y="7876"/>
                    <a:pt x="10938" y="8956"/>
                  </a:cubicBezTo>
                  <a:cubicBezTo>
                    <a:pt x="12963" y="8956"/>
                    <a:pt x="12963" y="9496"/>
                    <a:pt x="13638" y="10576"/>
                  </a:cubicBezTo>
                  <a:cubicBezTo>
                    <a:pt x="13638" y="8416"/>
                    <a:pt x="14988" y="6796"/>
                    <a:pt x="14988" y="4636"/>
                  </a:cubicBezTo>
                  <a:cubicBezTo>
                    <a:pt x="15663" y="4096"/>
                    <a:pt x="15663" y="2476"/>
                    <a:pt x="14988" y="1936"/>
                  </a:cubicBezTo>
                  <a:cubicBezTo>
                    <a:pt x="14988" y="1936"/>
                    <a:pt x="14988" y="1936"/>
                    <a:pt x="14988" y="1936"/>
                  </a:cubicBezTo>
                  <a:close/>
                  <a:moveTo>
                    <a:pt x="12963" y="11116"/>
                  </a:moveTo>
                  <a:cubicBezTo>
                    <a:pt x="12288" y="12196"/>
                    <a:pt x="11613" y="12736"/>
                    <a:pt x="10938" y="13276"/>
                  </a:cubicBezTo>
                  <a:cubicBezTo>
                    <a:pt x="10263" y="14896"/>
                    <a:pt x="10263" y="16516"/>
                    <a:pt x="10263" y="18136"/>
                  </a:cubicBezTo>
                  <a:cubicBezTo>
                    <a:pt x="10938" y="18136"/>
                    <a:pt x="11613" y="18676"/>
                    <a:pt x="12288" y="18136"/>
                  </a:cubicBezTo>
                  <a:cubicBezTo>
                    <a:pt x="12288" y="18136"/>
                    <a:pt x="12288" y="17596"/>
                    <a:pt x="12288" y="16516"/>
                  </a:cubicBezTo>
                  <a:cubicBezTo>
                    <a:pt x="12963" y="15976"/>
                    <a:pt x="13638" y="11656"/>
                    <a:pt x="12963" y="1111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8" name="iṣḷíḋê"/>
            <p:cNvSpPr/>
            <p:nvPr/>
          </p:nvSpPr>
          <p:spPr>
            <a:xfrm>
              <a:off x="1614861" y="127555"/>
              <a:ext cx="20171" cy="3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0" h="21185" extrusionOk="0">
                  <a:moveTo>
                    <a:pt x="0" y="0"/>
                  </a:moveTo>
                  <a:cubicBezTo>
                    <a:pt x="0" y="0"/>
                    <a:pt x="2700" y="0"/>
                    <a:pt x="2700" y="0"/>
                  </a:cubicBezTo>
                  <a:cubicBezTo>
                    <a:pt x="5400" y="3323"/>
                    <a:pt x="16200" y="6646"/>
                    <a:pt x="18900" y="9969"/>
                  </a:cubicBezTo>
                  <a:cubicBezTo>
                    <a:pt x="18900" y="13292"/>
                    <a:pt x="21600" y="16615"/>
                    <a:pt x="18900" y="18277"/>
                  </a:cubicBezTo>
                  <a:cubicBezTo>
                    <a:pt x="18900" y="19938"/>
                    <a:pt x="16200" y="19938"/>
                    <a:pt x="13500" y="19938"/>
                  </a:cubicBezTo>
                  <a:cubicBezTo>
                    <a:pt x="13500" y="21600"/>
                    <a:pt x="10800" y="21600"/>
                    <a:pt x="8100" y="19938"/>
                  </a:cubicBezTo>
                  <a:cubicBezTo>
                    <a:pt x="5400" y="14954"/>
                    <a:pt x="0" y="664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9" name="íṧḷïḍé"/>
            <p:cNvSpPr/>
            <p:nvPr/>
          </p:nvSpPr>
          <p:spPr>
            <a:xfrm>
              <a:off x="1648208" y="198419"/>
              <a:ext cx="45021" cy="2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57"/>
                  </a:moveTo>
                  <a:cubicBezTo>
                    <a:pt x="4050" y="9257"/>
                    <a:pt x="8100" y="9257"/>
                    <a:pt x="12150" y="6171"/>
                  </a:cubicBezTo>
                  <a:cubicBezTo>
                    <a:pt x="13500" y="3086"/>
                    <a:pt x="14850" y="0"/>
                    <a:pt x="16200" y="0"/>
                  </a:cubicBezTo>
                  <a:cubicBezTo>
                    <a:pt x="17550" y="0"/>
                    <a:pt x="18900" y="0"/>
                    <a:pt x="21600" y="0"/>
                  </a:cubicBezTo>
                  <a:cubicBezTo>
                    <a:pt x="21600" y="0"/>
                    <a:pt x="21600" y="3086"/>
                    <a:pt x="21600" y="6171"/>
                  </a:cubicBezTo>
                  <a:cubicBezTo>
                    <a:pt x="20250" y="6171"/>
                    <a:pt x="20250" y="9257"/>
                    <a:pt x="20250" y="12343"/>
                  </a:cubicBezTo>
                  <a:cubicBezTo>
                    <a:pt x="18900" y="15429"/>
                    <a:pt x="16200" y="18514"/>
                    <a:pt x="14850" y="21600"/>
                  </a:cubicBezTo>
                  <a:cubicBezTo>
                    <a:pt x="13500" y="21600"/>
                    <a:pt x="10800" y="21600"/>
                    <a:pt x="9450" y="21600"/>
                  </a:cubicBezTo>
                  <a:cubicBezTo>
                    <a:pt x="9450" y="21600"/>
                    <a:pt x="9450" y="18514"/>
                    <a:pt x="9450" y="18514"/>
                  </a:cubicBezTo>
                  <a:cubicBezTo>
                    <a:pt x="10800" y="18514"/>
                    <a:pt x="10800" y="15429"/>
                    <a:pt x="12150" y="15429"/>
                  </a:cubicBezTo>
                  <a:cubicBezTo>
                    <a:pt x="12150" y="15429"/>
                    <a:pt x="12150" y="15429"/>
                    <a:pt x="12150" y="15429"/>
                  </a:cubicBezTo>
                  <a:cubicBezTo>
                    <a:pt x="12150" y="15429"/>
                    <a:pt x="10800" y="15429"/>
                    <a:pt x="10800" y="15429"/>
                  </a:cubicBezTo>
                  <a:cubicBezTo>
                    <a:pt x="8100" y="21600"/>
                    <a:pt x="0" y="18514"/>
                    <a:pt x="0" y="92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0" name="ïṩḷíḑe"/>
            <p:cNvSpPr/>
            <p:nvPr/>
          </p:nvSpPr>
          <p:spPr>
            <a:xfrm>
              <a:off x="1617362" y="212591"/>
              <a:ext cx="109215" cy="95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13846" y="4447"/>
                  </a:moveTo>
                  <a:cubicBezTo>
                    <a:pt x="13846" y="4447"/>
                    <a:pt x="13846" y="4447"/>
                    <a:pt x="13846" y="4447"/>
                  </a:cubicBezTo>
                  <a:cubicBezTo>
                    <a:pt x="14400" y="3812"/>
                    <a:pt x="14954" y="3812"/>
                    <a:pt x="14954" y="3812"/>
                  </a:cubicBezTo>
                  <a:cubicBezTo>
                    <a:pt x="14954" y="3812"/>
                    <a:pt x="14954" y="3176"/>
                    <a:pt x="14954" y="3176"/>
                  </a:cubicBezTo>
                  <a:cubicBezTo>
                    <a:pt x="14400" y="3176"/>
                    <a:pt x="13846" y="3812"/>
                    <a:pt x="13292" y="3812"/>
                  </a:cubicBezTo>
                  <a:cubicBezTo>
                    <a:pt x="13292" y="3812"/>
                    <a:pt x="13292" y="3812"/>
                    <a:pt x="13292" y="4447"/>
                  </a:cubicBezTo>
                  <a:cubicBezTo>
                    <a:pt x="14400" y="5082"/>
                    <a:pt x="13846" y="6353"/>
                    <a:pt x="13846" y="8259"/>
                  </a:cubicBezTo>
                  <a:cubicBezTo>
                    <a:pt x="14400" y="10800"/>
                    <a:pt x="14400" y="13341"/>
                    <a:pt x="14400" y="15882"/>
                  </a:cubicBezTo>
                  <a:cubicBezTo>
                    <a:pt x="14400" y="16518"/>
                    <a:pt x="14400" y="19694"/>
                    <a:pt x="13846" y="20329"/>
                  </a:cubicBezTo>
                  <a:cubicBezTo>
                    <a:pt x="13846" y="20329"/>
                    <a:pt x="13846" y="20965"/>
                    <a:pt x="13292" y="20965"/>
                  </a:cubicBezTo>
                  <a:cubicBezTo>
                    <a:pt x="12738" y="21600"/>
                    <a:pt x="12185" y="20965"/>
                    <a:pt x="11631" y="20965"/>
                  </a:cubicBezTo>
                  <a:cubicBezTo>
                    <a:pt x="11077" y="20329"/>
                    <a:pt x="9969" y="20329"/>
                    <a:pt x="9415" y="19694"/>
                  </a:cubicBezTo>
                  <a:cubicBezTo>
                    <a:pt x="7200" y="18424"/>
                    <a:pt x="4431" y="16518"/>
                    <a:pt x="2769" y="15247"/>
                  </a:cubicBezTo>
                  <a:cubicBezTo>
                    <a:pt x="1662" y="14612"/>
                    <a:pt x="0" y="14612"/>
                    <a:pt x="0" y="13341"/>
                  </a:cubicBezTo>
                  <a:cubicBezTo>
                    <a:pt x="1662" y="13341"/>
                    <a:pt x="2769" y="14612"/>
                    <a:pt x="4431" y="14612"/>
                  </a:cubicBezTo>
                  <a:cubicBezTo>
                    <a:pt x="5538" y="15247"/>
                    <a:pt x="6646" y="15247"/>
                    <a:pt x="8308" y="15247"/>
                  </a:cubicBezTo>
                  <a:cubicBezTo>
                    <a:pt x="8862" y="15247"/>
                    <a:pt x="10523" y="15882"/>
                    <a:pt x="10523" y="15882"/>
                  </a:cubicBezTo>
                  <a:cubicBezTo>
                    <a:pt x="11631" y="14612"/>
                    <a:pt x="11077" y="13341"/>
                    <a:pt x="11077" y="11435"/>
                  </a:cubicBezTo>
                  <a:cubicBezTo>
                    <a:pt x="11631" y="10165"/>
                    <a:pt x="12185" y="5718"/>
                    <a:pt x="11631" y="4447"/>
                  </a:cubicBezTo>
                  <a:cubicBezTo>
                    <a:pt x="11631" y="4447"/>
                    <a:pt x="11631" y="4447"/>
                    <a:pt x="11631" y="4447"/>
                  </a:cubicBezTo>
                  <a:cubicBezTo>
                    <a:pt x="11077" y="5082"/>
                    <a:pt x="9969" y="5718"/>
                    <a:pt x="9415" y="5718"/>
                  </a:cubicBezTo>
                  <a:cubicBezTo>
                    <a:pt x="7754" y="6988"/>
                    <a:pt x="5538" y="8894"/>
                    <a:pt x="2769" y="8259"/>
                  </a:cubicBezTo>
                  <a:cubicBezTo>
                    <a:pt x="2215" y="7624"/>
                    <a:pt x="1662" y="6988"/>
                    <a:pt x="1662" y="5718"/>
                  </a:cubicBezTo>
                  <a:cubicBezTo>
                    <a:pt x="2215" y="5718"/>
                    <a:pt x="2769" y="6353"/>
                    <a:pt x="3877" y="6353"/>
                  </a:cubicBezTo>
                  <a:cubicBezTo>
                    <a:pt x="4431" y="5718"/>
                    <a:pt x="5538" y="5082"/>
                    <a:pt x="6092" y="5082"/>
                  </a:cubicBezTo>
                  <a:cubicBezTo>
                    <a:pt x="7754" y="3812"/>
                    <a:pt x="9415" y="3176"/>
                    <a:pt x="10523" y="2541"/>
                  </a:cubicBezTo>
                  <a:cubicBezTo>
                    <a:pt x="12185" y="1906"/>
                    <a:pt x="13846" y="1906"/>
                    <a:pt x="16062" y="1271"/>
                  </a:cubicBezTo>
                  <a:cubicBezTo>
                    <a:pt x="16615" y="635"/>
                    <a:pt x="17169" y="0"/>
                    <a:pt x="18277" y="0"/>
                  </a:cubicBezTo>
                  <a:cubicBezTo>
                    <a:pt x="18831" y="0"/>
                    <a:pt x="19938" y="635"/>
                    <a:pt x="20492" y="635"/>
                  </a:cubicBezTo>
                  <a:cubicBezTo>
                    <a:pt x="21046" y="1271"/>
                    <a:pt x="21046" y="1271"/>
                    <a:pt x="21600" y="1906"/>
                  </a:cubicBezTo>
                  <a:cubicBezTo>
                    <a:pt x="21600" y="2541"/>
                    <a:pt x="21600" y="2541"/>
                    <a:pt x="21600" y="3176"/>
                  </a:cubicBezTo>
                  <a:cubicBezTo>
                    <a:pt x="19938" y="4447"/>
                    <a:pt x="16615" y="5082"/>
                    <a:pt x="13846" y="44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1" name="îṥľîḑe"/>
            <p:cNvSpPr/>
            <p:nvPr/>
          </p:nvSpPr>
          <p:spPr>
            <a:xfrm>
              <a:off x="1597353" y="56691"/>
              <a:ext cx="160282" cy="175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600" extrusionOk="0">
                  <a:moveTo>
                    <a:pt x="12081" y="0"/>
                  </a:moveTo>
                  <a:cubicBezTo>
                    <a:pt x="13546" y="0"/>
                    <a:pt x="15010" y="1045"/>
                    <a:pt x="15010" y="2439"/>
                  </a:cubicBezTo>
                  <a:cubicBezTo>
                    <a:pt x="14644" y="2787"/>
                    <a:pt x="14278" y="3135"/>
                    <a:pt x="13912" y="3484"/>
                  </a:cubicBezTo>
                  <a:cubicBezTo>
                    <a:pt x="13180" y="4181"/>
                    <a:pt x="12447" y="4529"/>
                    <a:pt x="11349" y="5226"/>
                  </a:cubicBezTo>
                  <a:cubicBezTo>
                    <a:pt x="10983" y="5226"/>
                    <a:pt x="10251" y="5574"/>
                    <a:pt x="10251" y="5923"/>
                  </a:cubicBezTo>
                  <a:cubicBezTo>
                    <a:pt x="10251" y="5923"/>
                    <a:pt x="10617" y="6271"/>
                    <a:pt x="10617" y="6271"/>
                  </a:cubicBezTo>
                  <a:cubicBezTo>
                    <a:pt x="11349" y="5923"/>
                    <a:pt x="11715" y="5574"/>
                    <a:pt x="12447" y="5226"/>
                  </a:cubicBezTo>
                  <a:cubicBezTo>
                    <a:pt x="14278" y="4529"/>
                    <a:pt x="15742" y="3832"/>
                    <a:pt x="17573" y="3484"/>
                  </a:cubicBezTo>
                  <a:cubicBezTo>
                    <a:pt x="18671" y="3135"/>
                    <a:pt x="19769" y="2787"/>
                    <a:pt x="20868" y="3135"/>
                  </a:cubicBezTo>
                  <a:cubicBezTo>
                    <a:pt x="20868" y="3135"/>
                    <a:pt x="20868" y="3484"/>
                    <a:pt x="20868" y="3484"/>
                  </a:cubicBezTo>
                  <a:cubicBezTo>
                    <a:pt x="20868" y="4877"/>
                    <a:pt x="19403" y="5574"/>
                    <a:pt x="18671" y="6619"/>
                  </a:cubicBezTo>
                  <a:cubicBezTo>
                    <a:pt x="17573" y="7665"/>
                    <a:pt x="16841" y="9058"/>
                    <a:pt x="15742" y="10452"/>
                  </a:cubicBezTo>
                  <a:cubicBezTo>
                    <a:pt x="15742" y="10800"/>
                    <a:pt x="15742" y="10800"/>
                    <a:pt x="15376" y="11148"/>
                  </a:cubicBezTo>
                  <a:cubicBezTo>
                    <a:pt x="15010" y="11497"/>
                    <a:pt x="14644" y="12194"/>
                    <a:pt x="14278" y="12890"/>
                  </a:cubicBezTo>
                  <a:cubicBezTo>
                    <a:pt x="14644" y="12890"/>
                    <a:pt x="14644" y="12890"/>
                    <a:pt x="14644" y="12890"/>
                  </a:cubicBezTo>
                  <a:cubicBezTo>
                    <a:pt x="15376" y="12194"/>
                    <a:pt x="17939" y="11845"/>
                    <a:pt x="18671" y="11845"/>
                  </a:cubicBezTo>
                  <a:cubicBezTo>
                    <a:pt x="19403" y="11497"/>
                    <a:pt x="20502" y="11845"/>
                    <a:pt x="20502" y="12194"/>
                  </a:cubicBezTo>
                  <a:cubicBezTo>
                    <a:pt x="21600" y="12890"/>
                    <a:pt x="19769" y="13935"/>
                    <a:pt x="19037" y="14284"/>
                  </a:cubicBezTo>
                  <a:cubicBezTo>
                    <a:pt x="18305" y="14981"/>
                    <a:pt x="16841" y="15329"/>
                    <a:pt x="15742" y="15677"/>
                  </a:cubicBezTo>
                  <a:cubicBezTo>
                    <a:pt x="15010" y="15677"/>
                    <a:pt x="14278" y="15677"/>
                    <a:pt x="13912" y="16026"/>
                  </a:cubicBezTo>
                  <a:cubicBezTo>
                    <a:pt x="12447" y="16374"/>
                    <a:pt x="11349" y="16723"/>
                    <a:pt x="9519" y="16723"/>
                  </a:cubicBezTo>
                  <a:cubicBezTo>
                    <a:pt x="9519" y="16723"/>
                    <a:pt x="9519" y="16723"/>
                    <a:pt x="9519" y="16723"/>
                  </a:cubicBezTo>
                  <a:cubicBezTo>
                    <a:pt x="9885" y="16374"/>
                    <a:pt x="10617" y="16374"/>
                    <a:pt x="10983" y="16026"/>
                  </a:cubicBezTo>
                  <a:cubicBezTo>
                    <a:pt x="12447" y="15329"/>
                    <a:pt x="14644" y="14632"/>
                    <a:pt x="16475" y="13935"/>
                  </a:cubicBezTo>
                  <a:cubicBezTo>
                    <a:pt x="17207" y="13587"/>
                    <a:pt x="18305" y="13239"/>
                    <a:pt x="18671" y="12542"/>
                  </a:cubicBezTo>
                  <a:cubicBezTo>
                    <a:pt x="18671" y="12542"/>
                    <a:pt x="18305" y="12542"/>
                    <a:pt x="18305" y="12542"/>
                  </a:cubicBezTo>
                  <a:cubicBezTo>
                    <a:pt x="17939" y="12890"/>
                    <a:pt x="17573" y="12890"/>
                    <a:pt x="17207" y="12890"/>
                  </a:cubicBezTo>
                  <a:cubicBezTo>
                    <a:pt x="16475" y="13239"/>
                    <a:pt x="15376" y="13239"/>
                    <a:pt x="14278" y="13587"/>
                  </a:cubicBezTo>
                  <a:cubicBezTo>
                    <a:pt x="13912" y="13587"/>
                    <a:pt x="13546" y="13935"/>
                    <a:pt x="13180" y="13935"/>
                  </a:cubicBezTo>
                  <a:cubicBezTo>
                    <a:pt x="12814" y="14284"/>
                    <a:pt x="12447" y="14632"/>
                    <a:pt x="12081" y="14632"/>
                  </a:cubicBezTo>
                  <a:cubicBezTo>
                    <a:pt x="11349" y="14981"/>
                    <a:pt x="10983" y="14632"/>
                    <a:pt x="10617" y="14632"/>
                  </a:cubicBezTo>
                  <a:cubicBezTo>
                    <a:pt x="10251" y="14632"/>
                    <a:pt x="9885" y="14981"/>
                    <a:pt x="9519" y="14981"/>
                  </a:cubicBezTo>
                  <a:cubicBezTo>
                    <a:pt x="8054" y="15677"/>
                    <a:pt x="6590" y="16026"/>
                    <a:pt x="5492" y="16723"/>
                  </a:cubicBezTo>
                  <a:cubicBezTo>
                    <a:pt x="4027" y="17768"/>
                    <a:pt x="2929" y="20903"/>
                    <a:pt x="732" y="21600"/>
                  </a:cubicBezTo>
                  <a:cubicBezTo>
                    <a:pt x="366" y="21600"/>
                    <a:pt x="0" y="21600"/>
                    <a:pt x="0" y="21252"/>
                  </a:cubicBezTo>
                  <a:cubicBezTo>
                    <a:pt x="0" y="20903"/>
                    <a:pt x="0" y="19858"/>
                    <a:pt x="366" y="19510"/>
                  </a:cubicBezTo>
                  <a:cubicBezTo>
                    <a:pt x="1098" y="18465"/>
                    <a:pt x="1831" y="17419"/>
                    <a:pt x="2563" y="16374"/>
                  </a:cubicBezTo>
                  <a:cubicBezTo>
                    <a:pt x="2929" y="16026"/>
                    <a:pt x="2929" y="15677"/>
                    <a:pt x="3295" y="15677"/>
                  </a:cubicBezTo>
                  <a:cubicBezTo>
                    <a:pt x="3295" y="16026"/>
                    <a:pt x="2929" y="16374"/>
                    <a:pt x="2929" y="16723"/>
                  </a:cubicBezTo>
                  <a:cubicBezTo>
                    <a:pt x="2197" y="17768"/>
                    <a:pt x="1464" y="18813"/>
                    <a:pt x="1098" y="19858"/>
                  </a:cubicBezTo>
                  <a:cubicBezTo>
                    <a:pt x="1098" y="19858"/>
                    <a:pt x="1098" y="19858"/>
                    <a:pt x="1098" y="19858"/>
                  </a:cubicBezTo>
                  <a:cubicBezTo>
                    <a:pt x="1464" y="19510"/>
                    <a:pt x="2197" y="19161"/>
                    <a:pt x="2563" y="18813"/>
                  </a:cubicBezTo>
                  <a:cubicBezTo>
                    <a:pt x="3295" y="18116"/>
                    <a:pt x="3661" y="17419"/>
                    <a:pt x="4393" y="17071"/>
                  </a:cubicBezTo>
                  <a:cubicBezTo>
                    <a:pt x="5492" y="16374"/>
                    <a:pt x="6224" y="15677"/>
                    <a:pt x="7322" y="15329"/>
                  </a:cubicBezTo>
                  <a:cubicBezTo>
                    <a:pt x="8054" y="14981"/>
                    <a:pt x="8786" y="14632"/>
                    <a:pt x="9519" y="14284"/>
                  </a:cubicBezTo>
                  <a:cubicBezTo>
                    <a:pt x="9885" y="13935"/>
                    <a:pt x="10251" y="13935"/>
                    <a:pt x="10251" y="13935"/>
                  </a:cubicBezTo>
                  <a:cubicBezTo>
                    <a:pt x="10251" y="13587"/>
                    <a:pt x="10251" y="13239"/>
                    <a:pt x="10251" y="12890"/>
                  </a:cubicBezTo>
                  <a:cubicBezTo>
                    <a:pt x="9519" y="12542"/>
                    <a:pt x="9153" y="12194"/>
                    <a:pt x="8420" y="11845"/>
                  </a:cubicBezTo>
                  <a:cubicBezTo>
                    <a:pt x="8420" y="11845"/>
                    <a:pt x="8420" y="11845"/>
                    <a:pt x="8420" y="11845"/>
                  </a:cubicBezTo>
                  <a:cubicBezTo>
                    <a:pt x="7322" y="12542"/>
                    <a:pt x="6956" y="13935"/>
                    <a:pt x="5492" y="13935"/>
                  </a:cubicBezTo>
                  <a:cubicBezTo>
                    <a:pt x="5492" y="13935"/>
                    <a:pt x="5492" y="13935"/>
                    <a:pt x="5492" y="13587"/>
                  </a:cubicBezTo>
                  <a:cubicBezTo>
                    <a:pt x="6224" y="13239"/>
                    <a:pt x="7322" y="11845"/>
                    <a:pt x="7322" y="10800"/>
                  </a:cubicBezTo>
                  <a:cubicBezTo>
                    <a:pt x="7322" y="10800"/>
                    <a:pt x="6956" y="10800"/>
                    <a:pt x="6956" y="10452"/>
                  </a:cubicBezTo>
                  <a:cubicBezTo>
                    <a:pt x="6590" y="10800"/>
                    <a:pt x="5492" y="11148"/>
                    <a:pt x="5492" y="10452"/>
                  </a:cubicBezTo>
                  <a:cubicBezTo>
                    <a:pt x="5858" y="10103"/>
                    <a:pt x="5492" y="9406"/>
                    <a:pt x="5492" y="9058"/>
                  </a:cubicBezTo>
                  <a:cubicBezTo>
                    <a:pt x="5125" y="8013"/>
                    <a:pt x="5125" y="7316"/>
                    <a:pt x="4759" y="6271"/>
                  </a:cubicBezTo>
                  <a:cubicBezTo>
                    <a:pt x="4393" y="5923"/>
                    <a:pt x="4393" y="5574"/>
                    <a:pt x="4027" y="4877"/>
                  </a:cubicBezTo>
                  <a:cubicBezTo>
                    <a:pt x="4393" y="4877"/>
                    <a:pt x="4393" y="4877"/>
                    <a:pt x="4393" y="4877"/>
                  </a:cubicBezTo>
                  <a:cubicBezTo>
                    <a:pt x="4759" y="5226"/>
                    <a:pt x="5125" y="5226"/>
                    <a:pt x="5125" y="5574"/>
                  </a:cubicBezTo>
                  <a:cubicBezTo>
                    <a:pt x="5858" y="6271"/>
                    <a:pt x="6224" y="6968"/>
                    <a:pt x="6590" y="7665"/>
                  </a:cubicBezTo>
                  <a:cubicBezTo>
                    <a:pt x="6956" y="8013"/>
                    <a:pt x="7322" y="8710"/>
                    <a:pt x="7688" y="9406"/>
                  </a:cubicBezTo>
                  <a:cubicBezTo>
                    <a:pt x="7688" y="9755"/>
                    <a:pt x="7688" y="9755"/>
                    <a:pt x="7688" y="10103"/>
                  </a:cubicBezTo>
                  <a:cubicBezTo>
                    <a:pt x="8420" y="9406"/>
                    <a:pt x="9153" y="8361"/>
                    <a:pt x="9153" y="7316"/>
                  </a:cubicBezTo>
                  <a:cubicBezTo>
                    <a:pt x="8786" y="6968"/>
                    <a:pt x="8420" y="6271"/>
                    <a:pt x="8420" y="5574"/>
                  </a:cubicBezTo>
                  <a:cubicBezTo>
                    <a:pt x="8786" y="5574"/>
                    <a:pt x="9153" y="5574"/>
                    <a:pt x="9519" y="5923"/>
                  </a:cubicBezTo>
                  <a:cubicBezTo>
                    <a:pt x="10251" y="4529"/>
                    <a:pt x="12447" y="2439"/>
                    <a:pt x="12814" y="1045"/>
                  </a:cubicBezTo>
                  <a:cubicBezTo>
                    <a:pt x="12447" y="697"/>
                    <a:pt x="12081" y="348"/>
                    <a:pt x="12081" y="0"/>
                  </a:cubicBezTo>
                  <a:close/>
                  <a:moveTo>
                    <a:pt x="19037" y="3832"/>
                  </a:moveTo>
                  <a:cubicBezTo>
                    <a:pt x="17207" y="3832"/>
                    <a:pt x="16108" y="4529"/>
                    <a:pt x="15010" y="5226"/>
                  </a:cubicBezTo>
                  <a:cubicBezTo>
                    <a:pt x="14278" y="5574"/>
                    <a:pt x="13546" y="5574"/>
                    <a:pt x="12814" y="5923"/>
                  </a:cubicBezTo>
                  <a:cubicBezTo>
                    <a:pt x="12814" y="5923"/>
                    <a:pt x="12814" y="5923"/>
                    <a:pt x="12814" y="5923"/>
                  </a:cubicBezTo>
                  <a:cubicBezTo>
                    <a:pt x="13912" y="6968"/>
                    <a:pt x="15010" y="7665"/>
                    <a:pt x="14644" y="9755"/>
                  </a:cubicBezTo>
                  <a:cubicBezTo>
                    <a:pt x="14644" y="9755"/>
                    <a:pt x="14644" y="9755"/>
                    <a:pt x="14644" y="9755"/>
                  </a:cubicBezTo>
                  <a:cubicBezTo>
                    <a:pt x="14644" y="9755"/>
                    <a:pt x="14644" y="9755"/>
                    <a:pt x="14644" y="9755"/>
                  </a:cubicBezTo>
                  <a:cubicBezTo>
                    <a:pt x="15010" y="9406"/>
                    <a:pt x="15376" y="8710"/>
                    <a:pt x="15742" y="8361"/>
                  </a:cubicBezTo>
                  <a:cubicBezTo>
                    <a:pt x="16475" y="7665"/>
                    <a:pt x="17207" y="6619"/>
                    <a:pt x="17939" y="5923"/>
                  </a:cubicBezTo>
                  <a:cubicBezTo>
                    <a:pt x="18305" y="5226"/>
                    <a:pt x="18671" y="4529"/>
                    <a:pt x="19037" y="3832"/>
                  </a:cubicBezTo>
                  <a:close/>
                  <a:moveTo>
                    <a:pt x="14278" y="10103"/>
                  </a:moveTo>
                  <a:cubicBezTo>
                    <a:pt x="14278" y="10103"/>
                    <a:pt x="12081" y="10800"/>
                    <a:pt x="12081" y="11148"/>
                  </a:cubicBezTo>
                  <a:cubicBezTo>
                    <a:pt x="11715" y="11148"/>
                    <a:pt x="10983" y="11148"/>
                    <a:pt x="10983" y="11148"/>
                  </a:cubicBezTo>
                  <a:cubicBezTo>
                    <a:pt x="10983" y="11497"/>
                    <a:pt x="10983" y="11845"/>
                    <a:pt x="10983" y="11845"/>
                  </a:cubicBezTo>
                  <a:cubicBezTo>
                    <a:pt x="11349" y="12542"/>
                    <a:pt x="10983" y="12890"/>
                    <a:pt x="11715" y="13239"/>
                  </a:cubicBezTo>
                  <a:cubicBezTo>
                    <a:pt x="12447" y="11845"/>
                    <a:pt x="13546" y="11148"/>
                    <a:pt x="14278" y="10103"/>
                  </a:cubicBezTo>
                  <a:cubicBezTo>
                    <a:pt x="14278" y="10103"/>
                    <a:pt x="14278" y="10103"/>
                    <a:pt x="14278" y="10103"/>
                  </a:cubicBezTo>
                  <a:close/>
                  <a:moveTo>
                    <a:pt x="10251" y="9755"/>
                  </a:moveTo>
                  <a:cubicBezTo>
                    <a:pt x="10251" y="9755"/>
                    <a:pt x="10617" y="9755"/>
                    <a:pt x="10617" y="9755"/>
                  </a:cubicBezTo>
                  <a:cubicBezTo>
                    <a:pt x="10617" y="9755"/>
                    <a:pt x="10617" y="9755"/>
                    <a:pt x="10617" y="9755"/>
                  </a:cubicBezTo>
                  <a:cubicBezTo>
                    <a:pt x="10617" y="10103"/>
                    <a:pt x="10617" y="10452"/>
                    <a:pt x="10983" y="10452"/>
                  </a:cubicBezTo>
                  <a:cubicBezTo>
                    <a:pt x="11715" y="9755"/>
                    <a:pt x="13546" y="9755"/>
                    <a:pt x="13546" y="8361"/>
                  </a:cubicBezTo>
                  <a:cubicBezTo>
                    <a:pt x="13180" y="8013"/>
                    <a:pt x="13180" y="7316"/>
                    <a:pt x="12814" y="6968"/>
                  </a:cubicBezTo>
                  <a:cubicBezTo>
                    <a:pt x="12814" y="6619"/>
                    <a:pt x="12447" y="6619"/>
                    <a:pt x="12081" y="6271"/>
                  </a:cubicBezTo>
                  <a:cubicBezTo>
                    <a:pt x="12081" y="6271"/>
                    <a:pt x="11715" y="6271"/>
                    <a:pt x="11349" y="6619"/>
                  </a:cubicBezTo>
                  <a:cubicBezTo>
                    <a:pt x="11715" y="6619"/>
                    <a:pt x="12447" y="7316"/>
                    <a:pt x="12081" y="7665"/>
                  </a:cubicBezTo>
                  <a:cubicBezTo>
                    <a:pt x="12081" y="8013"/>
                    <a:pt x="11715" y="8013"/>
                    <a:pt x="11349" y="8361"/>
                  </a:cubicBezTo>
                  <a:cubicBezTo>
                    <a:pt x="10983" y="8710"/>
                    <a:pt x="9885" y="9755"/>
                    <a:pt x="9885" y="10452"/>
                  </a:cubicBezTo>
                  <a:cubicBezTo>
                    <a:pt x="9885" y="10452"/>
                    <a:pt x="9885" y="10800"/>
                    <a:pt x="10251" y="10800"/>
                  </a:cubicBezTo>
                  <a:cubicBezTo>
                    <a:pt x="10251" y="10800"/>
                    <a:pt x="10251" y="10800"/>
                    <a:pt x="10251" y="10452"/>
                  </a:cubicBezTo>
                  <a:cubicBezTo>
                    <a:pt x="10251" y="10452"/>
                    <a:pt x="10251" y="10452"/>
                    <a:pt x="10251" y="10452"/>
                  </a:cubicBezTo>
                  <a:cubicBezTo>
                    <a:pt x="10251" y="10452"/>
                    <a:pt x="10251" y="10103"/>
                    <a:pt x="10251" y="975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2" name="ïṧ1íḑe"/>
            <p:cNvSpPr/>
            <p:nvPr/>
          </p:nvSpPr>
          <p:spPr>
            <a:xfrm>
              <a:off x="825354" y="105045"/>
              <a:ext cx="117552" cy="181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43" y="16875"/>
                  </a:moveTo>
                  <a:cubicBezTo>
                    <a:pt x="15943" y="15525"/>
                    <a:pt x="15943" y="15525"/>
                    <a:pt x="15943" y="14513"/>
                  </a:cubicBezTo>
                  <a:cubicBezTo>
                    <a:pt x="15943" y="14175"/>
                    <a:pt x="16457" y="13500"/>
                    <a:pt x="16457" y="12825"/>
                  </a:cubicBezTo>
                  <a:cubicBezTo>
                    <a:pt x="16971" y="12488"/>
                    <a:pt x="16971" y="11813"/>
                    <a:pt x="16971" y="11475"/>
                  </a:cubicBezTo>
                  <a:cubicBezTo>
                    <a:pt x="16971" y="11138"/>
                    <a:pt x="17486" y="10125"/>
                    <a:pt x="16971" y="10125"/>
                  </a:cubicBezTo>
                  <a:cubicBezTo>
                    <a:pt x="16971" y="9788"/>
                    <a:pt x="16457" y="9450"/>
                    <a:pt x="16457" y="9450"/>
                  </a:cubicBezTo>
                  <a:cubicBezTo>
                    <a:pt x="15943" y="9450"/>
                    <a:pt x="15943" y="9450"/>
                    <a:pt x="15429" y="9450"/>
                  </a:cubicBezTo>
                  <a:cubicBezTo>
                    <a:pt x="15429" y="9788"/>
                    <a:pt x="14914" y="9788"/>
                    <a:pt x="14914" y="9788"/>
                  </a:cubicBezTo>
                  <a:cubicBezTo>
                    <a:pt x="14400" y="9788"/>
                    <a:pt x="14400" y="10125"/>
                    <a:pt x="13886" y="10125"/>
                  </a:cubicBezTo>
                  <a:cubicBezTo>
                    <a:pt x="12857" y="10463"/>
                    <a:pt x="12343" y="10800"/>
                    <a:pt x="11829" y="11475"/>
                  </a:cubicBezTo>
                  <a:cubicBezTo>
                    <a:pt x="11829" y="11813"/>
                    <a:pt x="12343" y="12825"/>
                    <a:pt x="11829" y="13163"/>
                  </a:cubicBezTo>
                  <a:cubicBezTo>
                    <a:pt x="11829" y="13163"/>
                    <a:pt x="11829" y="13500"/>
                    <a:pt x="11829" y="13500"/>
                  </a:cubicBezTo>
                  <a:cubicBezTo>
                    <a:pt x="10800" y="13500"/>
                    <a:pt x="9257" y="13500"/>
                    <a:pt x="8743" y="13837"/>
                  </a:cubicBezTo>
                  <a:cubicBezTo>
                    <a:pt x="7714" y="14513"/>
                    <a:pt x="6171" y="15188"/>
                    <a:pt x="5657" y="15188"/>
                  </a:cubicBezTo>
                  <a:cubicBezTo>
                    <a:pt x="5143" y="15525"/>
                    <a:pt x="2571" y="15525"/>
                    <a:pt x="1543" y="15188"/>
                  </a:cubicBezTo>
                  <a:cubicBezTo>
                    <a:pt x="1543" y="15188"/>
                    <a:pt x="1029" y="14850"/>
                    <a:pt x="514" y="14850"/>
                  </a:cubicBezTo>
                  <a:cubicBezTo>
                    <a:pt x="514" y="14513"/>
                    <a:pt x="0" y="13837"/>
                    <a:pt x="0" y="13837"/>
                  </a:cubicBezTo>
                  <a:cubicBezTo>
                    <a:pt x="514" y="13500"/>
                    <a:pt x="0" y="13500"/>
                    <a:pt x="514" y="13500"/>
                  </a:cubicBezTo>
                  <a:cubicBezTo>
                    <a:pt x="1029" y="13500"/>
                    <a:pt x="1543" y="13500"/>
                    <a:pt x="1543" y="13500"/>
                  </a:cubicBezTo>
                  <a:cubicBezTo>
                    <a:pt x="2057" y="13500"/>
                    <a:pt x="2571" y="13163"/>
                    <a:pt x="3086" y="13163"/>
                  </a:cubicBezTo>
                  <a:cubicBezTo>
                    <a:pt x="4114" y="12825"/>
                    <a:pt x="5143" y="12488"/>
                    <a:pt x="5657" y="12488"/>
                  </a:cubicBezTo>
                  <a:cubicBezTo>
                    <a:pt x="6171" y="12150"/>
                    <a:pt x="6686" y="11813"/>
                    <a:pt x="6686" y="11475"/>
                  </a:cubicBezTo>
                  <a:cubicBezTo>
                    <a:pt x="6686" y="11475"/>
                    <a:pt x="6686" y="11475"/>
                    <a:pt x="6686" y="11138"/>
                  </a:cubicBezTo>
                  <a:cubicBezTo>
                    <a:pt x="6686" y="10800"/>
                    <a:pt x="6171" y="10800"/>
                    <a:pt x="5657" y="10463"/>
                  </a:cubicBezTo>
                  <a:cubicBezTo>
                    <a:pt x="5143" y="10463"/>
                    <a:pt x="4629" y="10463"/>
                    <a:pt x="4114" y="10800"/>
                  </a:cubicBezTo>
                  <a:cubicBezTo>
                    <a:pt x="4114" y="10800"/>
                    <a:pt x="3600" y="11138"/>
                    <a:pt x="3086" y="11138"/>
                  </a:cubicBezTo>
                  <a:cubicBezTo>
                    <a:pt x="2571" y="10800"/>
                    <a:pt x="1543" y="10800"/>
                    <a:pt x="1029" y="10125"/>
                  </a:cubicBezTo>
                  <a:cubicBezTo>
                    <a:pt x="514" y="10125"/>
                    <a:pt x="514" y="9788"/>
                    <a:pt x="514" y="9788"/>
                  </a:cubicBezTo>
                  <a:cubicBezTo>
                    <a:pt x="514" y="9788"/>
                    <a:pt x="514" y="9788"/>
                    <a:pt x="514" y="9788"/>
                  </a:cubicBezTo>
                  <a:cubicBezTo>
                    <a:pt x="514" y="9788"/>
                    <a:pt x="514" y="9450"/>
                    <a:pt x="514" y="9450"/>
                  </a:cubicBezTo>
                  <a:cubicBezTo>
                    <a:pt x="514" y="9112"/>
                    <a:pt x="514" y="9112"/>
                    <a:pt x="514" y="8775"/>
                  </a:cubicBezTo>
                  <a:cubicBezTo>
                    <a:pt x="1029" y="8775"/>
                    <a:pt x="0" y="8775"/>
                    <a:pt x="2571" y="8775"/>
                  </a:cubicBezTo>
                  <a:cubicBezTo>
                    <a:pt x="3086" y="8775"/>
                    <a:pt x="3086" y="8775"/>
                    <a:pt x="3600" y="8775"/>
                  </a:cubicBezTo>
                  <a:cubicBezTo>
                    <a:pt x="3600" y="8438"/>
                    <a:pt x="3600" y="8438"/>
                    <a:pt x="4114" y="8438"/>
                  </a:cubicBezTo>
                  <a:cubicBezTo>
                    <a:pt x="4629" y="8438"/>
                    <a:pt x="5143" y="8438"/>
                    <a:pt x="6171" y="8100"/>
                  </a:cubicBezTo>
                  <a:cubicBezTo>
                    <a:pt x="7200" y="7763"/>
                    <a:pt x="8229" y="7425"/>
                    <a:pt x="8743" y="7088"/>
                  </a:cubicBezTo>
                  <a:cubicBezTo>
                    <a:pt x="9257" y="6750"/>
                    <a:pt x="9771" y="6075"/>
                    <a:pt x="9771" y="5400"/>
                  </a:cubicBezTo>
                  <a:cubicBezTo>
                    <a:pt x="10286" y="5063"/>
                    <a:pt x="10286" y="4388"/>
                    <a:pt x="10800" y="4050"/>
                  </a:cubicBezTo>
                  <a:cubicBezTo>
                    <a:pt x="10800" y="3713"/>
                    <a:pt x="10800" y="3375"/>
                    <a:pt x="10800" y="3038"/>
                  </a:cubicBezTo>
                  <a:cubicBezTo>
                    <a:pt x="10800" y="3038"/>
                    <a:pt x="11314" y="2700"/>
                    <a:pt x="11314" y="2700"/>
                  </a:cubicBezTo>
                  <a:cubicBezTo>
                    <a:pt x="11314" y="2363"/>
                    <a:pt x="11314" y="2025"/>
                    <a:pt x="11829" y="1688"/>
                  </a:cubicBezTo>
                  <a:cubicBezTo>
                    <a:pt x="11829" y="1013"/>
                    <a:pt x="12343" y="338"/>
                    <a:pt x="12857" y="0"/>
                  </a:cubicBezTo>
                  <a:cubicBezTo>
                    <a:pt x="13371" y="0"/>
                    <a:pt x="13371" y="0"/>
                    <a:pt x="13886" y="0"/>
                  </a:cubicBezTo>
                  <a:cubicBezTo>
                    <a:pt x="14400" y="338"/>
                    <a:pt x="14400" y="338"/>
                    <a:pt x="14400" y="338"/>
                  </a:cubicBezTo>
                  <a:cubicBezTo>
                    <a:pt x="15429" y="1688"/>
                    <a:pt x="15429" y="2025"/>
                    <a:pt x="15429" y="2363"/>
                  </a:cubicBezTo>
                  <a:cubicBezTo>
                    <a:pt x="15943" y="2700"/>
                    <a:pt x="15429" y="3375"/>
                    <a:pt x="14914" y="4388"/>
                  </a:cubicBezTo>
                  <a:cubicBezTo>
                    <a:pt x="14914" y="4725"/>
                    <a:pt x="15429" y="4725"/>
                    <a:pt x="15943" y="4388"/>
                  </a:cubicBezTo>
                  <a:cubicBezTo>
                    <a:pt x="16457" y="4388"/>
                    <a:pt x="16971" y="4050"/>
                    <a:pt x="16971" y="4388"/>
                  </a:cubicBezTo>
                  <a:cubicBezTo>
                    <a:pt x="16457" y="4388"/>
                    <a:pt x="17486" y="3713"/>
                    <a:pt x="17486" y="3713"/>
                  </a:cubicBezTo>
                  <a:cubicBezTo>
                    <a:pt x="18000" y="3375"/>
                    <a:pt x="18514" y="3038"/>
                    <a:pt x="18514" y="3038"/>
                  </a:cubicBezTo>
                  <a:cubicBezTo>
                    <a:pt x="19029" y="3038"/>
                    <a:pt x="20057" y="2700"/>
                    <a:pt x="20571" y="3038"/>
                  </a:cubicBezTo>
                  <a:cubicBezTo>
                    <a:pt x="21086" y="3375"/>
                    <a:pt x="21600" y="3713"/>
                    <a:pt x="21086" y="4050"/>
                  </a:cubicBezTo>
                  <a:cubicBezTo>
                    <a:pt x="20057" y="5063"/>
                    <a:pt x="19543" y="5063"/>
                    <a:pt x="19029" y="5063"/>
                  </a:cubicBezTo>
                  <a:cubicBezTo>
                    <a:pt x="15429" y="6075"/>
                    <a:pt x="14400" y="6412"/>
                    <a:pt x="13371" y="7088"/>
                  </a:cubicBezTo>
                  <a:cubicBezTo>
                    <a:pt x="11829" y="7425"/>
                    <a:pt x="11829" y="8100"/>
                    <a:pt x="10286" y="9112"/>
                  </a:cubicBezTo>
                  <a:cubicBezTo>
                    <a:pt x="9771" y="9450"/>
                    <a:pt x="9257" y="9788"/>
                    <a:pt x="8743" y="9788"/>
                  </a:cubicBezTo>
                  <a:cubicBezTo>
                    <a:pt x="8743" y="10125"/>
                    <a:pt x="9257" y="10800"/>
                    <a:pt x="9771" y="10800"/>
                  </a:cubicBezTo>
                  <a:cubicBezTo>
                    <a:pt x="10286" y="10800"/>
                    <a:pt x="11829" y="9788"/>
                    <a:pt x="12857" y="9450"/>
                  </a:cubicBezTo>
                  <a:cubicBezTo>
                    <a:pt x="13371" y="9112"/>
                    <a:pt x="14400" y="8775"/>
                    <a:pt x="15429" y="8438"/>
                  </a:cubicBezTo>
                  <a:cubicBezTo>
                    <a:pt x="15943" y="8438"/>
                    <a:pt x="16457" y="8438"/>
                    <a:pt x="16971" y="8100"/>
                  </a:cubicBezTo>
                  <a:cubicBezTo>
                    <a:pt x="17486" y="7763"/>
                    <a:pt x="18000" y="7425"/>
                    <a:pt x="18514" y="7425"/>
                  </a:cubicBezTo>
                  <a:cubicBezTo>
                    <a:pt x="18514" y="7088"/>
                    <a:pt x="18514" y="7088"/>
                    <a:pt x="19029" y="7088"/>
                  </a:cubicBezTo>
                  <a:cubicBezTo>
                    <a:pt x="19543" y="7088"/>
                    <a:pt x="21600" y="7088"/>
                    <a:pt x="21600" y="7425"/>
                  </a:cubicBezTo>
                  <a:cubicBezTo>
                    <a:pt x="21600" y="7763"/>
                    <a:pt x="21600" y="8100"/>
                    <a:pt x="21600" y="8775"/>
                  </a:cubicBezTo>
                  <a:cubicBezTo>
                    <a:pt x="21600" y="9112"/>
                    <a:pt x="21600" y="10463"/>
                    <a:pt x="20571" y="11138"/>
                  </a:cubicBezTo>
                  <a:cubicBezTo>
                    <a:pt x="20057" y="11813"/>
                    <a:pt x="20057" y="12150"/>
                    <a:pt x="19543" y="12825"/>
                  </a:cubicBezTo>
                  <a:cubicBezTo>
                    <a:pt x="18000" y="15863"/>
                    <a:pt x="18000" y="18563"/>
                    <a:pt x="16971" y="20925"/>
                  </a:cubicBezTo>
                  <a:cubicBezTo>
                    <a:pt x="16971" y="20925"/>
                    <a:pt x="16457" y="21263"/>
                    <a:pt x="16457" y="21263"/>
                  </a:cubicBezTo>
                  <a:cubicBezTo>
                    <a:pt x="15429" y="21263"/>
                    <a:pt x="14400" y="20925"/>
                    <a:pt x="13886" y="20250"/>
                  </a:cubicBezTo>
                  <a:cubicBezTo>
                    <a:pt x="13371" y="19913"/>
                    <a:pt x="13371" y="19575"/>
                    <a:pt x="12857" y="19238"/>
                  </a:cubicBezTo>
                  <a:cubicBezTo>
                    <a:pt x="12343" y="19238"/>
                    <a:pt x="12343" y="18900"/>
                    <a:pt x="11829" y="18900"/>
                  </a:cubicBezTo>
                  <a:cubicBezTo>
                    <a:pt x="11829" y="18900"/>
                    <a:pt x="11314" y="18563"/>
                    <a:pt x="11314" y="18563"/>
                  </a:cubicBezTo>
                  <a:cubicBezTo>
                    <a:pt x="10800" y="18225"/>
                    <a:pt x="10286" y="18563"/>
                    <a:pt x="9771" y="18563"/>
                  </a:cubicBezTo>
                  <a:cubicBezTo>
                    <a:pt x="9257" y="19238"/>
                    <a:pt x="9771" y="18563"/>
                    <a:pt x="8743" y="20925"/>
                  </a:cubicBezTo>
                  <a:cubicBezTo>
                    <a:pt x="8743" y="20925"/>
                    <a:pt x="8743" y="21263"/>
                    <a:pt x="8229" y="21263"/>
                  </a:cubicBezTo>
                  <a:cubicBezTo>
                    <a:pt x="8229" y="21600"/>
                    <a:pt x="8229" y="21600"/>
                    <a:pt x="7714" y="21600"/>
                  </a:cubicBezTo>
                  <a:cubicBezTo>
                    <a:pt x="7714" y="21600"/>
                    <a:pt x="7200" y="21600"/>
                    <a:pt x="6686" y="21600"/>
                  </a:cubicBezTo>
                  <a:cubicBezTo>
                    <a:pt x="6686" y="21600"/>
                    <a:pt x="6171" y="21600"/>
                    <a:pt x="6171" y="21600"/>
                  </a:cubicBezTo>
                  <a:cubicBezTo>
                    <a:pt x="6171" y="21263"/>
                    <a:pt x="6686" y="20250"/>
                    <a:pt x="6171" y="19913"/>
                  </a:cubicBezTo>
                  <a:cubicBezTo>
                    <a:pt x="5657" y="19238"/>
                    <a:pt x="4629" y="19575"/>
                    <a:pt x="4629" y="19575"/>
                  </a:cubicBezTo>
                  <a:cubicBezTo>
                    <a:pt x="4114" y="19238"/>
                    <a:pt x="4114" y="18900"/>
                    <a:pt x="4629" y="18563"/>
                  </a:cubicBezTo>
                  <a:cubicBezTo>
                    <a:pt x="5143" y="18225"/>
                    <a:pt x="5143" y="18563"/>
                    <a:pt x="5657" y="18225"/>
                  </a:cubicBezTo>
                  <a:cubicBezTo>
                    <a:pt x="6171" y="18225"/>
                    <a:pt x="6171" y="17888"/>
                    <a:pt x="5657" y="17888"/>
                  </a:cubicBezTo>
                  <a:cubicBezTo>
                    <a:pt x="5657" y="17550"/>
                    <a:pt x="5657" y="17550"/>
                    <a:pt x="5143" y="17550"/>
                  </a:cubicBezTo>
                  <a:cubicBezTo>
                    <a:pt x="4629" y="17212"/>
                    <a:pt x="4629" y="16538"/>
                    <a:pt x="5143" y="16538"/>
                  </a:cubicBezTo>
                  <a:cubicBezTo>
                    <a:pt x="5657" y="16200"/>
                    <a:pt x="6686" y="16200"/>
                    <a:pt x="7714" y="15863"/>
                  </a:cubicBezTo>
                  <a:cubicBezTo>
                    <a:pt x="9257" y="15525"/>
                    <a:pt x="10800" y="15525"/>
                    <a:pt x="10800" y="15525"/>
                  </a:cubicBezTo>
                  <a:cubicBezTo>
                    <a:pt x="11314" y="15525"/>
                    <a:pt x="11829" y="15863"/>
                    <a:pt x="11314" y="16200"/>
                  </a:cubicBezTo>
                  <a:cubicBezTo>
                    <a:pt x="10800" y="16200"/>
                    <a:pt x="10800" y="16538"/>
                    <a:pt x="10800" y="16875"/>
                  </a:cubicBezTo>
                  <a:cubicBezTo>
                    <a:pt x="10800" y="17550"/>
                    <a:pt x="11829" y="17888"/>
                    <a:pt x="12343" y="17888"/>
                  </a:cubicBezTo>
                  <a:cubicBezTo>
                    <a:pt x="13371" y="18563"/>
                    <a:pt x="14400" y="17888"/>
                    <a:pt x="14914" y="17550"/>
                  </a:cubicBezTo>
                  <a:cubicBezTo>
                    <a:pt x="14914" y="17550"/>
                    <a:pt x="15429" y="16875"/>
                    <a:pt x="15943" y="1687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3" name="ïṡḻiďê"/>
            <p:cNvSpPr/>
            <p:nvPr/>
          </p:nvSpPr>
          <p:spPr>
            <a:xfrm>
              <a:off x="810208" y="234179"/>
              <a:ext cx="25985" cy="60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055" extrusionOk="0">
                  <a:moveTo>
                    <a:pt x="960" y="16146"/>
                  </a:moveTo>
                  <a:cubicBezTo>
                    <a:pt x="-1200" y="13200"/>
                    <a:pt x="960" y="10255"/>
                    <a:pt x="960" y="7310"/>
                  </a:cubicBezTo>
                  <a:cubicBezTo>
                    <a:pt x="960" y="5346"/>
                    <a:pt x="3120" y="3382"/>
                    <a:pt x="3120" y="1419"/>
                  </a:cubicBezTo>
                  <a:cubicBezTo>
                    <a:pt x="3120" y="1419"/>
                    <a:pt x="3120" y="437"/>
                    <a:pt x="3120" y="437"/>
                  </a:cubicBezTo>
                  <a:cubicBezTo>
                    <a:pt x="3120" y="-545"/>
                    <a:pt x="5280" y="437"/>
                    <a:pt x="5280" y="437"/>
                  </a:cubicBezTo>
                  <a:cubicBezTo>
                    <a:pt x="7440" y="437"/>
                    <a:pt x="7440" y="437"/>
                    <a:pt x="9600" y="1419"/>
                  </a:cubicBezTo>
                  <a:cubicBezTo>
                    <a:pt x="9600" y="4364"/>
                    <a:pt x="11760" y="4364"/>
                    <a:pt x="13920" y="4364"/>
                  </a:cubicBezTo>
                  <a:cubicBezTo>
                    <a:pt x="13920" y="5346"/>
                    <a:pt x="16080" y="6328"/>
                    <a:pt x="18240" y="7310"/>
                  </a:cubicBezTo>
                  <a:cubicBezTo>
                    <a:pt x="18240" y="8291"/>
                    <a:pt x="20400" y="10255"/>
                    <a:pt x="20400" y="11237"/>
                  </a:cubicBezTo>
                  <a:cubicBezTo>
                    <a:pt x="20400" y="13200"/>
                    <a:pt x="20400" y="15164"/>
                    <a:pt x="20400" y="16146"/>
                  </a:cubicBezTo>
                  <a:cubicBezTo>
                    <a:pt x="20400" y="18110"/>
                    <a:pt x="18240" y="20073"/>
                    <a:pt x="18240" y="20073"/>
                  </a:cubicBezTo>
                  <a:cubicBezTo>
                    <a:pt x="16080" y="21055"/>
                    <a:pt x="13920" y="21055"/>
                    <a:pt x="13920" y="21055"/>
                  </a:cubicBezTo>
                  <a:cubicBezTo>
                    <a:pt x="11760" y="21055"/>
                    <a:pt x="9600" y="20073"/>
                    <a:pt x="7440" y="20073"/>
                  </a:cubicBezTo>
                  <a:cubicBezTo>
                    <a:pt x="5280" y="18110"/>
                    <a:pt x="960" y="17128"/>
                    <a:pt x="960" y="1614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4" name="iṧľídê"/>
            <p:cNvSpPr/>
            <p:nvPr/>
          </p:nvSpPr>
          <p:spPr>
            <a:xfrm>
              <a:off x="546900" y="98284"/>
              <a:ext cx="210926" cy="201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7" extrusionOk="0">
                  <a:moveTo>
                    <a:pt x="11520" y="20833"/>
                  </a:moveTo>
                  <a:cubicBezTo>
                    <a:pt x="11232" y="21133"/>
                    <a:pt x="10944" y="21133"/>
                    <a:pt x="10656" y="21133"/>
                  </a:cubicBezTo>
                  <a:cubicBezTo>
                    <a:pt x="10368" y="21133"/>
                    <a:pt x="9504" y="21133"/>
                    <a:pt x="9216" y="21133"/>
                  </a:cubicBezTo>
                  <a:cubicBezTo>
                    <a:pt x="8640" y="21133"/>
                    <a:pt x="8352" y="21133"/>
                    <a:pt x="8064" y="20833"/>
                  </a:cubicBezTo>
                  <a:cubicBezTo>
                    <a:pt x="7488" y="20833"/>
                    <a:pt x="7200" y="20833"/>
                    <a:pt x="7200" y="20833"/>
                  </a:cubicBezTo>
                  <a:cubicBezTo>
                    <a:pt x="7200" y="20533"/>
                    <a:pt x="7200" y="20533"/>
                    <a:pt x="7200" y="20233"/>
                  </a:cubicBezTo>
                  <a:cubicBezTo>
                    <a:pt x="7200" y="20233"/>
                    <a:pt x="7200" y="19933"/>
                    <a:pt x="7200" y="19933"/>
                  </a:cubicBezTo>
                  <a:cubicBezTo>
                    <a:pt x="7488" y="19933"/>
                    <a:pt x="7488" y="19633"/>
                    <a:pt x="7488" y="19633"/>
                  </a:cubicBezTo>
                  <a:cubicBezTo>
                    <a:pt x="7776" y="19633"/>
                    <a:pt x="7776" y="19333"/>
                    <a:pt x="8064" y="19333"/>
                  </a:cubicBezTo>
                  <a:cubicBezTo>
                    <a:pt x="8640" y="19033"/>
                    <a:pt x="10368" y="18433"/>
                    <a:pt x="10080" y="18433"/>
                  </a:cubicBezTo>
                  <a:cubicBezTo>
                    <a:pt x="9792" y="18433"/>
                    <a:pt x="10656" y="18433"/>
                    <a:pt x="10656" y="18433"/>
                  </a:cubicBezTo>
                  <a:cubicBezTo>
                    <a:pt x="10944" y="18133"/>
                    <a:pt x="11520" y="18133"/>
                    <a:pt x="11520" y="18133"/>
                  </a:cubicBezTo>
                  <a:cubicBezTo>
                    <a:pt x="11520" y="18133"/>
                    <a:pt x="11808" y="17833"/>
                    <a:pt x="11808" y="17833"/>
                  </a:cubicBezTo>
                  <a:cubicBezTo>
                    <a:pt x="12096" y="17833"/>
                    <a:pt x="12096" y="18133"/>
                    <a:pt x="12096" y="18133"/>
                  </a:cubicBezTo>
                  <a:cubicBezTo>
                    <a:pt x="12384" y="18133"/>
                    <a:pt x="12384" y="18133"/>
                    <a:pt x="12384" y="18133"/>
                  </a:cubicBezTo>
                  <a:cubicBezTo>
                    <a:pt x="12672" y="18133"/>
                    <a:pt x="12672" y="18133"/>
                    <a:pt x="12960" y="18433"/>
                  </a:cubicBezTo>
                  <a:cubicBezTo>
                    <a:pt x="12960" y="18433"/>
                    <a:pt x="13248" y="18433"/>
                    <a:pt x="13248" y="18733"/>
                  </a:cubicBezTo>
                  <a:cubicBezTo>
                    <a:pt x="13536" y="18733"/>
                    <a:pt x="13536" y="18733"/>
                    <a:pt x="13536" y="18733"/>
                  </a:cubicBezTo>
                  <a:cubicBezTo>
                    <a:pt x="13824" y="18733"/>
                    <a:pt x="14400" y="18433"/>
                    <a:pt x="14400" y="18133"/>
                  </a:cubicBezTo>
                  <a:cubicBezTo>
                    <a:pt x="14688" y="17833"/>
                    <a:pt x="14688" y="17833"/>
                    <a:pt x="14688" y="17233"/>
                  </a:cubicBezTo>
                  <a:cubicBezTo>
                    <a:pt x="14688" y="16633"/>
                    <a:pt x="14688" y="16333"/>
                    <a:pt x="14688" y="15733"/>
                  </a:cubicBezTo>
                  <a:cubicBezTo>
                    <a:pt x="14976" y="15133"/>
                    <a:pt x="15264" y="14233"/>
                    <a:pt x="15552" y="14233"/>
                  </a:cubicBezTo>
                  <a:cubicBezTo>
                    <a:pt x="15552" y="14233"/>
                    <a:pt x="15840" y="13633"/>
                    <a:pt x="15840" y="13333"/>
                  </a:cubicBezTo>
                  <a:cubicBezTo>
                    <a:pt x="16128" y="12733"/>
                    <a:pt x="16416" y="12133"/>
                    <a:pt x="16704" y="11833"/>
                  </a:cubicBezTo>
                  <a:cubicBezTo>
                    <a:pt x="16704" y="11533"/>
                    <a:pt x="16992" y="11233"/>
                    <a:pt x="16992" y="11233"/>
                  </a:cubicBezTo>
                  <a:cubicBezTo>
                    <a:pt x="17280" y="10933"/>
                    <a:pt x="17568" y="10633"/>
                    <a:pt x="17568" y="10333"/>
                  </a:cubicBezTo>
                  <a:cubicBezTo>
                    <a:pt x="17856" y="10033"/>
                    <a:pt x="17856" y="9733"/>
                    <a:pt x="17856" y="9733"/>
                  </a:cubicBezTo>
                  <a:cubicBezTo>
                    <a:pt x="17856" y="9733"/>
                    <a:pt x="17856" y="9433"/>
                    <a:pt x="17856" y="9433"/>
                  </a:cubicBezTo>
                  <a:cubicBezTo>
                    <a:pt x="17856" y="9433"/>
                    <a:pt x="17568" y="9133"/>
                    <a:pt x="17568" y="9133"/>
                  </a:cubicBezTo>
                  <a:cubicBezTo>
                    <a:pt x="17568" y="9133"/>
                    <a:pt x="16992" y="9133"/>
                    <a:pt x="16992" y="9433"/>
                  </a:cubicBezTo>
                  <a:cubicBezTo>
                    <a:pt x="16704" y="9433"/>
                    <a:pt x="16704" y="9433"/>
                    <a:pt x="16704" y="9433"/>
                  </a:cubicBezTo>
                  <a:cubicBezTo>
                    <a:pt x="16704" y="9433"/>
                    <a:pt x="16128" y="9733"/>
                    <a:pt x="16416" y="9733"/>
                  </a:cubicBezTo>
                  <a:cubicBezTo>
                    <a:pt x="16992" y="9433"/>
                    <a:pt x="16704" y="9433"/>
                    <a:pt x="16128" y="9733"/>
                  </a:cubicBezTo>
                  <a:cubicBezTo>
                    <a:pt x="16128" y="9733"/>
                    <a:pt x="15840" y="10033"/>
                    <a:pt x="15552" y="10033"/>
                  </a:cubicBezTo>
                  <a:cubicBezTo>
                    <a:pt x="15264" y="10033"/>
                    <a:pt x="14976" y="10633"/>
                    <a:pt x="14688" y="10933"/>
                  </a:cubicBezTo>
                  <a:cubicBezTo>
                    <a:pt x="14400" y="11233"/>
                    <a:pt x="14112" y="11533"/>
                    <a:pt x="13824" y="11833"/>
                  </a:cubicBezTo>
                  <a:cubicBezTo>
                    <a:pt x="13824" y="12133"/>
                    <a:pt x="13536" y="12133"/>
                    <a:pt x="13536" y="12133"/>
                  </a:cubicBezTo>
                  <a:cubicBezTo>
                    <a:pt x="13536" y="12133"/>
                    <a:pt x="13536" y="12433"/>
                    <a:pt x="13536" y="12433"/>
                  </a:cubicBezTo>
                  <a:cubicBezTo>
                    <a:pt x="13536" y="12733"/>
                    <a:pt x="13536" y="13033"/>
                    <a:pt x="13536" y="13333"/>
                  </a:cubicBezTo>
                  <a:cubicBezTo>
                    <a:pt x="13536" y="13333"/>
                    <a:pt x="13248" y="13333"/>
                    <a:pt x="13248" y="13633"/>
                  </a:cubicBezTo>
                  <a:cubicBezTo>
                    <a:pt x="13248" y="14233"/>
                    <a:pt x="12960" y="14233"/>
                    <a:pt x="12960" y="14533"/>
                  </a:cubicBezTo>
                  <a:cubicBezTo>
                    <a:pt x="12672" y="14533"/>
                    <a:pt x="12384" y="14533"/>
                    <a:pt x="12384" y="14533"/>
                  </a:cubicBezTo>
                  <a:cubicBezTo>
                    <a:pt x="12096" y="14533"/>
                    <a:pt x="11808" y="14233"/>
                    <a:pt x="11808" y="13933"/>
                  </a:cubicBezTo>
                  <a:cubicBezTo>
                    <a:pt x="11808" y="13933"/>
                    <a:pt x="11808" y="13633"/>
                    <a:pt x="11808" y="13333"/>
                  </a:cubicBezTo>
                  <a:cubicBezTo>
                    <a:pt x="11808" y="13333"/>
                    <a:pt x="11808" y="13033"/>
                    <a:pt x="11808" y="13033"/>
                  </a:cubicBezTo>
                  <a:cubicBezTo>
                    <a:pt x="11520" y="12733"/>
                    <a:pt x="11520" y="12433"/>
                    <a:pt x="11232" y="12433"/>
                  </a:cubicBezTo>
                  <a:cubicBezTo>
                    <a:pt x="10944" y="12733"/>
                    <a:pt x="10656" y="13033"/>
                    <a:pt x="10368" y="13033"/>
                  </a:cubicBezTo>
                  <a:cubicBezTo>
                    <a:pt x="10368" y="13033"/>
                    <a:pt x="10368" y="13033"/>
                    <a:pt x="10368" y="13333"/>
                  </a:cubicBezTo>
                  <a:cubicBezTo>
                    <a:pt x="10080" y="13333"/>
                    <a:pt x="10080" y="13333"/>
                    <a:pt x="9792" y="13633"/>
                  </a:cubicBezTo>
                  <a:cubicBezTo>
                    <a:pt x="9792" y="13633"/>
                    <a:pt x="9792" y="13633"/>
                    <a:pt x="9792" y="13633"/>
                  </a:cubicBezTo>
                  <a:cubicBezTo>
                    <a:pt x="9504" y="13933"/>
                    <a:pt x="9216" y="14533"/>
                    <a:pt x="8928" y="14533"/>
                  </a:cubicBezTo>
                  <a:cubicBezTo>
                    <a:pt x="8928" y="14833"/>
                    <a:pt x="8928" y="14833"/>
                    <a:pt x="8928" y="14833"/>
                  </a:cubicBezTo>
                  <a:cubicBezTo>
                    <a:pt x="8640" y="15133"/>
                    <a:pt x="8640" y="15133"/>
                    <a:pt x="8640" y="15133"/>
                  </a:cubicBezTo>
                  <a:cubicBezTo>
                    <a:pt x="8640" y="15433"/>
                    <a:pt x="8640" y="15433"/>
                    <a:pt x="8352" y="15433"/>
                  </a:cubicBezTo>
                  <a:cubicBezTo>
                    <a:pt x="8352" y="15733"/>
                    <a:pt x="8064" y="16033"/>
                    <a:pt x="8064" y="16033"/>
                  </a:cubicBezTo>
                  <a:cubicBezTo>
                    <a:pt x="8064" y="16333"/>
                    <a:pt x="8064" y="16633"/>
                    <a:pt x="8064" y="16633"/>
                  </a:cubicBezTo>
                  <a:cubicBezTo>
                    <a:pt x="7776" y="16933"/>
                    <a:pt x="7776" y="17233"/>
                    <a:pt x="7776" y="17233"/>
                  </a:cubicBezTo>
                  <a:cubicBezTo>
                    <a:pt x="7488" y="17533"/>
                    <a:pt x="7488" y="17533"/>
                    <a:pt x="7488" y="17833"/>
                  </a:cubicBezTo>
                  <a:cubicBezTo>
                    <a:pt x="7200" y="17833"/>
                    <a:pt x="7200" y="17833"/>
                    <a:pt x="7200" y="17833"/>
                  </a:cubicBezTo>
                  <a:cubicBezTo>
                    <a:pt x="6912" y="17833"/>
                    <a:pt x="6912" y="17833"/>
                    <a:pt x="6912" y="17833"/>
                  </a:cubicBezTo>
                  <a:cubicBezTo>
                    <a:pt x="6912" y="17833"/>
                    <a:pt x="6912" y="17533"/>
                    <a:pt x="6912" y="17533"/>
                  </a:cubicBezTo>
                  <a:cubicBezTo>
                    <a:pt x="6912" y="16933"/>
                    <a:pt x="6624" y="16633"/>
                    <a:pt x="6624" y="16333"/>
                  </a:cubicBezTo>
                  <a:cubicBezTo>
                    <a:pt x="6624" y="16333"/>
                    <a:pt x="6912" y="15733"/>
                    <a:pt x="6912" y="15733"/>
                  </a:cubicBezTo>
                  <a:cubicBezTo>
                    <a:pt x="6624" y="15433"/>
                    <a:pt x="6624" y="15433"/>
                    <a:pt x="6624" y="15433"/>
                  </a:cubicBezTo>
                  <a:cubicBezTo>
                    <a:pt x="6624" y="15433"/>
                    <a:pt x="6624" y="15433"/>
                    <a:pt x="6624" y="15433"/>
                  </a:cubicBezTo>
                  <a:cubicBezTo>
                    <a:pt x="6624" y="15433"/>
                    <a:pt x="6624" y="15433"/>
                    <a:pt x="6336" y="15433"/>
                  </a:cubicBezTo>
                  <a:cubicBezTo>
                    <a:pt x="6336" y="15433"/>
                    <a:pt x="6336" y="15433"/>
                    <a:pt x="6336" y="15433"/>
                  </a:cubicBezTo>
                  <a:cubicBezTo>
                    <a:pt x="6336" y="15433"/>
                    <a:pt x="6048" y="15433"/>
                    <a:pt x="6048" y="15433"/>
                  </a:cubicBezTo>
                  <a:cubicBezTo>
                    <a:pt x="6048" y="15733"/>
                    <a:pt x="5760" y="15733"/>
                    <a:pt x="5760" y="15733"/>
                  </a:cubicBezTo>
                  <a:cubicBezTo>
                    <a:pt x="5472" y="16033"/>
                    <a:pt x="4896" y="16633"/>
                    <a:pt x="4896" y="16633"/>
                  </a:cubicBezTo>
                  <a:cubicBezTo>
                    <a:pt x="4320" y="17233"/>
                    <a:pt x="3744" y="18433"/>
                    <a:pt x="3456" y="19033"/>
                  </a:cubicBezTo>
                  <a:cubicBezTo>
                    <a:pt x="3456" y="19633"/>
                    <a:pt x="3168" y="19933"/>
                    <a:pt x="2880" y="20533"/>
                  </a:cubicBezTo>
                  <a:cubicBezTo>
                    <a:pt x="2880" y="20833"/>
                    <a:pt x="2880" y="21133"/>
                    <a:pt x="2592" y="21133"/>
                  </a:cubicBezTo>
                  <a:cubicBezTo>
                    <a:pt x="2304" y="21433"/>
                    <a:pt x="2016" y="21133"/>
                    <a:pt x="1728" y="21133"/>
                  </a:cubicBezTo>
                  <a:cubicBezTo>
                    <a:pt x="1440" y="21133"/>
                    <a:pt x="1152" y="21133"/>
                    <a:pt x="1152" y="21133"/>
                  </a:cubicBezTo>
                  <a:cubicBezTo>
                    <a:pt x="864" y="21133"/>
                    <a:pt x="864" y="21133"/>
                    <a:pt x="864" y="21133"/>
                  </a:cubicBezTo>
                  <a:cubicBezTo>
                    <a:pt x="864" y="20833"/>
                    <a:pt x="576" y="20833"/>
                    <a:pt x="576" y="20833"/>
                  </a:cubicBezTo>
                  <a:cubicBezTo>
                    <a:pt x="576" y="20833"/>
                    <a:pt x="288" y="20833"/>
                    <a:pt x="288" y="20533"/>
                  </a:cubicBezTo>
                  <a:cubicBezTo>
                    <a:pt x="288" y="20533"/>
                    <a:pt x="0" y="20533"/>
                    <a:pt x="0" y="20533"/>
                  </a:cubicBezTo>
                  <a:cubicBezTo>
                    <a:pt x="0" y="20533"/>
                    <a:pt x="0" y="20533"/>
                    <a:pt x="0" y="20233"/>
                  </a:cubicBezTo>
                  <a:cubicBezTo>
                    <a:pt x="0" y="20233"/>
                    <a:pt x="0" y="19633"/>
                    <a:pt x="0" y="19333"/>
                  </a:cubicBezTo>
                  <a:cubicBezTo>
                    <a:pt x="0" y="19333"/>
                    <a:pt x="288" y="18433"/>
                    <a:pt x="288" y="17833"/>
                  </a:cubicBezTo>
                  <a:cubicBezTo>
                    <a:pt x="288" y="17833"/>
                    <a:pt x="288" y="17533"/>
                    <a:pt x="288" y="17233"/>
                  </a:cubicBezTo>
                  <a:cubicBezTo>
                    <a:pt x="288" y="16933"/>
                    <a:pt x="0" y="16933"/>
                    <a:pt x="576" y="16933"/>
                  </a:cubicBezTo>
                  <a:cubicBezTo>
                    <a:pt x="864" y="16933"/>
                    <a:pt x="864" y="17233"/>
                    <a:pt x="1152" y="17233"/>
                  </a:cubicBezTo>
                  <a:cubicBezTo>
                    <a:pt x="1152" y="17233"/>
                    <a:pt x="1440" y="17533"/>
                    <a:pt x="1440" y="17533"/>
                  </a:cubicBezTo>
                  <a:cubicBezTo>
                    <a:pt x="1728" y="17533"/>
                    <a:pt x="1728" y="17533"/>
                    <a:pt x="1728" y="17533"/>
                  </a:cubicBezTo>
                  <a:cubicBezTo>
                    <a:pt x="2016" y="17533"/>
                    <a:pt x="2016" y="17533"/>
                    <a:pt x="2016" y="17533"/>
                  </a:cubicBezTo>
                  <a:cubicBezTo>
                    <a:pt x="2304" y="17533"/>
                    <a:pt x="2880" y="16933"/>
                    <a:pt x="2880" y="16633"/>
                  </a:cubicBezTo>
                  <a:cubicBezTo>
                    <a:pt x="2880" y="16633"/>
                    <a:pt x="3456" y="16333"/>
                    <a:pt x="3744" y="16333"/>
                  </a:cubicBezTo>
                  <a:cubicBezTo>
                    <a:pt x="4320" y="15733"/>
                    <a:pt x="4896" y="14833"/>
                    <a:pt x="4896" y="14833"/>
                  </a:cubicBezTo>
                  <a:cubicBezTo>
                    <a:pt x="5184" y="14533"/>
                    <a:pt x="5472" y="14233"/>
                    <a:pt x="5760" y="14233"/>
                  </a:cubicBezTo>
                  <a:cubicBezTo>
                    <a:pt x="5760" y="13933"/>
                    <a:pt x="6048" y="13933"/>
                    <a:pt x="6048" y="13933"/>
                  </a:cubicBezTo>
                  <a:cubicBezTo>
                    <a:pt x="6048" y="13933"/>
                    <a:pt x="6912" y="13033"/>
                    <a:pt x="7200" y="12733"/>
                  </a:cubicBezTo>
                  <a:cubicBezTo>
                    <a:pt x="7488" y="12433"/>
                    <a:pt x="7776" y="12433"/>
                    <a:pt x="7776" y="12133"/>
                  </a:cubicBezTo>
                  <a:cubicBezTo>
                    <a:pt x="7776" y="12133"/>
                    <a:pt x="7776" y="12133"/>
                    <a:pt x="8064" y="11833"/>
                  </a:cubicBezTo>
                  <a:cubicBezTo>
                    <a:pt x="8064" y="11533"/>
                    <a:pt x="8064" y="11233"/>
                    <a:pt x="8064" y="10933"/>
                  </a:cubicBezTo>
                  <a:cubicBezTo>
                    <a:pt x="8064" y="10633"/>
                    <a:pt x="8064" y="10333"/>
                    <a:pt x="7776" y="9733"/>
                  </a:cubicBezTo>
                  <a:cubicBezTo>
                    <a:pt x="7776" y="9733"/>
                    <a:pt x="8064" y="9133"/>
                    <a:pt x="7776" y="9133"/>
                  </a:cubicBezTo>
                  <a:cubicBezTo>
                    <a:pt x="7776" y="8833"/>
                    <a:pt x="7776" y="8833"/>
                    <a:pt x="7776" y="8833"/>
                  </a:cubicBezTo>
                  <a:cubicBezTo>
                    <a:pt x="7776" y="8533"/>
                    <a:pt x="7776" y="8533"/>
                    <a:pt x="8064" y="8533"/>
                  </a:cubicBezTo>
                  <a:cubicBezTo>
                    <a:pt x="8064" y="8533"/>
                    <a:pt x="8064" y="8233"/>
                    <a:pt x="8064" y="8233"/>
                  </a:cubicBezTo>
                  <a:cubicBezTo>
                    <a:pt x="8064" y="8233"/>
                    <a:pt x="8064" y="8233"/>
                    <a:pt x="8064" y="7933"/>
                  </a:cubicBezTo>
                  <a:cubicBezTo>
                    <a:pt x="8064" y="7933"/>
                    <a:pt x="8352" y="7933"/>
                    <a:pt x="8352" y="7633"/>
                  </a:cubicBezTo>
                  <a:cubicBezTo>
                    <a:pt x="8928" y="7333"/>
                    <a:pt x="9216" y="7033"/>
                    <a:pt x="9504" y="6733"/>
                  </a:cubicBezTo>
                  <a:cubicBezTo>
                    <a:pt x="9504" y="6433"/>
                    <a:pt x="9792" y="6433"/>
                    <a:pt x="9792" y="6133"/>
                  </a:cubicBezTo>
                  <a:cubicBezTo>
                    <a:pt x="9792" y="6133"/>
                    <a:pt x="9792" y="6133"/>
                    <a:pt x="9792" y="6133"/>
                  </a:cubicBezTo>
                  <a:cubicBezTo>
                    <a:pt x="9504" y="6133"/>
                    <a:pt x="9216" y="5833"/>
                    <a:pt x="9216" y="5833"/>
                  </a:cubicBezTo>
                  <a:cubicBezTo>
                    <a:pt x="8928" y="5833"/>
                    <a:pt x="8640" y="5833"/>
                    <a:pt x="8640" y="5533"/>
                  </a:cubicBezTo>
                  <a:cubicBezTo>
                    <a:pt x="8352" y="5533"/>
                    <a:pt x="7488" y="4933"/>
                    <a:pt x="7488" y="4633"/>
                  </a:cubicBezTo>
                  <a:cubicBezTo>
                    <a:pt x="7200" y="4333"/>
                    <a:pt x="6912" y="4033"/>
                    <a:pt x="7488" y="4033"/>
                  </a:cubicBezTo>
                  <a:cubicBezTo>
                    <a:pt x="7776" y="4033"/>
                    <a:pt x="8928" y="4033"/>
                    <a:pt x="9504" y="4333"/>
                  </a:cubicBezTo>
                  <a:cubicBezTo>
                    <a:pt x="10080" y="4033"/>
                    <a:pt x="10080" y="4333"/>
                    <a:pt x="10656" y="4033"/>
                  </a:cubicBezTo>
                  <a:cubicBezTo>
                    <a:pt x="10656" y="4033"/>
                    <a:pt x="11520" y="3733"/>
                    <a:pt x="11808" y="3733"/>
                  </a:cubicBezTo>
                  <a:cubicBezTo>
                    <a:pt x="12384" y="3433"/>
                    <a:pt x="12960" y="3133"/>
                    <a:pt x="13536" y="2833"/>
                  </a:cubicBezTo>
                  <a:cubicBezTo>
                    <a:pt x="13824" y="2833"/>
                    <a:pt x="14400" y="2533"/>
                    <a:pt x="14688" y="2233"/>
                  </a:cubicBezTo>
                  <a:cubicBezTo>
                    <a:pt x="14688" y="2233"/>
                    <a:pt x="14976" y="2233"/>
                    <a:pt x="14976" y="1933"/>
                  </a:cubicBezTo>
                  <a:cubicBezTo>
                    <a:pt x="15264" y="1933"/>
                    <a:pt x="15552" y="1933"/>
                    <a:pt x="15552" y="1633"/>
                  </a:cubicBezTo>
                  <a:cubicBezTo>
                    <a:pt x="16128" y="1333"/>
                    <a:pt x="16416" y="1333"/>
                    <a:pt x="16992" y="1033"/>
                  </a:cubicBezTo>
                  <a:cubicBezTo>
                    <a:pt x="16992" y="733"/>
                    <a:pt x="17280" y="733"/>
                    <a:pt x="17568" y="433"/>
                  </a:cubicBezTo>
                  <a:cubicBezTo>
                    <a:pt x="17568" y="433"/>
                    <a:pt x="18144" y="133"/>
                    <a:pt x="18144" y="133"/>
                  </a:cubicBezTo>
                  <a:cubicBezTo>
                    <a:pt x="18432" y="-167"/>
                    <a:pt x="18432" y="133"/>
                    <a:pt x="18720" y="133"/>
                  </a:cubicBezTo>
                  <a:cubicBezTo>
                    <a:pt x="18720" y="133"/>
                    <a:pt x="19008" y="133"/>
                    <a:pt x="19008" y="433"/>
                  </a:cubicBezTo>
                  <a:cubicBezTo>
                    <a:pt x="19008" y="433"/>
                    <a:pt x="19296" y="733"/>
                    <a:pt x="19584" y="733"/>
                  </a:cubicBezTo>
                  <a:cubicBezTo>
                    <a:pt x="19584" y="1033"/>
                    <a:pt x="19584" y="1333"/>
                    <a:pt x="19584" y="1633"/>
                  </a:cubicBezTo>
                  <a:cubicBezTo>
                    <a:pt x="19584" y="1633"/>
                    <a:pt x="19584" y="2233"/>
                    <a:pt x="19296" y="2533"/>
                  </a:cubicBezTo>
                  <a:cubicBezTo>
                    <a:pt x="19008" y="2533"/>
                    <a:pt x="18720" y="2833"/>
                    <a:pt x="18144" y="2833"/>
                  </a:cubicBezTo>
                  <a:cubicBezTo>
                    <a:pt x="17856" y="3133"/>
                    <a:pt x="17568" y="3433"/>
                    <a:pt x="17280" y="3433"/>
                  </a:cubicBezTo>
                  <a:cubicBezTo>
                    <a:pt x="16128" y="4033"/>
                    <a:pt x="15264" y="4633"/>
                    <a:pt x="14688" y="5233"/>
                  </a:cubicBezTo>
                  <a:cubicBezTo>
                    <a:pt x="14400" y="5233"/>
                    <a:pt x="14400" y="5233"/>
                    <a:pt x="14400" y="5533"/>
                  </a:cubicBezTo>
                  <a:cubicBezTo>
                    <a:pt x="14400" y="5533"/>
                    <a:pt x="14400" y="5833"/>
                    <a:pt x="14400" y="5833"/>
                  </a:cubicBezTo>
                  <a:cubicBezTo>
                    <a:pt x="14688" y="6133"/>
                    <a:pt x="14976" y="6133"/>
                    <a:pt x="14976" y="6433"/>
                  </a:cubicBezTo>
                  <a:cubicBezTo>
                    <a:pt x="15264" y="7033"/>
                    <a:pt x="14976" y="7633"/>
                    <a:pt x="14976" y="7933"/>
                  </a:cubicBezTo>
                  <a:cubicBezTo>
                    <a:pt x="15264" y="8233"/>
                    <a:pt x="15264" y="8233"/>
                    <a:pt x="15264" y="8233"/>
                  </a:cubicBezTo>
                  <a:cubicBezTo>
                    <a:pt x="15840" y="8533"/>
                    <a:pt x="15840" y="8533"/>
                    <a:pt x="16128" y="8233"/>
                  </a:cubicBezTo>
                  <a:cubicBezTo>
                    <a:pt x="16704" y="7933"/>
                    <a:pt x="17280" y="7933"/>
                    <a:pt x="17856" y="7633"/>
                  </a:cubicBezTo>
                  <a:cubicBezTo>
                    <a:pt x="18144" y="7333"/>
                    <a:pt x="19008" y="6733"/>
                    <a:pt x="19008" y="6733"/>
                  </a:cubicBezTo>
                  <a:cubicBezTo>
                    <a:pt x="19008" y="6733"/>
                    <a:pt x="19296" y="6433"/>
                    <a:pt x="19584" y="6433"/>
                  </a:cubicBezTo>
                  <a:cubicBezTo>
                    <a:pt x="19584" y="6433"/>
                    <a:pt x="19872" y="6433"/>
                    <a:pt x="19872" y="6433"/>
                  </a:cubicBezTo>
                  <a:cubicBezTo>
                    <a:pt x="20160" y="6433"/>
                    <a:pt x="20448" y="6733"/>
                    <a:pt x="20736" y="6733"/>
                  </a:cubicBezTo>
                  <a:cubicBezTo>
                    <a:pt x="21024" y="7033"/>
                    <a:pt x="21312" y="7033"/>
                    <a:pt x="21312" y="7333"/>
                  </a:cubicBezTo>
                  <a:cubicBezTo>
                    <a:pt x="21600" y="7633"/>
                    <a:pt x="21600" y="7633"/>
                    <a:pt x="21600" y="7633"/>
                  </a:cubicBezTo>
                  <a:cubicBezTo>
                    <a:pt x="21600" y="7933"/>
                    <a:pt x="21600" y="8533"/>
                    <a:pt x="21312" y="8833"/>
                  </a:cubicBezTo>
                  <a:cubicBezTo>
                    <a:pt x="21312" y="8833"/>
                    <a:pt x="21312" y="9133"/>
                    <a:pt x="21312" y="9133"/>
                  </a:cubicBezTo>
                  <a:cubicBezTo>
                    <a:pt x="20736" y="9733"/>
                    <a:pt x="20736" y="10033"/>
                    <a:pt x="20448" y="10333"/>
                  </a:cubicBezTo>
                  <a:cubicBezTo>
                    <a:pt x="20448" y="10633"/>
                    <a:pt x="20448" y="10633"/>
                    <a:pt x="20160" y="10933"/>
                  </a:cubicBezTo>
                  <a:cubicBezTo>
                    <a:pt x="20160" y="11233"/>
                    <a:pt x="19872" y="11533"/>
                    <a:pt x="19872" y="11833"/>
                  </a:cubicBezTo>
                  <a:cubicBezTo>
                    <a:pt x="19584" y="12433"/>
                    <a:pt x="19296" y="12733"/>
                    <a:pt x="19008" y="13333"/>
                  </a:cubicBezTo>
                  <a:cubicBezTo>
                    <a:pt x="18720" y="13333"/>
                    <a:pt x="18720" y="13633"/>
                    <a:pt x="18720" y="13933"/>
                  </a:cubicBezTo>
                  <a:cubicBezTo>
                    <a:pt x="18144" y="14833"/>
                    <a:pt x="18144" y="15433"/>
                    <a:pt x="17856" y="16333"/>
                  </a:cubicBezTo>
                  <a:cubicBezTo>
                    <a:pt x="17568" y="16633"/>
                    <a:pt x="17568" y="16633"/>
                    <a:pt x="17568" y="16933"/>
                  </a:cubicBezTo>
                  <a:cubicBezTo>
                    <a:pt x="17280" y="17533"/>
                    <a:pt x="16992" y="18133"/>
                    <a:pt x="16992" y="19033"/>
                  </a:cubicBezTo>
                  <a:cubicBezTo>
                    <a:pt x="16704" y="19333"/>
                    <a:pt x="16704" y="19633"/>
                    <a:pt x="16416" y="20233"/>
                  </a:cubicBezTo>
                  <a:cubicBezTo>
                    <a:pt x="16416" y="20233"/>
                    <a:pt x="16416" y="20533"/>
                    <a:pt x="16128" y="20833"/>
                  </a:cubicBezTo>
                  <a:cubicBezTo>
                    <a:pt x="16128" y="20833"/>
                    <a:pt x="15840" y="20833"/>
                    <a:pt x="15840" y="20833"/>
                  </a:cubicBezTo>
                  <a:cubicBezTo>
                    <a:pt x="15552" y="21133"/>
                    <a:pt x="15264" y="21133"/>
                    <a:pt x="15264" y="21133"/>
                  </a:cubicBezTo>
                  <a:cubicBezTo>
                    <a:pt x="14976" y="21433"/>
                    <a:pt x="14688" y="21133"/>
                    <a:pt x="14400" y="21133"/>
                  </a:cubicBezTo>
                  <a:cubicBezTo>
                    <a:pt x="14112" y="21133"/>
                    <a:pt x="13824" y="21433"/>
                    <a:pt x="13824" y="21133"/>
                  </a:cubicBezTo>
                  <a:cubicBezTo>
                    <a:pt x="13536" y="20833"/>
                    <a:pt x="13248" y="20233"/>
                    <a:pt x="13248" y="19933"/>
                  </a:cubicBezTo>
                  <a:cubicBezTo>
                    <a:pt x="12960" y="19933"/>
                    <a:pt x="12960" y="19633"/>
                    <a:pt x="12960" y="19633"/>
                  </a:cubicBezTo>
                  <a:cubicBezTo>
                    <a:pt x="12672" y="19333"/>
                    <a:pt x="12384" y="19333"/>
                    <a:pt x="12384" y="19333"/>
                  </a:cubicBezTo>
                  <a:cubicBezTo>
                    <a:pt x="12096" y="19333"/>
                    <a:pt x="11520" y="19633"/>
                    <a:pt x="11520" y="20233"/>
                  </a:cubicBezTo>
                  <a:cubicBezTo>
                    <a:pt x="11520" y="20233"/>
                    <a:pt x="11520" y="20833"/>
                    <a:pt x="11520" y="20833"/>
                  </a:cubicBezTo>
                  <a:close/>
                  <a:moveTo>
                    <a:pt x="8928" y="8233"/>
                  </a:moveTo>
                  <a:cubicBezTo>
                    <a:pt x="8640" y="8533"/>
                    <a:pt x="8640" y="8533"/>
                    <a:pt x="8640" y="8533"/>
                  </a:cubicBezTo>
                  <a:cubicBezTo>
                    <a:pt x="8640" y="9133"/>
                    <a:pt x="8640" y="9133"/>
                    <a:pt x="8640" y="9133"/>
                  </a:cubicBezTo>
                  <a:cubicBezTo>
                    <a:pt x="8640" y="9133"/>
                    <a:pt x="8928" y="10033"/>
                    <a:pt x="9216" y="10333"/>
                  </a:cubicBezTo>
                  <a:cubicBezTo>
                    <a:pt x="9504" y="10633"/>
                    <a:pt x="9792" y="10933"/>
                    <a:pt x="9792" y="10933"/>
                  </a:cubicBezTo>
                  <a:cubicBezTo>
                    <a:pt x="9792" y="10933"/>
                    <a:pt x="10368" y="10933"/>
                    <a:pt x="10368" y="10933"/>
                  </a:cubicBezTo>
                  <a:cubicBezTo>
                    <a:pt x="10368" y="10933"/>
                    <a:pt x="11232" y="10633"/>
                    <a:pt x="11808" y="10333"/>
                  </a:cubicBezTo>
                  <a:cubicBezTo>
                    <a:pt x="12672" y="10033"/>
                    <a:pt x="12960" y="9433"/>
                    <a:pt x="12960" y="9433"/>
                  </a:cubicBezTo>
                  <a:cubicBezTo>
                    <a:pt x="13248" y="9133"/>
                    <a:pt x="13248" y="9133"/>
                    <a:pt x="13248" y="9133"/>
                  </a:cubicBezTo>
                  <a:cubicBezTo>
                    <a:pt x="13248" y="9133"/>
                    <a:pt x="13536" y="8533"/>
                    <a:pt x="13536" y="7933"/>
                  </a:cubicBezTo>
                  <a:cubicBezTo>
                    <a:pt x="13536" y="7033"/>
                    <a:pt x="13248" y="7033"/>
                    <a:pt x="13248" y="7033"/>
                  </a:cubicBezTo>
                  <a:cubicBezTo>
                    <a:pt x="13248" y="7033"/>
                    <a:pt x="12960" y="6433"/>
                    <a:pt x="12672" y="6433"/>
                  </a:cubicBezTo>
                  <a:cubicBezTo>
                    <a:pt x="12672" y="6433"/>
                    <a:pt x="12096" y="6433"/>
                    <a:pt x="12096" y="6433"/>
                  </a:cubicBezTo>
                  <a:cubicBezTo>
                    <a:pt x="11808" y="6433"/>
                    <a:pt x="11520" y="6433"/>
                    <a:pt x="10944" y="7033"/>
                  </a:cubicBezTo>
                  <a:cubicBezTo>
                    <a:pt x="10368" y="7033"/>
                    <a:pt x="10080" y="7333"/>
                    <a:pt x="9792" y="7633"/>
                  </a:cubicBezTo>
                  <a:cubicBezTo>
                    <a:pt x="9504" y="7933"/>
                    <a:pt x="9216" y="7933"/>
                    <a:pt x="8928" y="82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5" name="ísļidè"/>
            <p:cNvSpPr/>
            <p:nvPr/>
          </p:nvSpPr>
          <p:spPr>
            <a:xfrm>
              <a:off x="0" y="0"/>
              <a:ext cx="446027" cy="505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75" y="0"/>
                  </a:moveTo>
                  <a:cubicBezTo>
                    <a:pt x="19155" y="1213"/>
                    <a:pt x="20242" y="2184"/>
                    <a:pt x="21600" y="2670"/>
                  </a:cubicBezTo>
                  <a:cubicBezTo>
                    <a:pt x="21600" y="11407"/>
                    <a:pt x="21600" y="11407"/>
                    <a:pt x="21600" y="11407"/>
                  </a:cubicBezTo>
                  <a:cubicBezTo>
                    <a:pt x="21600" y="12013"/>
                    <a:pt x="21600" y="12742"/>
                    <a:pt x="21464" y="13348"/>
                  </a:cubicBezTo>
                  <a:cubicBezTo>
                    <a:pt x="20377" y="18445"/>
                    <a:pt x="14808" y="20993"/>
                    <a:pt x="10868" y="21600"/>
                  </a:cubicBezTo>
                  <a:cubicBezTo>
                    <a:pt x="5570" y="20751"/>
                    <a:pt x="1087" y="17474"/>
                    <a:pt x="136" y="12863"/>
                  </a:cubicBezTo>
                  <a:cubicBezTo>
                    <a:pt x="0" y="12378"/>
                    <a:pt x="0" y="11892"/>
                    <a:pt x="0" y="11407"/>
                  </a:cubicBezTo>
                  <a:cubicBezTo>
                    <a:pt x="0" y="2670"/>
                    <a:pt x="0" y="2670"/>
                    <a:pt x="0" y="2670"/>
                  </a:cubicBezTo>
                  <a:cubicBezTo>
                    <a:pt x="1494" y="2063"/>
                    <a:pt x="2445" y="1213"/>
                    <a:pt x="3125" y="0"/>
                  </a:cubicBezTo>
                  <a:lnTo>
                    <a:pt x="18475" y="0"/>
                  </a:lnTo>
                  <a:close/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6" name="íṥļíḋè"/>
            <p:cNvSpPr/>
            <p:nvPr/>
          </p:nvSpPr>
          <p:spPr>
            <a:xfrm>
              <a:off x="10837" y="9170"/>
              <a:ext cx="424352" cy="48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21"/>
                  </a:moveTo>
                  <a:cubicBezTo>
                    <a:pt x="21600" y="2779"/>
                    <a:pt x="21600" y="2779"/>
                    <a:pt x="21600" y="2779"/>
                  </a:cubicBezTo>
                  <a:cubicBezTo>
                    <a:pt x="20599" y="2400"/>
                    <a:pt x="18596" y="1011"/>
                    <a:pt x="18453" y="0"/>
                  </a:cubicBezTo>
                  <a:cubicBezTo>
                    <a:pt x="10872" y="0"/>
                    <a:pt x="10872" y="0"/>
                    <a:pt x="10872" y="0"/>
                  </a:cubicBezTo>
                  <a:cubicBezTo>
                    <a:pt x="3147" y="0"/>
                    <a:pt x="3147" y="0"/>
                    <a:pt x="3147" y="0"/>
                  </a:cubicBezTo>
                  <a:cubicBezTo>
                    <a:pt x="3004" y="1011"/>
                    <a:pt x="858" y="2400"/>
                    <a:pt x="0" y="2779"/>
                  </a:cubicBezTo>
                  <a:cubicBezTo>
                    <a:pt x="0" y="11621"/>
                    <a:pt x="0" y="11621"/>
                    <a:pt x="0" y="11621"/>
                  </a:cubicBezTo>
                  <a:cubicBezTo>
                    <a:pt x="0" y="12126"/>
                    <a:pt x="0" y="12632"/>
                    <a:pt x="143" y="13263"/>
                  </a:cubicBezTo>
                  <a:cubicBezTo>
                    <a:pt x="1287" y="17305"/>
                    <a:pt x="5579" y="20842"/>
                    <a:pt x="10872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6307" y="20716"/>
                    <a:pt x="20313" y="17558"/>
                    <a:pt x="21457" y="13768"/>
                  </a:cubicBezTo>
                  <a:cubicBezTo>
                    <a:pt x="21600" y="13011"/>
                    <a:pt x="21600" y="12379"/>
                    <a:pt x="21600" y="11621"/>
                  </a:cubicBezTo>
                  <a:close/>
                  <a:moveTo>
                    <a:pt x="10728" y="11874"/>
                  </a:moveTo>
                  <a:cubicBezTo>
                    <a:pt x="10728" y="11621"/>
                    <a:pt x="10728" y="11621"/>
                    <a:pt x="10728" y="11621"/>
                  </a:cubicBezTo>
                  <a:cubicBezTo>
                    <a:pt x="10728" y="11621"/>
                    <a:pt x="10585" y="11621"/>
                    <a:pt x="10585" y="11621"/>
                  </a:cubicBezTo>
                  <a:cubicBezTo>
                    <a:pt x="10442" y="11747"/>
                    <a:pt x="10442" y="11747"/>
                    <a:pt x="10442" y="11747"/>
                  </a:cubicBezTo>
                  <a:cubicBezTo>
                    <a:pt x="10442" y="11747"/>
                    <a:pt x="10299" y="11874"/>
                    <a:pt x="10299" y="11874"/>
                  </a:cubicBezTo>
                  <a:cubicBezTo>
                    <a:pt x="10299" y="11874"/>
                    <a:pt x="10299" y="12000"/>
                    <a:pt x="10156" y="12000"/>
                  </a:cubicBezTo>
                  <a:cubicBezTo>
                    <a:pt x="10156" y="12000"/>
                    <a:pt x="10156" y="12000"/>
                    <a:pt x="10156" y="12000"/>
                  </a:cubicBezTo>
                  <a:cubicBezTo>
                    <a:pt x="10156" y="12000"/>
                    <a:pt x="10156" y="12126"/>
                    <a:pt x="10156" y="12126"/>
                  </a:cubicBezTo>
                  <a:cubicBezTo>
                    <a:pt x="10013" y="12126"/>
                    <a:pt x="10013" y="12126"/>
                    <a:pt x="10013" y="12253"/>
                  </a:cubicBezTo>
                  <a:cubicBezTo>
                    <a:pt x="10013" y="12253"/>
                    <a:pt x="10013" y="12253"/>
                    <a:pt x="10013" y="12253"/>
                  </a:cubicBezTo>
                  <a:cubicBezTo>
                    <a:pt x="10013" y="12379"/>
                    <a:pt x="10013" y="12379"/>
                    <a:pt x="10013" y="12379"/>
                  </a:cubicBezTo>
                  <a:cubicBezTo>
                    <a:pt x="10013" y="12379"/>
                    <a:pt x="10013" y="12379"/>
                    <a:pt x="10013" y="12379"/>
                  </a:cubicBezTo>
                  <a:cubicBezTo>
                    <a:pt x="10013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727" y="12253"/>
                  </a:cubicBezTo>
                  <a:cubicBezTo>
                    <a:pt x="9727" y="12253"/>
                    <a:pt x="9727" y="12253"/>
                    <a:pt x="9727" y="12253"/>
                  </a:cubicBezTo>
                  <a:cubicBezTo>
                    <a:pt x="9727" y="12253"/>
                    <a:pt x="9727" y="12253"/>
                    <a:pt x="9870" y="12253"/>
                  </a:cubicBezTo>
                  <a:cubicBezTo>
                    <a:pt x="9870" y="12126"/>
                    <a:pt x="9870" y="12126"/>
                    <a:pt x="9870" y="12126"/>
                  </a:cubicBezTo>
                  <a:cubicBezTo>
                    <a:pt x="9870" y="12126"/>
                    <a:pt x="9870" y="12126"/>
                    <a:pt x="9870" y="12126"/>
                  </a:cubicBezTo>
                  <a:cubicBezTo>
                    <a:pt x="10013" y="11874"/>
                    <a:pt x="10013" y="11874"/>
                    <a:pt x="10013" y="11874"/>
                  </a:cubicBezTo>
                  <a:cubicBezTo>
                    <a:pt x="10013" y="11874"/>
                    <a:pt x="10013" y="11874"/>
                    <a:pt x="10013" y="11874"/>
                  </a:cubicBezTo>
                  <a:cubicBezTo>
                    <a:pt x="10013" y="11874"/>
                    <a:pt x="10013" y="11747"/>
                    <a:pt x="10156" y="11747"/>
                  </a:cubicBezTo>
                  <a:cubicBezTo>
                    <a:pt x="10156" y="11747"/>
                    <a:pt x="10156" y="11747"/>
                    <a:pt x="10299" y="11621"/>
                  </a:cubicBezTo>
                  <a:cubicBezTo>
                    <a:pt x="10299" y="11621"/>
                    <a:pt x="10299" y="11621"/>
                    <a:pt x="10299" y="11621"/>
                  </a:cubicBezTo>
                  <a:cubicBezTo>
                    <a:pt x="10299" y="11621"/>
                    <a:pt x="10299" y="11621"/>
                    <a:pt x="10442" y="11495"/>
                  </a:cubicBezTo>
                  <a:cubicBezTo>
                    <a:pt x="10442" y="11495"/>
                    <a:pt x="10442" y="11495"/>
                    <a:pt x="10585" y="11495"/>
                  </a:cubicBezTo>
                  <a:cubicBezTo>
                    <a:pt x="10585" y="11495"/>
                    <a:pt x="10585" y="11495"/>
                    <a:pt x="10585" y="11495"/>
                  </a:cubicBezTo>
                  <a:cubicBezTo>
                    <a:pt x="10728" y="11368"/>
                    <a:pt x="10728" y="11368"/>
                    <a:pt x="10728" y="11368"/>
                  </a:cubicBezTo>
                  <a:cubicBezTo>
                    <a:pt x="10728" y="11368"/>
                    <a:pt x="10728" y="11368"/>
                    <a:pt x="10728" y="11368"/>
                  </a:cubicBezTo>
                  <a:cubicBezTo>
                    <a:pt x="10728" y="11368"/>
                    <a:pt x="10728" y="11368"/>
                    <a:pt x="10728" y="11242"/>
                  </a:cubicBezTo>
                  <a:cubicBezTo>
                    <a:pt x="10728" y="11242"/>
                    <a:pt x="10728" y="11242"/>
                    <a:pt x="10728" y="11242"/>
                  </a:cubicBezTo>
                  <a:cubicBezTo>
                    <a:pt x="10728" y="11242"/>
                    <a:pt x="10728" y="11242"/>
                    <a:pt x="10728" y="11242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0989"/>
                  </a:cubicBezTo>
                  <a:cubicBezTo>
                    <a:pt x="10728" y="10989"/>
                    <a:pt x="10728" y="10989"/>
                    <a:pt x="10728" y="10989"/>
                  </a:cubicBezTo>
                  <a:cubicBezTo>
                    <a:pt x="10728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1015" y="10989"/>
                    <a:pt x="11015" y="10989"/>
                    <a:pt x="11015" y="10989"/>
                  </a:cubicBezTo>
                  <a:cubicBezTo>
                    <a:pt x="11015" y="10989"/>
                    <a:pt x="11015" y="10989"/>
                    <a:pt x="11015" y="10989"/>
                  </a:cubicBezTo>
                  <a:cubicBezTo>
                    <a:pt x="11015" y="10989"/>
                    <a:pt x="11015" y="10989"/>
                    <a:pt x="11015" y="11116"/>
                  </a:cubicBezTo>
                  <a:cubicBezTo>
                    <a:pt x="11015" y="11242"/>
                    <a:pt x="11015" y="11242"/>
                    <a:pt x="11015" y="11242"/>
                  </a:cubicBezTo>
                  <a:cubicBezTo>
                    <a:pt x="11015" y="11242"/>
                    <a:pt x="11015" y="11242"/>
                    <a:pt x="11015" y="11242"/>
                  </a:cubicBezTo>
                  <a:cubicBezTo>
                    <a:pt x="11015" y="11368"/>
                    <a:pt x="11015" y="11368"/>
                    <a:pt x="11015" y="11368"/>
                  </a:cubicBezTo>
                  <a:cubicBezTo>
                    <a:pt x="11015" y="11368"/>
                    <a:pt x="11015" y="11368"/>
                    <a:pt x="11015" y="11495"/>
                  </a:cubicBezTo>
                  <a:cubicBezTo>
                    <a:pt x="11015" y="11495"/>
                    <a:pt x="11015" y="11495"/>
                    <a:pt x="11015" y="11495"/>
                  </a:cubicBezTo>
                  <a:cubicBezTo>
                    <a:pt x="11158" y="11495"/>
                    <a:pt x="11158" y="11495"/>
                    <a:pt x="11158" y="11495"/>
                  </a:cubicBezTo>
                  <a:cubicBezTo>
                    <a:pt x="11158" y="11495"/>
                    <a:pt x="11158" y="11495"/>
                    <a:pt x="11158" y="11495"/>
                  </a:cubicBezTo>
                  <a:cubicBezTo>
                    <a:pt x="11158" y="11495"/>
                    <a:pt x="11301" y="11495"/>
                    <a:pt x="11301" y="11495"/>
                  </a:cubicBezTo>
                  <a:cubicBezTo>
                    <a:pt x="11301" y="11495"/>
                    <a:pt x="11444" y="11495"/>
                    <a:pt x="11444" y="11621"/>
                  </a:cubicBezTo>
                  <a:cubicBezTo>
                    <a:pt x="11444" y="11621"/>
                    <a:pt x="11587" y="11621"/>
                    <a:pt x="11587" y="11621"/>
                  </a:cubicBezTo>
                  <a:cubicBezTo>
                    <a:pt x="11587" y="11621"/>
                    <a:pt x="11587" y="11747"/>
                    <a:pt x="11587" y="11747"/>
                  </a:cubicBezTo>
                  <a:cubicBezTo>
                    <a:pt x="11730" y="11747"/>
                    <a:pt x="11730" y="11747"/>
                    <a:pt x="11730" y="11747"/>
                  </a:cubicBezTo>
                  <a:cubicBezTo>
                    <a:pt x="11730" y="11874"/>
                    <a:pt x="11730" y="11874"/>
                    <a:pt x="11730" y="11874"/>
                  </a:cubicBezTo>
                  <a:cubicBezTo>
                    <a:pt x="11730" y="11874"/>
                    <a:pt x="11730" y="11874"/>
                    <a:pt x="11730" y="11874"/>
                  </a:cubicBezTo>
                  <a:cubicBezTo>
                    <a:pt x="11873" y="12000"/>
                    <a:pt x="11873" y="12000"/>
                    <a:pt x="11873" y="12000"/>
                  </a:cubicBezTo>
                  <a:cubicBezTo>
                    <a:pt x="11873" y="12000"/>
                    <a:pt x="11873" y="12000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2016" y="12126"/>
                    <a:pt x="12016" y="12126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730" y="12126"/>
                    <a:pt x="11730" y="12126"/>
                    <a:pt x="11730" y="12126"/>
                  </a:cubicBezTo>
                  <a:cubicBezTo>
                    <a:pt x="11730" y="12126"/>
                    <a:pt x="11730" y="12126"/>
                    <a:pt x="11587" y="12126"/>
                  </a:cubicBezTo>
                  <a:cubicBezTo>
                    <a:pt x="11587" y="12000"/>
                    <a:pt x="11587" y="12000"/>
                    <a:pt x="11587" y="12000"/>
                  </a:cubicBezTo>
                  <a:cubicBezTo>
                    <a:pt x="11587" y="12000"/>
                    <a:pt x="11587" y="12000"/>
                    <a:pt x="11587" y="12000"/>
                  </a:cubicBezTo>
                  <a:cubicBezTo>
                    <a:pt x="11587" y="12000"/>
                    <a:pt x="11587" y="11874"/>
                    <a:pt x="11587" y="11874"/>
                  </a:cubicBezTo>
                  <a:cubicBezTo>
                    <a:pt x="11444" y="11874"/>
                    <a:pt x="11444" y="11874"/>
                    <a:pt x="11444" y="11874"/>
                  </a:cubicBezTo>
                  <a:cubicBezTo>
                    <a:pt x="11444" y="11874"/>
                    <a:pt x="11444" y="11747"/>
                    <a:pt x="11301" y="11747"/>
                  </a:cubicBezTo>
                  <a:cubicBezTo>
                    <a:pt x="11301" y="11747"/>
                    <a:pt x="11301" y="11747"/>
                    <a:pt x="11301" y="11747"/>
                  </a:cubicBezTo>
                  <a:cubicBezTo>
                    <a:pt x="11301" y="11747"/>
                    <a:pt x="11301" y="11747"/>
                    <a:pt x="11301" y="11747"/>
                  </a:cubicBezTo>
                  <a:cubicBezTo>
                    <a:pt x="11301" y="11621"/>
                    <a:pt x="11158" y="11621"/>
                    <a:pt x="11158" y="11621"/>
                  </a:cubicBezTo>
                  <a:cubicBezTo>
                    <a:pt x="11158" y="11621"/>
                    <a:pt x="11158" y="11621"/>
                    <a:pt x="11158" y="11621"/>
                  </a:cubicBezTo>
                  <a:cubicBezTo>
                    <a:pt x="11158" y="11621"/>
                    <a:pt x="11015" y="11621"/>
                    <a:pt x="11015" y="11621"/>
                  </a:cubicBezTo>
                  <a:cubicBezTo>
                    <a:pt x="11015" y="11874"/>
                    <a:pt x="11015" y="11874"/>
                    <a:pt x="11015" y="11874"/>
                  </a:cubicBezTo>
                  <a:cubicBezTo>
                    <a:pt x="11015" y="11874"/>
                    <a:pt x="11015" y="11874"/>
                    <a:pt x="11015" y="11874"/>
                  </a:cubicBezTo>
                  <a:cubicBezTo>
                    <a:pt x="11158" y="11874"/>
                    <a:pt x="11158" y="11874"/>
                    <a:pt x="11158" y="12000"/>
                  </a:cubicBezTo>
                  <a:cubicBezTo>
                    <a:pt x="11158" y="12000"/>
                    <a:pt x="11158" y="12000"/>
                    <a:pt x="11158" y="12000"/>
                  </a:cubicBezTo>
                  <a:cubicBezTo>
                    <a:pt x="11301" y="12000"/>
                    <a:pt x="11301" y="12000"/>
                    <a:pt x="11301" y="12126"/>
                  </a:cubicBezTo>
                  <a:cubicBezTo>
                    <a:pt x="11301" y="12126"/>
                    <a:pt x="11301" y="12126"/>
                    <a:pt x="11301" y="12253"/>
                  </a:cubicBezTo>
                  <a:cubicBezTo>
                    <a:pt x="11444" y="12253"/>
                    <a:pt x="11444" y="12253"/>
                    <a:pt x="11444" y="12379"/>
                  </a:cubicBezTo>
                  <a:cubicBezTo>
                    <a:pt x="11444" y="12379"/>
                    <a:pt x="11444" y="12505"/>
                    <a:pt x="11444" y="12505"/>
                  </a:cubicBezTo>
                  <a:cubicBezTo>
                    <a:pt x="11301" y="12505"/>
                    <a:pt x="11301" y="12632"/>
                    <a:pt x="11301" y="12632"/>
                  </a:cubicBezTo>
                  <a:cubicBezTo>
                    <a:pt x="11301" y="12632"/>
                    <a:pt x="11301" y="12758"/>
                    <a:pt x="11301" y="12758"/>
                  </a:cubicBezTo>
                  <a:cubicBezTo>
                    <a:pt x="11158" y="12758"/>
                    <a:pt x="11158" y="12758"/>
                    <a:pt x="11158" y="12884"/>
                  </a:cubicBezTo>
                  <a:cubicBezTo>
                    <a:pt x="11158" y="12884"/>
                    <a:pt x="11158" y="13011"/>
                    <a:pt x="11158" y="13011"/>
                  </a:cubicBezTo>
                  <a:cubicBezTo>
                    <a:pt x="11301" y="13011"/>
                    <a:pt x="11301" y="13137"/>
                    <a:pt x="11301" y="13137"/>
                  </a:cubicBezTo>
                  <a:cubicBezTo>
                    <a:pt x="11301" y="13137"/>
                    <a:pt x="11301" y="13137"/>
                    <a:pt x="11301" y="13137"/>
                  </a:cubicBezTo>
                  <a:cubicBezTo>
                    <a:pt x="11301" y="13137"/>
                    <a:pt x="11301" y="13137"/>
                    <a:pt x="11301" y="13263"/>
                  </a:cubicBezTo>
                  <a:cubicBezTo>
                    <a:pt x="11301" y="13263"/>
                    <a:pt x="11444" y="13389"/>
                    <a:pt x="11444" y="13389"/>
                  </a:cubicBezTo>
                  <a:cubicBezTo>
                    <a:pt x="11444" y="13389"/>
                    <a:pt x="11444" y="13389"/>
                    <a:pt x="11444" y="13389"/>
                  </a:cubicBezTo>
                  <a:cubicBezTo>
                    <a:pt x="11444" y="13389"/>
                    <a:pt x="11444" y="13516"/>
                    <a:pt x="11444" y="13516"/>
                  </a:cubicBezTo>
                  <a:cubicBezTo>
                    <a:pt x="11444" y="13642"/>
                    <a:pt x="11444" y="13642"/>
                    <a:pt x="11444" y="13768"/>
                  </a:cubicBezTo>
                  <a:cubicBezTo>
                    <a:pt x="11444" y="13768"/>
                    <a:pt x="11444" y="13768"/>
                    <a:pt x="11444" y="13768"/>
                  </a:cubicBezTo>
                  <a:cubicBezTo>
                    <a:pt x="11587" y="13768"/>
                    <a:pt x="11587" y="13895"/>
                    <a:pt x="11587" y="13895"/>
                  </a:cubicBezTo>
                  <a:cubicBezTo>
                    <a:pt x="11587" y="14021"/>
                    <a:pt x="11587" y="14021"/>
                    <a:pt x="11587" y="14147"/>
                  </a:cubicBezTo>
                  <a:cubicBezTo>
                    <a:pt x="11587" y="14147"/>
                    <a:pt x="11587" y="14147"/>
                    <a:pt x="11587" y="14147"/>
                  </a:cubicBezTo>
                  <a:cubicBezTo>
                    <a:pt x="11587" y="14147"/>
                    <a:pt x="11587" y="14274"/>
                    <a:pt x="11587" y="14274"/>
                  </a:cubicBezTo>
                  <a:cubicBezTo>
                    <a:pt x="11587" y="14274"/>
                    <a:pt x="11587" y="14274"/>
                    <a:pt x="11587" y="14274"/>
                  </a:cubicBezTo>
                  <a:cubicBezTo>
                    <a:pt x="11587" y="14274"/>
                    <a:pt x="11587" y="14400"/>
                    <a:pt x="11587" y="14400"/>
                  </a:cubicBezTo>
                  <a:cubicBezTo>
                    <a:pt x="11587" y="14400"/>
                    <a:pt x="11587" y="14400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400"/>
                    <a:pt x="11444" y="14400"/>
                    <a:pt x="11301" y="14400"/>
                  </a:cubicBezTo>
                  <a:cubicBezTo>
                    <a:pt x="11301" y="14400"/>
                    <a:pt x="11301" y="14400"/>
                    <a:pt x="11301" y="14274"/>
                  </a:cubicBezTo>
                  <a:cubicBezTo>
                    <a:pt x="11301" y="14274"/>
                    <a:pt x="11301" y="14274"/>
                    <a:pt x="11301" y="14274"/>
                  </a:cubicBezTo>
                  <a:cubicBezTo>
                    <a:pt x="11301" y="14274"/>
                    <a:pt x="11301" y="14274"/>
                    <a:pt x="11301" y="14147"/>
                  </a:cubicBezTo>
                  <a:cubicBezTo>
                    <a:pt x="11301" y="14147"/>
                    <a:pt x="11301" y="14147"/>
                    <a:pt x="11301" y="14147"/>
                  </a:cubicBezTo>
                  <a:cubicBezTo>
                    <a:pt x="11301" y="14147"/>
                    <a:pt x="11301" y="14021"/>
                    <a:pt x="11301" y="13895"/>
                  </a:cubicBezTo>
                  <a:cubicBezTo>
                    <a:pt x="11301" y="13895"/>
                    <a:pt x="11301" y="13768"/>
                    <a:pt x="11301" y="13768"/>
                  </a:cubicBezTo>
                  <a:cubicBezTo>
                    <a:pt x="11301" y="13642"/>
                    <a:pt x="11301" y="13642"/>
                    <a:pt x="11301" y="13642"/>
                  </a:cubicBezTo>
                  <a:cubicBezTo>
                    <a:pt x="11158" y="13516"/>
                    <a:pt x="11158" y="13516"/>
                    <a:pt x="11158" y="13516"/>
                  </a:cubicBezTo>
                  <a:cubicBezTo>
                    <a:pt x="11158" y="13516"/>
                    <a:pt x="11158" y="13389"/>
                    <a:pt x="11158" y="13389"/>
                  </a:cubicBezTo>
                  <a:cubicBezTo>
                    <a:pt x="11158" y="13389"/>
                    <a:pt x="11158" y="13389"/>
                    <a:pt x="11158" y="13389"/>
                  </a:cubicBezTo>
                  <a:cubicBezTo>
                    <a:pt x="11158" y="13389"/>
                    <a:pt x="11158" y="13263"/>
                    <a:pt x="11158" y="13263"/>
                  </a:cubicBezTo>
                  <a:cubicBezTo>
                    <a:pt x="11158" y="13263"/>
                    <a:pt x="11158" y="13263"/>
                    <a:pt x="11015" y="13137"/>
                  </a:cubicBezTo>
                  <a:cubicBezTo>
                    <a:pt x="11015" y="13137"/>
                    <a:pt x="11015" y="13137"/>
                    <a:pt x="11015" y="13011"/>
                  </a:cubicBezTo>
                  <a:cubicBezTo>
                    <a:pt x="11015" y="13011"/>
                    <a:pt x="11015" y="13011"/>
                    <a:pt x="11015" y="13011"/>
                  </a:cubicBezTo>
                  <a:cubicBezTo>
                    <a:pt x="11015" y="13011"/>
                    <a:pt x="11015" y="13011"/>
                    <a:pt x="11015" y="13011"/>
                  </a:cubicBezTo>
                  <a:cubicBezTo>
                    <a:pt x="10872" y="12884"/>
                    <a:pt x="10872" y="12884"/>
                    <a:pt x="10872" y="12884"/>
                  </a:cubicBezTo>
                  <a:cubicBezTo>
                    <a:pt x="10872" y="13011"/>
                    <a:pt x="10728" y="13011"/>
                    <a:pt x="10728" y="13011"/>
                  </a:cubicBezTo>
                  <a:cubicBezTo>
                    <a:pt x="10728" y="13137"/>
                    <a:pt x="10728" y="13137"/>
                    <a:pt x="10728" y="13137"/>
                  </a:cubicBezTo>
                  <a:cubicBezTo>
                    <a:pt x="10585" y="13137"/>
                    <a:pt x="10585" y="13137"/>
                    <a:pt x="10585" y="13263"/>
                  </a:cubicBezTo>
                  <a:cubicBezTo>
                    <a:pt x="10585" y="13263"/>
                    <a:pt x="10585" y="13263"/>
                    <a:pt x="10585" y="13389"/>
                  </a:cubicBezTo>
                  <a:cubicBezTo>
                    <a:pt x="10585" y="13389"/>
                    <a:pt x="10585" y="13389"/>
                    <a:pt x="10442" y="13516"/>
                  </a:cubicBezTo>
                  <a:cubicBezTo>
                    <a:pt x="10442" y="13516"/>
                    <a:pt x="10442" y="13516"/>
                    <a:pt x="10442" y="13642"/>
                  </a:cubicBezTo>
                  <a:cubicBezTo>
                    <a:pt x="10442" y="13642"/>
                    <a:pt x="10442" y="13642"/>
                    <a:pt x="10442" y="13642"/>
                  </a:cubicBezTo>
                  <a:cubicBezTo>
                    <a:pt x="10442" y="13642"/>
                    <a:pt x="10442" y="13642"/>
                    <a:pt x="10442" y="13768"/>
                  </a:cubicBezTo>
                  <a:cubicBezTo>
                    <a:pt x="10442" y="13768"/>
                    <a:pt x="10442" y="13895"/>
                    <a:pt x="10442" y="13895"/>
                  </a:cubicBezTo>
                  <a:cubicBezTo>
                    <a:pt x="10442" y="13895"/>
                    <a:pt x="10442" y="13895"/>
                    <a:pt x="10442" y="13895"/>
                  </a:cubicBezTo>
                  <a:cubicBezTo>
                    <a:pt x="10442" y="14021"/>
                    <a:pt x="10442" y="14021"/>
                    <a:pt x="10442" y="14021"/>
                  </a:cubicBezTo>
                  <a:cubicBezTo>
                    <a:pt x="10442" y="14021"/>
                    <a:pt x="10442" y="14021"/>
                    <a:pt x="10442" y="14021"/>
                  </a:cubicBezTo>
                  <a:cubicBezTo>
                    <a:pt x="10442" y="14147"/>
                    <a:pt x="10442" y="14147"/>
                    <a:pt x="10442" y="14147"/>
                  </a:cubicBezTo>
                  <a:cubicBezTo>
                    <a:pt x="10442" y="14147"/>
                    <a:pt x="10442" y="14147"/>
                    <a:pt x="10442" y="14147"/>
                  </a:cubicBezTo>
                  <a:cubicBezTo>
                    <a:pt x="10442" y="14274"/>
                    <a:pt x="10442" y="14274"/>
                    <a:pt x="10442" y="14274"/>
                  </a:cubicBezTo>
                  <a:cubicBezTo>
                    <a:pt x="10442" y="14274"/>
                    <a:pt x="10442" y="14274"/>
                    <a:pt x="10442" y="14274"/>
                  </a:cubicBezTo>
                  <a:cubicBezTo>
                    <a:pt x="10442" y="14400"/>
                    <a:pt x="10442" y="14400"/>
                    <a:pt x="10442" y="14400"/>
                  </a:cubicBezTo>
                  <a:cubicBezTo>
                    <a:pt x="10442" y="14400"/>
                    <a:pt x="10442" y="14400"/>
                    <a:pt x="10442" y="14400"/>
                  </a:cubicBezTo>
                  <a:cubicBezTo>
                    <a:pt x="10442" y="14400"/>
                    <a:pt x="10442" y="14526"/>
                    <a:pt x="10442" y="14526"/>
                  </a:cubicBezTo>
                  <a:cubicBezTo>
                    <a:pt x="10442" y="14526"/>
                    <a:pt x="10442" y="14526"/>
                    <a:pt x="10442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156" y="14526"/>
                    <a:pt x="10156" y="14526"/>
                    <a:pt x="10156" y="14526"/>
                  </a:cubicBezTo>
                  <a:cubicBezTo>
                    <a:pt x="10156" y="14526"/>
                    <a:pt x="10156" y="14526"/>
                    <a:pt x="10156" y="14526"/>
                  </a:cubicBezTo>
                  <a:cubicBezTo>
                    <a:pt x="10156" y="14526"/>
                    <a:pt x="10156" y="14526"/>
                    <a:pt x="10156" y="14400"/>
                  </a:cubicBezTo>
                  <a:cubicBezTo>
                    <a:pt x="10156" y="14400"/>
                    <a:pt x="10156" y="14400"/>
                    <a:pt x="10156" y="14400"/>
                  </a:cubicBezTo>
                  <a:cubicBezTo>
                    <a:pt x="10156" y="14400"/>
                    <a:pt x="10156" y="14274"/>
                    <a:pt x="10156" y="14274"/>
                  </a:cubicBezTo>
                  <a:cubicBezTo>
                    <a:pt x="10156" y="14147"/>
                    <a:pt x="10156" y="14021"/>
                    <a:pt x="10156" y="13895"/>
                  </a:cubicBezTo>
                  <a:cubicBezTo>
                    <a:pt x="10156" y="13895"/>
                    <a:pt x="10156" y="13768"/>
                    <a:pt x="10156" y="13768"/>
                  </a:cubicBezTo>
                  <a:cubicBezTo>
                    <a:pt x="10156" y="13642"/>
                    <a:pt x="10299" y="13516"/>
                    <a:pt x="10299" y="13516"/>
                  </a:cubicBezTo>
                  <a:cubicBezTo>
                    <a:pt x="10299" y="13389"/>
                    <a:pt x="10299" y="13389"/>
                    <a:pt x="10299" y="13263"/>
                  </a:cubicBezTo>
                  <a:cubicBezTo>
                    <a:pt x="10299" y="13263"/>
                    <a:pt x="10442" y="13137"/>
                    <a:pt x="10442" y="13137"/>
                  </a:cubicBezTo>
                  <a:cubicBezTo>
                    <a:pt x="10442" y="13137"/>
                    <a:pt x="10442" y="13137"/>
                    <a:pt x="10442" y="13137"/>
                  </a:cubicBezTo>
                  <a:cubicBezTo>
                    <a:pt x="10442" y="13137"/>
                    <a:pt x="10442" y="13011"/>
                    <a:pt x="10442" y="13011"/>
                  </a:cubicBezTo>
                  <a:cubicBezTo>
                    <a:pt x="10585" y="12884"/>
                    <a:pt x="10585" y="12884"/>
                    <a:pt x="10585" y="12884"/>
                  </a:cubicBezTo>
                  <a:cubicBezTo>
                    <a:pt x="10585" y="12884"/>
                    <a:pt x="10585" y="12884"/>
                    <a:pt x="10585" y="12758"/>
                  </a:cubicBezTo>
                  <a:cubicBezTo>
                    <a:pt x="10585" y="12758"/>
                    <a:pt x="10585" y="12758"/>
                    <a:pt x="10442" y="12758"/>
                  </a:cubicBezTo>
                  <a:cubicBezTo>
                    <a:pt x="10442" y="12758"/>
                    <a:pt x="10442" y="12758"/>
                    <a:pt x="10442" y="12758"/>
                  </a:cubicBezTo>
                  <a:cubicBezTo>
                    <a:pt x="10442" y="12758"/>
                    <a:pt x="10442" y="12632"/>
                    <a:pt x="10442" y="12632"/>
                  </a:cubicBezTo>
                  <a:cubicBezTo>
                    <a:pt x="10299" y="12632"/>
                    <a:pt x="10299" y="12632"/>
                    <a:pt x="10299" y="12505"/>
                  </a:cubicBezTo>
                  <a:cubicBezTo>
                    <a:pt x="10299" y="12505"/>
                    <a:pt x="10299" y="12505"/>
                    <a:pt x="10299" y="12379"/>
                  </a:cubicBezTo>
                  <a:cubicBezTo>
                    <a:pt x="10299" y="12379"/>
                    <a:pt x="10299" y="12379"/>
                    <a:pt x="10299" y="12379"/>
                  </a:cubicBezTo>
                  <a:cubicBezTo>
                    <a:pt x="10299" y="12379"/>
                    <a:pt x="10299" y="12253"/>
                    <a:pt x="10299" y="12253"/>
                  </a:cubicBezTo>
                  <a:cubicBezTo>
                    <a:pt x="10299" y="12253"/>
                    <a:pt x="10442" y="12126"/>
                    <a:pt x="10442" y="12126"/>
                  </a:cubicBezTo>
                  <a:cubicBezTo>
                    <a:pt x="10442" y="12126"/>
                    <a:pt x="10442" y="12000"/>
                    <a:pt x="10585" y="12000"/>
                  </a:cubicBezTo>
                  <a:cubicBezTo>
                    <a:pt x="10585" y="12000"/>
                    <a:pt x="10728" y="11874"/>
                    <a:pt x="10728" y="11874"/>
                  </a:cubicBezTo>
                  <a:close/>
                  <a:moveTo>
                    <a:pt x="10872" y="12758"/>
                  </a:moveTo>
                  <a:cubicBezTo>
                    <a:pt x="10728" y="12632"/>
                    <a:pt x="10728" y="12632"/>
                    <a:pt x="10728" y="12632"/>
                  </a:cubicBezTo>
                  <a:cubicBezTo>
                    <a:pt x="10728" y="12632"/>
                    <a:pt x="10728" y="12632"/>
                    <a:pt x="10728" y="12632"/>
                  </a:cubicBezTo>
                  <a:cubicBezTo>
                    <a:pt x="10728" y="12632"/>
                    <a:pt x="10728" y="12632"/>
                    <a:pt x="10585" y="12632"/>
                  </a:cubicBezTo>
                  <a:cubicBezTo>
                    <a:pt x="10585" y="12632"/>
                    <a:pt x="10585" y="12632"/>
                    <a:pt x="10585" y="12632"/>
                  </a:cubicBezTo>
                  <a:cubicBezTo>
                    <a:pt x="10585" y="12632"/>
                    <a:pt x="10585" y="12632"/>
                    <a:pt x="10585" y="12505"/>
                  </a:cubicBezTo>
                  <a:cubicBezTo>
                    <a:pt x="10585" y="12505"/>
                    <a:pt x="10585" y="12505"/>
                    <a:pt x="10585" y="12505"/>
                  </a:cubicBezTo>
                  <a:cubicBezTo>
                    <a:pt x="10585" y="12505"/>
                    <a:pt x="10585" y="12505"/>
                    <a:pt x="10585" y="12505"/>
                  </a:cubicBezTo>
                  <a:cubicBezTo>
                    <a:pt x="10585" y="12379"/>
                    <a:pt x="10585" y="12379"/>
                    <a:pt x="10585" y="12379"/>
                  </a:cubicBezTo>
                  <a:cubicBezTo>
                    <a:pt x="10585" y="12379"/>
                    <a:pt x="10585" y="12379"/>
                    <a:pt x="10585" y="12253"/>
                  </a:cubicBezTo>
                  <a:cubicBezTo>
                    <a:pt x="10585" y="12253"/>
                    <a:pt x="10585" y="12253"/>
                    <a:pt x="10585" y="12253"/>
                  </a:cubicBezTo>
                  <a:cubicBezTo>
                    <a:pt x="10585" y="12253"/>
                    <a:pt x="10585" y="12253"/>
                    <a:pt x="10585" y="12253"/>
                  </a:cubicBezTo>
                  <a:cubicBezTo>
                    <a:pt x="10585" y="12253"/>
                    <a:pt x="10585" y="12253"/>
                    <a:pt x="10585" y="12126"/>
                  </a:cubicBezTo>
                  <a:cubicBezTo>
                    <a:pt x="10728" y="12126"/>
                    <a:pt x="10728" y="12126"/>
                    <a:pt x="10728" y="12126"/>
                  </a:cubicBezTo>
                  <a:cubicBezTo>
                    <a:pt x="10728" y="12126"/>
                    <a:pt x="10728" y="12126"/>
                    <a:pt x="10728" y="12126"/>
                  </a:cubicBezTo>
                  <a:cubicBezTo>
                    <a:pt x="10728" y="12126"/>
                    <a:pt x="10728" y="12126"/>
                    <a:pt x="10872" y="12126"/>
                  </a:cubicBezTo>
                  <a:cubicBezTo>
                    <a:pt x="10872" y="12000"/>
                    <a:pt x="10872" y="12000"/>
                    <a:pt x="10872" y="12000"/>
                  </a:cubicBezTo>
                  <a:cubicBezTo>
                    <a:pt x="10872" y="12000"/>
                    <a:pt x="10872" y="12000"/>
                    <a:pt x="10872" y="12000"/>
                  </a:cubicBezTo>
                  <a:cubicBezTo>
                    <a:pt x="10872" y="12000"/>
                    <a:pt x="10872" y="12000"/>
                    <a:pt x="10872" y="12126"/>
                  </a:cubicBezTo>
                  <a:cubicBezTo>
                    <a:pt x="11015" y="12126"/>
                    <a:pt x="11015" y="12126"/>
                    <a:pt x="11015" y="12126"/>
                  </a:cubicBezTo>
                  <a:cubicBezTo>
                    <a:pt x="11015" y="12126"/>
                    <a:pt x="11015" y="12126"/>
                    <a:pt x="11015" y="12126"/>
                  </a:cubicBezTo>
                  <a:cubicBezTo>
                    <a:pt x="11158" y="12126"/>
                    <a:pt x="11158" y="12253"/>
                    <a:pt x="11158" y="12253"/>
                  </a:cubicBezTo>
                  <a:cubicBezTo>
                    <a:pt x="11158" y="12253"/>
                    <a:pt x="11158" y="12253"/>
                    <a:pt x="11158" y="12253"/>
                  </a:cubicBezTo>
                  <a:cubicBezTo>
                    <a:pt x="11158" y="12253"/>
                    <a:pt x="11158" y="12253"/>
                    <a:pt x="11158" y="12253"/>
                  </a:cubicBezTo>
                  <a:cubicBezTo>
                    <a:pt x="11158" y="12253"/>
                    <a:pt x="11158" y="12379"/>
                    <a:pt x="11158" y="12379"/>
                  </a:cubicBezTo>
                  <a:cubicBezTo>
                    <a:pt x="11158" y="12379"/>
                    <a:pt x="11158" y="12379"/>
                    <a:pt x="11158" y="12379"/>
                  </a:cubicBezTo>
                  <a:cubicBezTo>
                    <a:pt x="11158" y="12379"/>
                    <a:pt x="11158" y="12505"/>
                    <a:pt x="11158" y="12505"/>
                  </a:cubicBezTo>
                  <a:cubicBezTo>
                    <a:pt x="11158" y="12505"/>
                    <a:pt x="11158" y="12505"/>
                    <a:pt x="11158" y="12505"/>
                  </a:cubicBezTo>
                  <a:cubicBezTo>
                    <a:pt x="11158" y="12632"/>
                    <a:pt x="11015" y="12632"/>
                    <a:pt x="11015" y="12632"/>
                  </a:cubicBezTo>
                  <a:cubicBezTo>
                    <a:pt x="11015" y="12632"/>
                    <a:pt x="11015" y="12632"/>
                    <a:pt x="11015" y="12632"/>
                  </a:cubicBezTo>
                  <a:cubicBezTo>
                    <a:pt x="11015" y="12632"/>
                    <a:pt x="11015" y="12632"/>
                    <a:pt x="11015" y="12758"/>
                  </a:cubicBezTo>
                  <a:cubicBezTo>
                    <a:pt x="11015" y="12758"/>
                    <a:pt x="11015" y="12758"/>
                    <a:pt x="11015" y="12758"/>
                  </a:cubicBezTo>
                  <a:cubicBezTo>
                    <a:pt x="10872" y="12758"/>
                    <a:pt x="10872" y="12758"/>
                    <a:pt x="10872" y="12758"/>
                  </a:cubicBezTo>
                  <a:close/>
                  <a:moveTo>
                    <a:pt x="10728" y="16042"/>
                  </a:moveTo>
                  <a:cubicBezTo>
                    <a:pt x="10728" y="16042"/>
                    <a:pt x="10585" y="16168"/>
                    <a:pt x="10585" y="16168"/>
                  </a:cubicBezTo>
                  <a:cubicBezTo>
                    <a:pt x="10585" y="16168"/>
                    <a:pt x="10585" y="16168"/>
                    <a:pt x="10585" y="16168"/>
                  </a:cubicBezTo>
                  <a:cubicBezTo>
                    <a:pt x="10585" y="16168"/>
                    <a:pt x="10442" y="16168"/>
                    <a:pt x="10442" y="16168"/>
                  </a:cubicBezTo>
                  <a:cubicBezTo>
                    <a:pt x="10442" y="16295"/>
                    <a:pt x="10299" y="16295"/>
                    <a:pt x="10299" y="16295"/>
                  </a:cubicBezTo>
                  <a:cubicBezTo>
                    <a:pt x="10299" y="16421"/>
                    <a:pt x="10299" y="16421"/>
                    <a:pt x="10156" y="16421"/>
                  </a:cubicBezTo>
                  <a:cubicBezTo>
                    <a:pt x="10156" y="16547"/>
                    <a:pt x="10156" y="16547"/>
                    <a:pt x="10156" y="16674"/>
                  </a:cubicBezTo>
                  <a:cubicBezTo>
                    <a:pt x="10156" y="16674"/>
                    <a:pt x="10156" y="16674"/>
                    <a:pt x="10156" y="16674"/>
                  </a:cubicBezTo>
                  <a:cubicBezTo>
                    <a:pt x="10156" y="16674"/>
                    <a:pt x="10156" y="16674"/>
                    <a:pt x="10156" y="16674"/>
                  </a:cubicBezTo>
                  <a:cubicBezTo>
                    <a:pt x="10156" y="16800"/>
                    <a:pt x="10156" y="16800"/>
                    <a:pt x="10013" y="16800"/>
                  </a:cubicBezTo>
                  <a:cubicBezTo>
                    <a:pt x="10013" y="16926"/>
                    <a:pt x="10013" y="16926"/>
                    <a:pt x="10013" y="17053"/>
                  </a:cubicBezTo>
                  <a:cubicBezTo>
                    <a:pt x="10013" y="17053"/>
                    <a:pt x="10013" y="17053"/>
                    <a:pt x="10013" y="17053"/>
                  </a:cubicBezTo>
                  <a:cubicBezTo>
                    <a:pt x="10013" y="17053"/>
                    <a:pt x="10013" y="17053"/>
                    <a:pt x="10013" y="17179"/>
                  </a:cubicBezTo>
                  <a:cubicBezTo>
                    <a:pt x="10013" y="17179"/>
                    <a:pt x="10013" y="17179"/>
                    <a:pt x="10013" y="17179"/>
                  </a:cubicBezTo>
                  <a:cubicBezTo>
                    <a:pt x="10013" y="17179"/>
                    <a:pt x="10013" y="17179"/>
                    <a:pt x="10013" y="17179"/>
                  </a:cubicBezTo>
                  <a:cubicBezTo>
                    <a:pt x="10013" y="17305"/>
                    <a:pt x="10013" y="17305"/>
                    <a:pt x="10013" y="17305"/>
                  </a:cubicBezTo>
                  <a:cubicBezTo>
                    <a:pt x="10013" y="17305"/>
                    <a:pt x="10013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179"/>
                    <a:pt x="9870" y="17179"/>
                  </a:cubicBezTo>
                  <a:cubicBezTo>
                    <a:pt x="9870" y="17179"/>
                    <a:pt x="9870" y="17179"/>
                    <a:pt x="9870" y="17179"/>
                  </a:cubicBezTo>
                  <a:cubicBezTo>
                    <a:pt x="9870" y="17179"/>
                    <a:pt x="9870" y="17179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6926"/>
                    <a:pt x="9870" y="16926"/>
                    <a:pt x="9870" y="16926"/>
                  </a:cubicBezTo>
                  <a:cubicBezTo>
                    <a:pt x="9870" y="16926"/>
                    <a:pt x="9870" y="16926"/>
                    <a:pt x="9870" y="16926"/>
                  </a:cubicBezTo>
                  <a:cubicBezTo>
                    <a:pt x="9870" y="16926"/>
                    <a:pt x="9870" y="16800"/>
                    <a:pt x="9870" y="16800"/>
                  </a:cubicBezTo>
                  <a:cubicBezTo>
                    <a:pt x="9870" y="16674"/>
                    <a:pt x="9870" y="16674"/>
                    <a:pt x="9870" y="16547"/>
                  </a:cubicBezTo>
                  <a:cubicBezTo>
                    <a:pt x="10013" y="16547"/>
                    <a:pt x="10013" y="16421"/>
                    <a:pt x="10013" y="16421"/>
                  </a:cubicBezTo>
                  <a:cubicBezTo>
                    <a:pt x="10013" y="16295"/>
                    <a:pt x="10013" y="16295"/>
                    <a:pt x="10156" y="16168"/>
                  </a:cubicBezTo>
                  <a:cubicBezTo>
                    <a:pt x="10156" y="16168"/>
                    <a:pt x="10156" y="16168"/>
                    <a:pt x="10299" y="16042"/>
                  </a:cubicBezTo>
                  <a:cubicBezTo>
                    <a:pt x="10299" y="16042"/>
                    <a:pt x="10299" y="16042"/>
                    <a:pt x="10299" y="16042"/>
                  </a:cubicBezTo>
                  <a:cubicBezTo>
                    <a:pt x="10299" y="16042"/>
                    <a:pt x="10299" y="16042"/>
                    <a:pt x="10442" y="16042"/>
                  </a:cubicBezTo>
                  <a:cubicBezTo>
                    <a:pt x="10442" y="16042"/>
                    <a:pt x="10442" y="16042"/>
                    <a:pt x="10442" y="16042"/>
                  </a:cubicBezTo>
                  <a:cubicBezTo>
                    <a:pt x="10442" y="15916"/>
                    <a:pt x="10442" y="15916"/>
                    <a:pt x="10585" y="15916"/>
                  </a:cubicBezTo>
                  <a:cubicBezTo>
                    <a:pt x="10585" y="15916"/>
                    <a:pt x="10728" y="15916"/>
                    <a:pt x="10728" y="15916"/>
                  </a:cubicBezTo>
                  <a:cubicBezTo>
                    <a:pt x="10728" y="15789"/>
                    <a:pt x="10728" y="15789"/>
                    <a:pt x="10728" y="15789"/>
                  </a:cubicBezTo>
                  <a:cubicBezTo>
                    <a:pt x="10728" y="15789"/>
                    <a:pt x="10728" y="15789"/>
                    <a:pt x="10728" y="15789"/>
                  </a:cubicBezTo>
                  <a:cubicBezTo>
                    <a:pt x="10728" y="15663"/>
                    <a:pt x="10728" y="15663"/>
                    <a:pt x="10728" y="15663"/>
                  </a:cubicBezTo>
                  <a:cubicBezTo>
                    <a:pt x="10728" y="15537"/>
                    <a:pt x="10728" y="15537"/>
                    <a:pt x="10728" y="15537"/>
                  </a:cubicBezTo>
                  <a:cubicBezTo>
                    <a:pt x="10728" y="15537"/>
                    <a:pt x="10728" y="15537"/>
                    <a:pt x="10728" y="15537"/>
                  </a:cubicBezTo>
                  <a:cubicBezTo>
                    <a:pt x="10728" y="15411"/>
                    <a:pt x="10728" y="15411"/>
                    <a:pt x="10728" y="15284"/>
                  </a:cubicBezTo>
                  <a:cubicBezTo>
                    <a:pt x="10728" y="15284"/>
                    <a:pt x="10728" y="15284"/>
                    <a:pt x="10728" y="15158"/>
                  </a:cubicBezTo>
                  <a:cubicBezTo>
                    <a:pt x="10728" y="15158"/>
                    <a:pt x="10728" y="15158"/>
                    <a:pt x="10728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1015" y="15158"/>
                    <a:pt x="11015" y="15158"/>
                  </a:cubicBezTo>
                  <a:cubicBezTo>
                    <a:pt x="11015" y="15158"/>
                    <a:pt x="11015" y="15158"/>
                    <a:pt x="11015" y="15158"/>
                  </a:cubicBezTo>
                  <a:cubicBezTo>
                    <a:pt x="11015" y="15158"/>
                    <a:pt x="11015" y="15158"/>
                    <a:pt x="11015" y="15284"/>
                  </a:cubicBezTo>
                  <a:cubicBezTo>
                    <a:pt x="11015" y="15284"/>
                    <a:pt x="11015" y="15284"/>
                    <a:pt x="11015" y="15284"/>
                  </a:cubicBezTo>
                  <a:cubicBezTo>
                    <a:pt x="11015" y="15284"/>
                    <a:pt x="11015" y="15284"/>
                    <a:pt x="11015" y="15284"/>
                  </a:cubicBezTo>
                  <a:cubicBezTo>
                    <a:pt x="11015" y="15789"/>
                    <a:pt x="11015" y="15789"/>
                    <a:pt x="11015" y="15789"/>
                  </a:cubicBezTo>
                  <a:cubicBezTo>
                    <a:pt x="11015" y="15789"/>
                    <a:pt x="11015" y="15789"/>
                    <a:pt x="11015" y="15789"/>
                  </a:cubicBezTo>
                  <a:cubicBezTo>
                    <a:pt x="11015" y="15916"/>
                    <a:pt x="11015" y="15916"/>
                    <a:pt x="11015" y="15916"/>
                  </a:cubicBezTo>
                  <a:cubicBezTo>
                    <a:pt x="11158" y="15916"/>
                    <a:pt x="11158" y="15916"/>
                    <a:pt x="11301" y="15916"/>
                  </a:cubicBezTo>
                  <a:cubicBezTo>
                    <a:pt x="11444" y="16042"/>
                    <a:pt x="11444" y="16042"/>
                    <a:pt x="11587" y="16042"/>
                  </a:cubicBezTo>
                  <a:cubicBezTo>
                    <a:pt x="11587" y="16042"/>
                    <a:pt x="11587" y="16042"/>
                    <a:pt x="11587" y="16042"/>
                  </a:cubicBezTo>
                  <a:cubicBezTo>
                    <a:pt x="11587" y="16168"/>
                    <a:pt x="11730" y="16168"/>
                    <a:pt x="11730" y="16295"/>
                  </a:cubicBezTo>
                  <a:cubicBezTo>
                    <a:pt x="11730" y="16421"/>
                    <a:pt x="11873" y="16421"/>
                    <a:pt x="11873" y="16547"/>
                  </a:cubicBezTo>
                  <a:cubicBezTo>
                    <a:pt x="11873" y="16674"/>
                    <a:pt x="11873" y="16800"/>
                    <a:pt x="11873" y="16800"/>
                  </a:cubicBezTo>
                  <a:cubicBezTo>
                    <a:pt x="12016" y="16926"/>
                    <a:pt x="12016" y="16926"/>
                    <a:pt x="12016" y="17053"/>
                  </a:cubicBezTo>
                  <a:cubicBezTo>
                    <a:pt x="12016" y="17053"/>
                    <a:pt x="12016" y="17053"/>
                    <a:pt x="12016" y="17053"/>
                  </a:cubicBezTo>
                  <a:cubicBezTo>
                    <a:pt x="12016" y="17179"/>
                    <a:pt x="12016" y="17179"/>
                    <a:pt x="12016" y="17179"/>
                  </a:cubicBezTo>
                  <a:cubicBezTo>
                    <a:pt x="12016" y="17179"/>
                    <a:pt x="12016" y="17179"/>
                    <a:pt x="12016" y="17179"/>
                  </a:cubicBezTo>
                  <a:cubicBezTo>
                    <a:pt x="12016" y="17179"/>
                    <a:pt x="12016" y="17179"/>
                    <a:pt x="12016" y="17305"/>
                  </a:cubicBezTo>
                  <a:cubicBezTo>
                    <a:pt x="12016" y="17305"/>
                    <a:pt x="12016" y="17305"/>
                    <a:pt x="12016" y="17305"/>
                  </a:cubicBezTo>
                  <a:cubicBezTo>
                    <a:pt x="12016" y="17305"/>
                    <a:pt x="12016" y="17305"/>
                    <a:pt x="12016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873" y="17305"/>
                    <a:pt x="11873" y="17432"/>
                    <a:pt x="11873" y="17432"/>
                  </a:cubicBezTo>
                  <a:cubicBezTo>
                    <a:pt x="11873" y="17432"/>
                    <a:pt x="11873" y="17432"/>
                    <a:pt x="11873" y="17432"/>
                  </a:cubicBezTo>
                  <a:cubicBezTo>
                    <a:pt x="11873" y="17432"/>
                    <a:pt x="11873" y="17305"/>
                    <a:pt x="11873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730" y="17305"/>
                    <a:pt x="11730" y="17305"/>
                    <a:pt x="11730" y="17305"/>
                  </a:cubicBezTo>
                  <a:cubicBezTo>
                    <a:pt x="11730" y="17305"/>
                    <a:pt x="11730" y="17179"/>
                    <a:pt x="11730" y="17179"/>
                  </a:cubicBezTo>
                  <a:cubicBezTo>
                    <a:pt x="11730" y="17179"/>
                    <a:pt x="11730" y="17179"/>
                    <a:pt x="11730" y="17179"/>
                  </a:cubicBezTo>
                  <a:cubicBezTo>
                    <a:pt x="11730" y="17053"/>
                    <a:pt x="11730" y="17053"/>
                    <a:pt x="11730" y="17053"/>
                  </a:cubicBezTo>
                  <a:cubicBezTo>
                    <a:pt x="11730" y="16926"/>
                    <a:pt x="11730" y="16926"/>
                    <a:pt x="11730" y="16800"/>
                  </a:cubicBezTo>
                  <a:cubicBezTo>
                    <a:pt x="11730" y="16800"/>
                    <a:pt x="11730" y="16800"/>
                    <a:pt x="11730" y="16800"/>
                  </a:cubicBezTo>
                  <a:cubicBezTo>
                    <a:pt x="11730" y="16674"/>
                    <a:pt x="11730" y="16674"/>
                    <a:pt x="11587" y="16547"/>
                  </a:cubicBezTo>
                  <a:cubicBezTo>
                    <a:pt x="11587" y="16547"/>
                    <a:pt x="11587" y="16421"/>
                    <a:pt x="11587" y="16421"/>
                  </a:cubicBezTo>
                  <a:cubicBezTo>
                    <a:pt x="11587" y="16295"/>
                    <a:pt x="11444" y="16295"/>
                    <a:pt x="11444" y="16295"/>
                  </a:cubicBezTo>
                  <a:cubicBezTo>
                    <a:pt x="11444" y="16168"/>
                    <a:pt x="11444" y="16168"/>
                    <a:pt x="11301" y="16168"/>
                  </a:cubicBezTo>
                  <a:cubicBezTo>
                    <a:pt x="11301" y="16168"/>
                    <a:pt x="11301" y="16168"/>
                    <a:pt x="11301" y="16168"/>
                  </a:cubicBezTo>
                  <a:cubicBezTo>
                    <a:pt x="11301" y="16168"/>
                    <a:pt x="11301" y="16168"/>
                    <a:pt x="11158" y="16168"/>
                  </a:cubicBezTo>
                  <a:cubicBezTo>
                    <a:pt x="11158" y="16042"/>
                    <a:pt x="11158" y="16042"/>
                    <a:pt x="11158" y="16042"/>
                  </a:cubicBezTo>
                  <a:cubicBezTo>
                    <a:pt x="11158" y="16042"/>
                    <a:pt x="11158" y="16042"/>
                    <a:pt x="11158" y="16042"/>
                  </a:cubicBezTo>
                  <a:cubicBezTo>
                    <a:pt x="11015" y="16042"/>
                    <a:pt x="11015" y="16042"/>
                    <a:pt x="11015" y="16042"/>
                  </a:cubicBezTo>
                  <a:cubicBezTo>
                    <a:pt x="11015" y="16042"/>
                    <a:pt x="11015" y="16168"/>
                    <a:pt x="11015" y="16168"/>
                  </a:cubicBezTo>
                  <a:cubicBezTo>
                    <a:pt x="11015" y="16295"/>
                    <a:pt x="11015" y="16295"/>
                    <a:pt x="11015" y="16295"/>
                  </a:cubicBezTo>
                  <a:cubicBezTo>
                    <a:pt x="11015" y="16421"/>
                    <a:pt x="11015" y="16421"/>
                    <a:pt x="11015" y="16547"/>
                  </a:cubicBezTo>
                  <a:cubicBezTo>
                    <a:pt x="11015" y="16547"/>
                    <a:pt x="11015" y="16547"/>
                    <a:pt x="11015" y="16547"/>
                  </a:cubicBezTo>
                  <a:cubicBezTo>
                    <a:pt x="11015" y="16674"/>
                    <a:pt x="11015" y="16674"/>
                    <a:pt x="11015" y="16800"/>
                  </a:cubicBezTo>
                  <a:cubicBezTo>
                    <a:pt x="11015" y="16800"/>
                    <a:pt x="11015" y="16800"/>
                    <a:pt x="11015" y="16926"/>
                  </a:cubicBezTo>
                  <a:cubicBezTo>
                    <a:pt x="11015" y="16926"/>
                    <a:pt x="11015" y="16926"/>
                    <a:pt x="11015" y="16926"/>
                  </a:cubicBezTo>
                  <a:cubicBezTo>
                    <a:pt x="11015" y="16926"/>
                    <a:pt x="11015" y="16926"/>
                    <a:pt x="11015" y="17053"/>
                  </a:cubicBezTo>
                  <a:cubicBezTo>
                    <a:pt x="11015" y="17053"/>
                    <a:pt x="11158" y="17179"/>
                    <a:pt x="11158" y="17179"/>
                  </a:cubicBezTo>
                  <a:cubicBezTo>
                    <a:pt x="11158" y="17179"/>
                    <a:pt x="11158" y="17179"/>
                    <a:pt x="11158" y="17179"/>
                  </a:cubicBezTo>
                  <a:cubicBezTo>
                    <a:pt x="11158" y="17305"/>
                    <a:pt x="11158" y="17305"/>
                    <a:pt x="11158" y="17432"/>
                  </a:cubicBezTo>
                  <a:cubicBezTo>
                    <a:pt x="11158" y="17432"/>
                    <a:pt x="11301" y="17558"/>
                    <a:pt x="11301" y="17558"/>
                  </a:cubicBezTo>
                  <a:cubicBezTo>
                    <a:pt x="11301" y="17684"/>
                    <a:pt x="11301" y="17684"/>
                    <a:pt x="11301" y="17811"/>
                  </a:cubicBezTo>
                  <a:cubicBezTo>
                    <a:pt x="11444" y="17811"/>
                    <a:pt x="11444" y="17937"/>
                    <a:pt x="11444" y="17937"/>
                  </a:cubicBezTo>
                  <a:cubicBezTo>
                    <a:pt x="11444" y="17937"/>
                    <a:pt x="11444" y="17937"/>
                    <a:pt x="11444" y="17937"/>
                  </a:cubicBezTo>
                  <a:cubicBezTo>
                    <a:pt x="11444" y="17937"/>
                    <a:pt x="11444" y="18063"/>
                    <a:pt x="11587" y="18063"/>
                  </a:cubicBezTo>
                  <a:cubicBezTo>
                    <a:pt x="11587" y="18063"/>
                    <a:pt x="11587" y="18063"/>
                    <a:pt x="11587" y="18063"/>
                  </a:cubicBezTo>
                  <a:cubicBezTo>
                    <a:pt x="11587" y="18063"/>
                    <a:pt x="11587" y="18063"/>
                    <a:pt x="11587" y="18063"/>
                  </a:cubicBezTo>
                  <a:cubicBezTo>
                    <a:pt x="11587" y="18189"/>
                    <a:pt x="11587" y="18189"/>
                    <a:pt x="11587" y="18189"/>
                  </a:cubicBezTo>
                  <a:cubicBezTo>
                    <a:pt x="11587" y="18189"/>
                    <a:pt x="11730" y="18189"/>
                    <a:pt x="11730" y="18316"/>
                  </a:cubicBezTo>
                  <a:cubicBezTo>
                    <a:pt x="11730" y="18316"/>
                    <a:pt x="11730" y="18316"/>
                    <a:pt x="11730" y="18316"/>
                  </a:cubicBezTo>
                  <a:cubicBezTo>
                    <a:pt x="11730" y="18442"/>
                    <a:pt x="11730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587" y="18568"/>
                    <a:pt x="11587" y="18442"/>
                  </a:cubicBezTo>
                  <a:cubicBezTo>
                    <a:pt x="11587" y="18442"/>
                    <a:pt x="11587" y="18442"/>
                    <a:pt x="11587" y="18442"/>
                  </a:cubicBezTo>
                  <a:cubicBezTo>
                    <a:pt x="11587" y="18442"/>
                    <a:pt x="11444" y="18316"/>
                    <a:pt x="11444" y="18316"/>
                  </a:cubicBezTo>
                  <a:cubicBezTo>
                    <a:pt x="11444" y="18316"/>
                    <a:pt x="11444" y="18316"/>
                    <a:pt x="11444" y="18316"/>
                  </a:cubicBezTo>
                  <a:cubicBezTo>
                    <a:pt x="11301" y="18189"/>
                    <a:pt x="11301" y="18063"/>
                    <a:pt x="11301" y="18063"/>
                  </a:cubicBezTo>
                  <a:cubicBezTo>
                    <a:pt x="11158" y="17937"/>
                    <a:pt x="11158" y="17811"/>
                    <a:pt x="11158" y="17684"/>
                  </a:cubicBezTo>
                  <a:cubicBezTo>
                    <a:pt x="11015" y="17684"/>
                    <a:pt x="11015" y="17558"/>
                    <a:pt x="11015" y="17558"/>
                  </a:cubicBezTo>
                  <a:cubicBezTo>
                    <a:pt x="11015" y="17432"/>
                    <a:pt x="10872" y="17432"/>
                    <a:pt x="10872" y="17305"/>
                  </a:cubicBezTo>
                  <a:cubicBezTo>
                    <a:pt x="10872" y="17179"/>
                    <a:pt x="10872" y="17179"/>
                    <a:pt x="10872" y="17179"/>
                  </a:cubicBezTo>
                  <a:cubicBezTo>
                    <a:pt x="10872" y="17305"/>
                    <a:pt x="10872" y="17305"/>
                    <a:pt x="10872" y="17432"/>
                  </a:cubicBezTo>
                  <a:cubicBezTo>
                    <a:pt x="10872" y="17432"/>
                    <a:pt x="10728" y="17558"/>
                    <a:pt x="10728" y="17558"/>
                  </a:cubicBezTo>
                  <a:cubicBezTo>
                    <a:pt x="10728" y="17558"/>
                    <a:pt x="10728" y="17558"/>
                    <a:pt x="10728" y="17558"/>
                  </a:cubicBezTo>
                  <a:cubicBezTo>
                    <a:pt x="10728" y="17558"/>
                    <a:pt x="10728" y="17558"/>
                    <a:pt x="10728" y="17684"/>
                  </a:cubicBezTo>
                  <a:cubicBezTo>
                    <a:pt x="10728" y="17684"/>
                    <a:pt x="10728" y="17811"/>
                    <a:pt x="10585" y="17811"/>
                  </a:cubicBezTo>
                  <a:cubicBezTo>
                    <a:pt x="10585" y="17811"/>
                    <a:pt x="10585" y="17937"/>
                    <a:pt x="10585" y="17937"/>
                  </a:cubicBezTo>
                  <a:cubicBezTo>
                    <a:pt x="10585" y="17937"/>
                    <a:pt x="10442" y="18063"/>
                    <a:pt x="10442" y="18063"/>
                  </a:cubicBezTo>
                  <a:cubicBezTo>
                    <a:pt x="10442" y="18063"/>
                    <a:pt x="10442" y="18063"/>
                    <a:pt x="10442" y="18063"/>
                  </a:cubicBezTo>
                  <a:cubicBezTo>
                    <a:pt x="10442" y="18063"/>
                    <a:pt x="10442" y="18189"/>
                    <a:pt x="10442" y="18189"/>
                  </a:cubicBezTo>
                  <a:cubicBezTo>
                    <a:pt x="10442" y="18189"/>
                    <a:pt x="10299" y="18189"/>
                    <a:pt x="10299" y="18316"/>
                  </a:cubicBezTo>
                  <a:cubicBezTo>
                    <a:pt x="10299" y="18316"/>
                    <a:pt x="10299" y="18316"/>
                    <a:pt x="10299" y="18316"/>
                  </a:cubicBezTo>
                  <a:cubicBezTo>
                    <a:pt x="10299" y="18316"/>
                    <a:pt x="10299" y="18316"/>
                    <a:pt x="10299" y="18316"/>
                  </a:cubicBezTo>
                  <a:cubicBezTo>
                    <a:pt x="10156" y="18442"/>
                    <a:pt x="10156" y="18442"/>
                    <a:pt x="10156" y="18442"/>
                  </a:cubicBezTo>
                  <a:cubicBezTo>
                    <a:pt x="10156" y="18442"/>
                    <a:pt x="10156" y="18442"/>
                    <a:pt x="10156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10013" y="18316"/>
                  </a:cubicBezTo>
                  <a:cubicBezTo>
                    <a:pt x="10013" y="18316"/>
                    <a:pt x="10013" y="18316"/>
                    <a:pt x="10013" y="18316"/>
                  </a:cubicBezTo>
                  <a:cubicBezTo>
                    <a:pt x="10013" y="18316"/>
                    <a:pt x="10013" y="18316"/>
                    <a:pt x="10013" y="18316"/>
                  </a:cubicBezTo>
                  <a:cubicBezTo>
                    <a:pt x="10013" y="18316"/>
                    <a:pt x="10013" y="18189"/>
                    <a:pt x="10156" y="18189"/>
                  </a:cubicBezTo>
                  <a:cubicBezTo>
                    <a:pt x="10156" y="18189"/>
                    <a:pt x="10156" y="18189"/>
                    <a:pt x="10156" y="18063"/>
                  </a:cubicBezTo>
                  <a:cubicBezTo>
                    <a:pt x="10156" y="18063"/>
                    <a:pt x="10156" y="18063"/>
                    <a:pt x="10156" y="18063"/>
                  </a:cubicBezTo>
                  <a:cubicBezTo>
                    <a:pt x="10299" y="18063"/>
                    <a:pt x="10299" y="17937"/>
                    <a:pt x="10299" y="17937"/>
                  </a:cubicBezTo>
                  <a:cubicBezTo>
                    <a:pt x="10299" y="17937"/>
                    <a:pt x="10299" y="17811"/>
                    <a:pt x="10442" y="17811"/>
                  </a:cubicBezTo>
                  <a:cubicBezTo>
                    <a:pt x="10442" y="17811"/>
                    <a:pt x="10442" y="17684"/>
                    <a:pt x="10442" y="17684"/>
                  </a:cubicBezTo>
                  <a:cubicBezTo>
                    <a:pt x="10442" y="17684"/>
                    <a:pt x="10442" y="17684"/>
                    <a:pt x="10442" y="17684"/>
                  </a:cubicBezTo>
                  <a:cubicBezTo>
                    <a:pt x="10442" y="17558"/>
                    <a:pt x="10585" y="17558"/>
                    <a:pt x="10585" y="17558"/>
                  </a:cubicBezTo>
                  <a:cubicBezTo>
                    <a:pt x="10585" y="17558"/>
                    <a:pt x="10585" y="17558"/>
                    <a:pt x="10585" y="17558"/>
                  </a:cubicBezTo>
                  <a:cubicBezTo>
                    <a:pt x="10585" y="17432"/>
                    <a:pt x="10585" y="17432"/>
                    <a:pt x="10585" y="17305"/>
                  </a:cubicBezTo>
                  <a:cubicBezTo>
                    <a:pt x="10585" y="17305"/>
                    <a:pt x="10728" y="17305"/>
                    <a:pt x="10728" y="17179"/>
                  </a:cubicBezTo>
                  <a:cubicBezTo>
                    <a:pt x="10728" y="17179"/>
                    <a:pt x="10728" y="17053"/>
                    <a:pt x="10728" y="17053"/>
                  </a:cubicBezTo>
                  <a:cubicBezTo>
                    <a:pt x="10728" y="17053"/>
                    <a:pt x="10728" y="16926"/>
                    <a:pt x="10728" y="16926"/>
                  </a:cubicBezTo>
                  <a:cubicBezTo>
                    <a:pt x="10728" y="16926"/>
                    <a:pt x="10728" y="16926"/>
                    <a:pt x="10728" y="16926"/>
                  </a:cubicBezTo>
                  <a:cubicBezTo>
                    <a:pt x="10728" y="16800"/>
                    <a:pt x="10728" y="16800"/>
                    <a:pt x="10728" y="16674"/>
                  </a:cubicBezTo>
                  <a:cubicBezTo>
                    <a:pt x="10728" y="16674"/>
                    <a:pt x="10728" y="16547"/>
                    <a:pt x="10728" y="16547"/>
                  </a:cubicBezTo>
                  <a:cubicBezTo>
                    <a:pt x="10728" y="16547"/>
                    <a:pt x="10728" y="16547"/>
                    <a:pt x="10728" y="16547"/>
                  </a:cubicBezTo>
                  <a:cubicBezTo>
                    <a:pt x="10728" y="16421"/>
                    <a:pt x="10728" y="16421"/>
                    <a:pt x="10728" y="16295"/>
                  </a:cubicBezTo>
                  <a:cubicBezTo>
                    <a:pt x="10728" y="16295"/>
                    <a:pt x="10728" y="16168"/>
                    <a:pt x="10728" y="16168"/>
                  </a:cubicBezTo>
                  <a:cubicBezTo>
                    <a:pt x="10728" y="16042"/>
                    <a:pt x="10728" y="16042"/>
                    <a:pt x="10728" y="16042"/>
                  </a:cubicBezTo>
                  <a:close/>
                  <a:moveTo>
                    <a:pt x="15306" y="1642"/>
                  </a:move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163" y="1516"/>
                    <a:pt x="15163" y="1516"/>
                  </a:cubicBezTo>
                  <a:cubicBezTo>
                    <a:pt x="15163" y="1516"/>
                    <a:pt x="15163" y="1516"/>
                    <a:pt x="15163" y="1516"/>
                  </a:cubicBezTo>
                  <a:cubicBezTo>
                    <a:pt x="15163" y="1516"/>
                    <a:pt x="15163" y="1516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449" y="1389"/>
                    <a:pt x="15449" y="1389"/>
                    <a:pt x="15449" y="1389"/>
                  </a:cubicBezTo>
                  <a:cubicBezTo>
                    <a:pt x="15449" y="1389"/>
                    <a:pt x="15449" y="1516"/>
                    <a:pt x="15449" y="1516"/>
                  </a:cubicBezTo>
                  <a:cubicBezTo>
                    <a:pt x="15449" y="1516"/>
                    <a:pt x="15449" y="1516"/>
                    <a:pt x="15449" y="1516"/>
                  </a:cubicBezTo>
                  <a:cubicBezTo>
                    <a:pt x="15449" y="1516"/>
                    <a:pt x="15449" y="1516"/>
                    <a:pt x="15449" y="1516"/>
                  </a:cubicBezTo>
                  <a:cubicBezTo>
                    <a:pt x="15449" y="1516"/>
                    <a:pt x="15592" y="1516"/>
                    <a:pt x="15592" y="1516"/>
                  </a:cubicBezTo>
                  <a:cubicBezTo>
                    <a:pt x="15592" y="1516"/>
                    <a:pt x="15592" y="1516"/>
                    <a:pt x="15592" y="1516"/>
                  </a:cubicBezTo>
                  <a:cubicBezTo>
                    <a:pt x="15735" y="1516"/>
                    <a:pt x="15735" y="1516"/>
                    <a:pt x="15735" y="1516"/>
                  </a:cubicBezTo>
                  <a:cubicBezTo>
                    <a:pt x="15735" y="1516"/>
                    <a:pt x="15735" y="1516"/>
                    <a:pt x="15735" y="1516"/>
                  </a:cubicBezTo>
                  <a:cubicBezTo>
                    <a:pt x="15735" y="1516"/>
                    <a:pt x="15878" y="1516"/>
                    <a:pt x="15878" y="1516"/>
                  </a:cubicBezTo>
                  <a:cubicBezTo>
                    <a:pt x="15878" y="1516"/>
                    <a:pt x="16021" y="1516"/>
                    <a:pt x="16021" y="1516"/>
                  </a:cubicBezTo>
                  <a:cubicBezTo>
                    <a:pt x="16021" y="1516"/>
                    <a:pt x="16021" y="1516"/>
                    <a:pt x="16021" y="1516"/>
                  </a:cubicBezTo>
                  <a:cubicBezTo>
                    <a:pt x="16021" y="1516"/>
                    <a:pt x="16021" y="1516"/>
                    <a:pt x="16021" y="1516"/>
                  </a:cubicBezTo>
                  <a:cubicBezTo>
                    <a:pt x="16021" y="1516"/>
                    <a:pt x="16021" y="1389"/>
                    <a:pt x="16021" y="1389"/>
                  </a:cubicBezTo>
                  <a:cubicBezTo>
                    <a:pt x="16021" y="1389"/>
                    <a:pt x="16021" y="1389"/>
                    <a:pt x="16021" y="1389"/>
                  </a:cubicBezTo>
                  <a:cubicBezTo>
                    <a:pt x="16021" y="1389"/>
                    <a:pt x="16021" y="1389"/>
                    <a:pt x="16021" y="1389"/>
                  </a:cubicBezTo>
                  <a:cubicBezTo>
                    <a:pt x="16164" y="1389"/>
                    <a:pt x="16164" y="1389"/>
                    <a:pt x="16164" y="1389"/>
                  </a:cubicBezTo>
                  <a:cubicBezTo>
                    <a:pt x="16164" y="1389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307" y="1263"/>
                  </a:cubicBezTo>
                  <a:cubicBezTo>
                    <a:pt x="16307" y="1263"/>
                    <a:pt x="16307" y="1263"/>
                    <a:pt x="16307" y="1389"/>
                  </a:cubicBezTo>
                  <a:cubicBezTo>
                    <a:pt x="16307" y="1389"/>
                    <a:pt x="16307" y="1389"/>
                    <a:pt x="16307" y="1389"/>
                  </a:cubicBezTo>
                  <a:cubicBezTo>
                    <a:pt x="16307" y="1389"/>
                    <a:pt x="16307" y="1389"/>
                    <a:pt x="16307" y="1516"/>
                  </a:cubicBezTo>
                  <a:cubicBezTo>
                    <a:pt x="16307" y="1516"/>
                    <a:pt x="16164" y="1516"/>
                    <a:pt x="16164" y="1516"/>
                  </a:cubicBezTo>
                  <a:cubicBezTo>
                    <a:pt x="16164" y="1516"/>
                    <a:pt x="16164" y="1516"/>
                    <a:pt x="16164" y="1642"/>
                  </a:cubicBezTo>
                  <a:cubicBezTo>
                    <a:pt x="16164" y="1642"/>
                    <a:pt x="16164" y="1642"/>
                    <a:pt x="16164" y="1642"/>
                  </a:cubicBezTo>
                  <a:cubicBezTo>
                    <a:pt x="16164" y="1642"/>
                    <a:pt x="16164" y="1642"/>
                    <a:pt x="16021" y="1642"/>
                  </a:cubicBezTo>
                  <a:cubicBezTo>
                    <a:pt x="16021" y="1642"/>
                    <a:pt x="16021" y="1642"/>
                    <a:pt x="16021" y="1642"/>
                  </a:cubicBezTo>
                  <a:cubicBezTo>
                    <a:pt x="16021" y="1642"/>
                    <a:pt x="16021" y="1642"/>
                    <a:pt x="16021" y="1642"/>
                  </a:cubicBezTo>
                  <a:cubicBezTo>
                    <a:pt x="15878" y="1642"/>
                    <a:pt x="15878" y="1642"/>
                    <a:pt x="15878" y="1642"/>
                  </a:cubicBezTo>
                  <a:cubicBezTo>
                    <a:pt x="15878" y="1768"/>
                    <a:pt x="15878" y="1768"/>
                    <a:pt x="15878" y="1768"/>
                  </a:cubicBezTo>
                  <a:cubicBezTo>
                    <a:pt x="15878" y="1768"/>
                    <a:pt x="15878" y="1768"/>
                    <a:pt x="15878" y="1768"/>
                  </a:cubicBezTo>
                  <a:cubicBezTo>
                    <a:pt x="15878" y="1768"/>
                    <a:pt x="16021" y="1768"/>
                    <a:pt x="16021" y="1768"/>
                  </a:cubicBezTo>
                  <a:cubicBezTo>
                    <a:pt x="16164" y="1768"/>
                    <a:pt x="16307" y="1768"/>
                    <a:pt x="16307" y="1768"/>
                  </a:cubicBezTo>
                  <a:cubicBezTo>
                    <a:pt x="16307" y="1768"/>
                    <a:pt x="16307" y="1768"/>
                    <a:pt x="16307" y="1768"/>
                  </a:cubicBezTo>
                  <a:cubicBezTo>
                    <a:pt x="16450" y="1768"/>
                    <a:pt x="16450" y="1768"/>
                    <a:pt x="16593" y="1768"/>
                  </a:cubicBezTo>
                  <a:cubicBezTo>
                    <a:pt x="16593" y="1768"/>
                    <a:pt x="16593" y="1768"/>
                    <a:pt x="16593" y="1768"/>
                  </a:cubicBezTo>
                  <a:cubicBezTo>
                    <a:pt x="16593" y="1768"/>
                    <a:pt x="16593" y="1768"/>
                    <a:pt x="16593" y="1768"/>
                  </a:cubicBezTo>
                  <a:cubicBezTo>
                    <a:pt x="16593" y="1768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736" y="1895"/>
                    <a:pt x="16736" y="1895"/>
                    <a:pt x="16736" y="1895"/>
                  </a:cubicBezTo>
                  <a:cubicBezTo>
                    <a:pt x="16736" y="1895"/>
                    <a:pt x="16736" y="1895"/>
                    <a:pt x="16736" y="1895"/>
                  </a:cubicBezTo>
                  <a:cubicBezTo>
                    <a:pt x="16736" y="1895"/>
                    <a:pt x="16736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450" y="1895"/>
                    <a:pt x="16450" y="1895"/>
                  </a:cubicBezTo>
                  <a:cubicBezTo>
                    <a:pt x="16450" y="1895"/>
                    <a:pt x="16450" y="1895"/>
                    <a:pt x="16450" y="1895"/>
                  </a:cubicBezTo>
                  <a:cubicBezTo>
                    <a:pt x="16450" y="1895"/>
                    <a:pt x="16307" y="1895"/>
                    <a:pt x="16164" y="1895"/>
                  </a:cubicBezTo>
                  <a:cubicBezTo>
                    <a:pt x="16164" y="1895"/>
                    <a:pt x="16021" y="1895"/>
                    <a:pt x="16021" y="1895"/>
                  </a:cubicBezTo>
                  <a:cubicBezTo>
                    <a:pt x="15878" y="1895"/>
                    <a:pt x="15878" y="1895"/>
                    <a:pt x="15878" y="1895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306" y="1642"/>
                    <a:pt x="15306" y="1642"/>
                    <a:pt x="15306" y="1642"/>
                  </a:cubicBezTo>
                  <a:close/>
                  <a:moveTo>
                    <a:pt x="15878" y="2021"/>
                  </a:move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6021" y="2021"/>
                    <a:pt x="16021" y="2021"/>
                    <a:pt x="16021" y="2021"/>
                  </a:cubicBezTo>
                  <a:cubicBezTo>
                    <a:pt x="16164" y="2021"/>
                    <a:pt x="16164" y="2021"/>
                    <a:pt x="16164" y="2147"/>
                  </a:cubicBezTo>
                  <a:cubicBezTo>
                    <a:pt x="16164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274"/>
                    <a:pt x="16450" y="2274"/>
                    <a:pt x="16450" y="2274"/>
                  </a:cubicBezTo>
                  <a:cubicBezTo>
                    <a:pt x="16450" y="2274"/>
                    <a:pt x="16450" y="2274"/>
                    <a:pt x="16450" y="2274"/>
                  </a:cubicBezTo>
                  <a:cubicBezTo>
                    <a:pt x="16450" y="2274"/>
                    <a:pt x="16450" y="2274"/>
                    <a:pt x="16450" y="2274"/>
                  </a:cubicBezTo>
                  <a:cubicBezTo>
                    <a:pt x="16450" y="2274"/>
                    <a:pt x="16450" y="2400"/>
                    <a:pt x="16450" y="2400"/>
                  </a:cubicBezTo>
                  <a:cubicBezTo>
                    <a:pt x="16450" y="2400"/>
                    <a:pt x="16450" y="2400"/>
                    <a:pt x="16450" y="2400"/>
                  </a:cubicBezTo>
                  <a:cubicBezTo>
                    <a:pt x="16450" y="2400"/>
                    <a:pt x="16450" y="2400"/>
                    <a:pt x="16450" y="2400"/>
                  </a:cubicBezTo>
                  <a:cubicBezTo>
                    <a:pt x="16450" y="2400"/>
                    <a:pt x="16450" y="2526"/>
                    <a:pt x="16307" y="2526"/>
                  </a:cubicBezTo>
                  <a:cubicBezTo>
                    <a:pt x="16307" y="2526"/>
                    <a:pt x="16307" y="2526"/>
                    <a:pt x="16307" y="2526"/>
                  </a:cubicBezTo>
                  <a:cubicBezTo>
                    <a:pt x="16307" y="2526"/>
                    <a:pt x="16307" y="2526"/>
                    <a:pt x="16307" y="2526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450" y="2779"/>
                  </a:cubicBezTo>
                  <a:cubicBezTo>
                    <a:pt x="16450" y="2779"/>
                    <a:pt x="16450" y="2779"/>
                    <a:pt x="16450" y="2779"/>
                  </a:cubicBezTo>
                  <a:cubicBezTo>
                    <a:pt x="16450" y="2779"/>
                    <a:pt x="16450" y="2779"/>
                    <a:pt x="16450" y="2779"/>
                  </a:cubicBezTo>
                  <a:cubicBezTo>
                    <a:pt x="16450" y="2905"/>
                    <a:pt x="16450" y="2905"/>
                    <a:pt x="16450" y="2905"/>
                  </a:cubicBezTo>
                  <a:cubicBezTo>
                    <a:pt x="16450" y="2905"/>
                    <a:pt x="16450" y="3032"/>
                    <a:pt x="16450" y="3032"/>
                  </a:cubicBezTo>
                  <a:cubicBezTo>
                    <a:pt x="16450" y="3032"/>
                    <a:pt x="16450" y="3032"/>
                    <a:pt x="16450" y="3158"/>
                  </a:cubicBezTo>
                  <a:cubicBezTo>
                    <a:pt x="16450" y="3158"/>
                    <a:pt x="16450" y="3158"/>
                    <a:pt x="16450" y="3158"/>
                  </a:cubicBezTo>
                  <a:cubicBezTo>
                    <a:pt x="16450" y="3158"/>
                    <a:pt x="16450" y="3158"/>
                    <a:pt x="16450" y="3284"/>
                  </a:cubicBezTo>
                  <a:cubicBezTo>
                    <a:pt x="16450" y="3284"/>
                    <a:pt x="16450" y="3284"/>
                    <a:pt x="16450" y="3284"/>
                  </a:cubicBezTo>
                  <a:cubicBezTo>
                    <a:pt x="16450" y="3537"/>
                    <a:pt x="16450" y="3537"/>
                    <a:pt x="16450" y="3537"/>
                  </a:cubicBezTo>
                  <a:cubicBezTo>
                    <a:pt x="16450" y="3537"/>
                    <a:pt x="16450" y="3537"/>
                    <a:pt x="16450" y="3537"/>
                  </a:cubicBezTo>
                  <a:cubicBezTo>
                    <a:pt x="16450" y="3537"/>
                    <a:pt x="16450" y="3663"/>
                    <a:pt x="16450" y="3663"/>
                  </a:cubicBezTo>
                  <a:cubicBezTo>
                    <a:pt x="16450" y="3663"/>
                    <a:pt x="16450" y="3663"/>
                    <a:pt x="16450" y="3663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916"/>
                  </a:cubicBezTo>
                  <a:cubicBezTo>
                    <a:pt x="16450" y="3916"/>
                    <a:pt x="16450" y="3916"/>
                    <a:pt x="16450" y="3916"/>
                  </a:cubicBezTo>
                  <a:cubicBezTo>
                    <a:pt x="16450" y="3916"/>
                    <a:pt x="16450" y="3916"/>
                    <a:pt x="16450" y="3916"/>
                  </a:cubicBezTo>
                  <a:cubicBezTo>
                    <a:pt x="16450" y="3916"/>
                    <a:pt x="16450" y="3916"/>
                    <a:pt x="16307" y="3916"/>
                  </a:cubicBezTo>
                  <a:cubicBezTo>
                    <a:pt x="16307" y="3916"/>
                    <a:pt x="16307" y="3916"/>
                    <a:pt x="16307" y="3916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663"/>
                    <a:pt x="16307" y="3663"/>
                    <a:pt x="16307" y="3663"/>
                  </a:cubicBezTo>
                  <a:cubicBezTo>
                    <a:pt x="16307" y="3663"/>
                    <a:pt x="16307" y="3663"/>
                    <a:pt x="16307" y="3663"/>
                  </a:cubicBezTo>
                  <a:cubicBezTo>
                    <a:pt x="16307" y="3663"/>
                    <a:pt x="16307" y="3537"/>
                    <a:pt x="16307" y="3537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158"/>
                    <a:pt x="16307" y="3158"/>
                  </a:cubicBezTo>
                  <a:cubicBezTo>
                    <a:pt x="16307" y="3032"/>
                    <a:pt x="16307" y="3032"/>
                    <a:pt x="16307" y="3032"/>
                  </a:cubicBezTo>
                  <a:cubicBezTo>
                    <a:pt x="16307" y="2905"/>
                    <a:pt x="16307" y="2905"/>
                    <a:pt x="16307" y="2905"/>
                  </a:cubicBezTo>
                  <a:cubicBezTo>
                    <a:pt x="16307" y="2905"/>
                    <a:pt x="16307" y="2905"/>
                    <a:pt x="16307" y="2905"/>
                  </a:cubicBezTo>
                  <a:cubicBezTo>
                    <a:pt x="16307" y="2905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653"/>
                  </a:cubicBezTo>
                  <a:cubicBezTo>
                    <a:pt x="16164" y="2653"/>
                    <a:pt x="16164" y="2653"/>
                    <a:pt x="16164" y="2653"/>
                  </a:cubicBezTo>
                  <a:cubicBezTo>
                    <a:pt x="16164" y="2779"/>
                    <a:pt x="16164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905"/>
                    <a:pt x="16164" y="2905"/>
                  </a:cubicBezTo>
                  <a:cubicBezTo>
                    <a:pt x="16164" y="2905"/>
                    <a:pt x="16164" y="2905"/>
                    <a:pt x="16164" y="2905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158"/>
                    <a:pt x="16164" y="3158"/>
                    <a:pt x="16164" y="3158"/>
                  </a:cubicBezTo>
                  <a:cubicBezTo>
                    <a:pt x="16164" y="3284"/>
                    <a:pt x="16164" y="3284"/>
                    <a:pt x="16164" y="3284"/>
                  </a:cubicBezTo>
                  <a:cubicBezTo>
                    <a:pt x="16164" y="3284"/>
                    <a:pt x="16164" y="3284"/>
                    <a:pt x="16164" y="3284"/>
                  </a:cubicBezTo>
                  <a:cubicBezTo>
                    <a:pt x="16164" y="3411"/>
                    <a:pt x="16164" y="3411"/>
                    <a:pt x="16021" y="3411"/>
                  </a:cubicBezTo>
                  <a:cubicBezTo>
                    <a:pt x="16021" y="3411"/>
                    <a:pt x="16021" y="3411"/>
                    <a:pt x="16021" y="3411"/>
                  </a:cubicBezTo>
                  <a:cubicBezTo>
                    <a:pt x="16021" y="3411"/>
                    <a:pt x="16021" y="3411"/>
                    <a:pt x="16021" y="3411"/>
                  </a:cubicBezTo>
                  <a:cubicBezTo>
                    <a:pt x="15878" y="3537"/>
                    <a:pt x="15878" y="3537"/>
                    <a:pt x="15878" y="3537"/>
                  </a:cubicBezTo>
                  <a:cubicBezTo>
                    <a:pt x="15735" y="3537"/>
                    <a:pt x="15735" y="3537"/>
                    <a:pt x="15735" y="3537"/>
                  </a:cubicBezTo>
                  <a:cubicBezTo>
                    <a:pt x="15592" y="3537"/>
                    <a:pt x="15592" y="3537"/>
                    <a:pt x="15592" y="3537"/>
                  </a:cubicBezTo>
                  <a:cubicBezTo>
                    <a:pt x="15449" y="3537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284"/>
                  </a:cubicBezTo>
                  <a:cubicBezTo>
                    <a:pt x="15306" y="3284"/>
                    <a:pt x="15306" y="3284"/>
                    <a:pt x="15306" y="3284"/>
                  </a:cubicBezTo>
                  <a:cubicBezTo>
                    <a:pt x="15306" y="3284"/>
                    <a:pt x="15306" y="3284"/>
                    <a:pt x="15306" y="3158"/>
                  </a:cubicBezTo>
                  <a:cubicBezTo>
                    <a:pt x="15306" y="3158"/>
                    <a:pt x="15306" y="3158"/>
                    <a:pt x="15306" y="3158"/>
                  </a:cubicBezTo>
                  <a:cubicBezTo>
                    <a:pt x="15306" y="3158"/>
                    <a:pt x="15306" y="3158"/>
                    <a:pt x="15306" y="3158"/>
                  </a:cubicBezTo>
                  <a:cubicBezTo>
                    <a:pt x="15306" y="3158"/>
                    <a:pt x="15306" y="3158"/>
                    <a:pt x="15306" y="3032"/>
                  </a:cubicBezTo>
                  <a:cubicBezTo>
                    <a:pt x="15306" y="3032"/>
                    <a:pt x="15306" y="3032"/>
                    <a:pt x="15306" y="3032"/>
                  </a:cubicBezTo>
                  <a:cubicBezTo>
                    <a:pt x="15306" y="3032"/>
                    <a:pt x="15306" y="3032"/>
                    <a:pt x="15306" y="3032"/>
                  </a:cubicBezTo>
                  <a:cubicBezTo>
                    <a:pt x="15306" y="3032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306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3032"/>
                    <a:pt x="15449" y="3032"/>
                    <a:pt x="15449" y="3032"/>
                  </a:cubicBezTo>
                  <a:cubicBezTo>
                    <a:pt x="15449" y="3032"/>
                    <a:pt x="15592" y="2905"/>
                    <a:pt x="15592" y="2905"/>
                  </a:cubicBezTo>
                  <a:cubicBezTo>
                    <a:pt x="15592" y="2905"/>
                    <a:pt x="15592" y="2905"/>
                    <a:pt x="15592" y="2905"/>
                  </a:cubicBezTo>
                  <a:cubicBezTo>
                    <a:pt x="15592" y="2779"/>
                    <a:pt x="15592" y="2779"/>
                    <a:pt x="15592" y="2779"/>
                  </a:cubicBezTo>
                  <a:cubicBezTo>
                    <a:pt x="15592" y="2779"/>
                    <a:pt x="15449" y="2779"/>
                    <a:pt x="15449" y="2779"/>
                  </a:cubicBezTo>
                  <a:cubicBezTo>
                    <a:pt x="15449" y="2779"/>
                    <a:pt x="15306" y="2779"/>
                    <a:pt x="15306" y="2779"/>
                  </a:cubicBezTo>
                  <a:cubicBezTo>
                    <a:pt x="15306" y="2653"/>
                    <a:pt x="15306" y="2653"/>
                    <a:pt x="15306" y="2653"/>
                  </a:cubicBezTo>
                  <a:cubicBezTo>
                    <a:pt x="15306" y="2653"/>
                    <a:pt x="15306" y="2779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163" y="2779"/>
                    <a:pt x="15163" y="2779"/>
                    <a:pt x="15163" y="2779"/>
                  </a:cubicBezTo>
                  <a:cubicBezTo>
                    <a:pt x="15163" y="2779"/>
                    <a:pt x="15163" y="2779"/>
                    <a:pt x="15163" y="2779"/>
                  </a:cubicBezTo>
                  <a:cubicBezTo>
                    <a:pt x="15163" y="2779"/>
                    <a:pt x="15163" y="2779"/>
                    <a:pt x="15163" y="2905"/>
                  </a:cubicBezTo>
                  <a:cubicBezTo>
                    <a:pt x="15163" y="2905"/>
                    <a:pt x="15163" y="2905"/>
                    <a:pt x="15163" y="2905"/>
                  </a:cubicBezTo>
                  <a:cubicBezTo>
                    <a:pt x="15163" y="2905"/>
                    <a:pt x="15163" y="2905"/>
                    <a:pt x="15163" y="2905"/>
                  </a:cubicBezTo>
                  <a:cubicBezTo>
                    <a:pt x="15163" y="2905"/>
                    <a:pt x="15163" y="2905"/>
                    <a:pt x="15163" y="3032"/>
                  </a:cubicBezTo>
                  <a:cubicBezTo>
                    <a:pt x="15163" y="3032"/>
                    <a:pt x="15163" y="3032"/>
                    <a:pt x="15163" y="3158"/>
                  </a:cubicBezTo>
                  <a:cubicBezTo>
                    <a:pt x="15163" y="3158"/>
                    <a:pt x="15163" y="3158"/>
                    <a:pt x="15163" y="3158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411"/>
                    <a:pt x="15163" y="3411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020" y="3789"/>
                  </a:cubicBezTo>
                  <a:cubicBezTo>
                    <a:pt x="15020" y="3789"/>
                    <a:pt x="15020" y="3916"/>
                    <a:pt x="15020" y="3916"/>
                  </a:cubicBezTo>
                  <a:cubicBezTo>
                    <a:pt x="15020" y="3916"/>
                    <a:pt x="15020" y="3916"/>
                    <a:pt x="15020" y="3916"/>
                  </a:cubicBezTo>
                  <a:cubicBezTo>
                    <a:pt x="15020" y="3916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663"/>
                    <a:pt x="15020" y="3663"/>
                  </a:cubicBezTo>
                  <a:cubicBezTo>
                    <a:pt x="15020" y="3663"/>
                    <a:pt x="15020" y="3663"/>
                    <a:pt x="15020" y="3663"/>
                  </a:cubicBezTo>
                  <a:cubicBezTo>
                    <a:pt x="15020" y="3663"/>
                    <a:pt x="15020" y="3663"/>
                    <a:pt x="15020" y="3663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411"/>
                    <a:pt x="15020" y="3411"/>
                    <a:pt x="15020" y="3411"/>
                  </a:cubicBezTo>
                  <a:cubicBezTo>
                    <a:pt x="15020" y="3411"/>
                    <a:pt x="15020" y="3284"/>
                    <a:pt x="15020" y="3284"/>
                  </a:cubicBezTo>
                  <a:cubicBezTo>
                    <a:pt x="15020" y="3284"/>
                    <a:pt x="15020" y="3158"/>
                    <a:pt x="15020" y="3158"/>
                  </a:cubicBezTo>
                  <a:cubicBezTo>
                    <a:pt x="15020" y="3158"/>
                    <a:pt x="15020" y="3158"/>
                    <a:pt x="15020" y="3158"/>
                  </a:cubicBezTo>
                  <a:cubicBezTo>
                    <a:pt x="15020" y="3158"/>
                    <a:pt x="15020" y="3158"/>
                    <a:pt x="15020" y="3032"/>
                  </a:cubicBezTo>
                  <a:cubicBezTo>
                    <a:pt x="15020" y="3032"/>
                    <a:pt x="15020" y="3032"/>
                    <a:pt x="15020" y="2905"/>
                  </a:cubicBezTo>
                  <a:cubicBezTo>
                    <a:pt x="15020" y="2905"/>
                    <a:pt x="15020" y="2905"/>
                    <a:pt x="15020" y="2905"/>
                  </a:cubicBezTo>
                  <a:cubicBezTo>
                    <a:pt x="15020" y="2905"/>
                    <a:pt x="15020" y="2905"/>
                    <a:pt x="15020" y="2779"/>
                  </a:cubicBezTo>
                  <a:cubicBezTo>
                    <a:pt x="15020" y="2779"/>
                    <a:pt x="15020" y="2779"/>
                    <a:pt x="15020" y="2779"/>
                  </a:cubicBezTo>
                  <a:cubicBezTo>
                    <a:pt x="15020" y="2779"/>
                    <a:pt x="15020" y="2779"/>
                    <a:pt x="15020" y="2779"/>
                  </a:cubicBezTo>
                  <a:cubicBezTo>
                    <a:pt x="15020" y="2779"/>
                    <a:pt x="15020" y="2653"/>
                    <a:pt x="15020" y="2653"/>
                  </a:cubicBezTo>
                  <a:cubicBezTo>
                    <a:pt x="15020" y="2653"/>
                    <a:pt x="15163" y="2653"/>
                    <a:pt x="15163" y="2526"/>
                  </a:cubicBezTo>
                  <a:cubicBezTo>
                    <a:pt x="15163" y="2526"/>
                    <a:pt x="15163" y="2526"/>
                    <a:pt x="15163" y="2526"/>
                  </a:cubicBezTo>
                  <a:cubicBezTo>
                    <a:pt x="15163" y="2526"/>
                    <a:pt x="15163" y="2526"/>
                    <a:pt x="15163" y="2526"/>
                  </a:cubicBezTo>
                  <a:cubicBezTo>
                    <a:pt x="15163" y="2526"/>
                    <a:pt x="15163" y="2526"/>
                    <a:pt x="15163" y="2400"/>
                  </a:cubicBezTo>
                  <a:cubicBezTo>
                    <a:pt x="15163" y="2400"/>
                    <a:pt x="15163" y="2400"/>
                    <a:pt x="15163" y="2400"/>
                  </a:cubicBezTo>
                  <a:cubicBezTo>
                    <a:pt x="15163" y="2400"/>
                    <a:pt x="15163" y="2400"/>
                    <a:pt x="15163" y="2400"/>
                  </a:cubicBezTo>
                  <a:cubicBezTo>
                    <a:pt x="15163" y="2274"/>
                    <a:pt x="15163" y="2274"/>
                    <a:pt x="15163" y="2274"/>
                  </a:cubicBezTo>
                  <a:cubicBezTo>
                    <a:pt x="15163" y="2274"/>
                    <a:pt x="15163" y="2274"/>
                    <a:pt x="15163" y="2274"/>
                  </a:cubicBezTo>
                  <a:cubicBezTo>
                    <a:pt x="15163" y="2274"/>
                    <a:pt x="15163" y="2274"/>
                    <a:pt x="15163" y="2147"/>
                  </a:cubicBezTo>
                  <a:cubicBezTo>
                    <a:pt x="15163" y="2147"/>
                    <a:pt x="15163" y="2147"/>
                    <a:pt x="15163" y="2147"/>
                  </a:cubicBezTo>
                  <a:cubicBezTo>
                    <a:pt x="15163" y="2147"/>
                    <a:pt x="15163" y="2147"/>
                    <a:pt x="15306" y="2147"/>
                  </a:cubicBezTo>
                  <a:cubicBezTo>
                    <a:pt x="15306" y="2147"/>
                    <a:pt x="15306" y="2147"/>
                    <a:pt x="15306" y="2147"/>
                  </a:cubicBezTo>
                  <a:cubicBezTo>
                    <a:pt x="15306" y="2147"/>
                    <a:pt x="15306" y="2147"/>
                    <a:pt x="15306" y="2147"/>
                  </a:cubicBezTo>
                  <a:cubicBezTo>
                    <a:pt x="15449" y="2147"/>
                    <a:pt x="15449" y="2021"/>
                    <a:pt x="15449" y="2021"/>
                  </a:cubicBezTo>
                  <a:cubicBezTo>
                    <a:pt x="15592" y="2021"/>
                    <a:pt x="15592" y="2021"/>
                    <a:pt x="15592" y="2021"/>
                  </a:cubicBezTo>
                  <a:cubicBezTo>
                    <a:pt x="15735" y="1895"/>
                    <a:pt x="15735" y="1895"/>
                    <a:pt x="15735" y="1895"/>
                  </a:cubicBezTo>
                  <a:cubicBezTo>
                    <a:pt x="15449" y="1895"/>
                    <a:pt x="15449" y="2021"/>
                    <a:pt x="15306" y="2021"/>
                  </a:cubicBezTo>
                  <a:cubicBezTo>
                    <a:pt x="15163" y="2021"/>
                    <a:pt x="15163" y="2021"/>
                    <a:pt x="15163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4877" y="2021"/>
                    <a:pt x="14877" y="2021"/>
                    <a:pt x="14877" y="2021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768"/>
                  </a:cubicBezTo>
                  <a:cubicBezTo>
                    <a:pt x="14877" y="1768"/>
                    <a:pt x="14877" y="1768"/>
                    <a:pt x="14877" y="1768"/>
                  </a:cubicBezTo>
                  <a:cubicBezTo>
                    <a:pt x="14877" y="1768"/>
                    <a:pt x="14877" y="1768"/>
                    <a:pt x="14877" y="1768"/>
                  </a:cubicBezTo>
                  <a:cubicBezTo>
                    <a:pt x="14877" y="1768"/>
                    <a:pt x="15020" y="1768"/>
                    <a:pt x="15020" y="1768"/>
                  </a:cubicBezTo>
                  <a:cubicBezTo>
                    <a:pt x="15020" y="1768"/>
                    <a:pt x="15020" y="1768"/>
                    <a:pt x="15020" y="1768"/>
                  </a:cubicBezTo>
                  <a:cubicBezTo>
                    <a:pt x="15306" y="1768"/>
                    <a:pt x="15306" y="1768"/>
                    <a:pt x="15306" y="1768"/>
                  </a:cubicBezTo>
                  <a:cubicBezTo>
                    <a:pt x="15306" y="1768"/>
                    <a:pt x="15306" y="1768"/>
                    <a:pt x="15306" y="1768"/>
                  </a:cubicBezTo>
                  <a:cubicBezTo>
                    <a:pt x="15449" y="1768"/>
                    <a:pt x="15449" y="1768"/>
                    <a:pt x="15449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642"/>
                    <a:pt x="15735" y="1642"/>
                    <a:pt x="15735" y="1642"/>
                  </a:cubicBezTo>
                  <a:cubicBezTo>
                    <a:pt x="15592" y="1642"/>
                    <a:pt x="15449" y="1642"/>
                    <a:pt x="15449" y="1642"/>
                  </a:cubicBezTo>
                  <a:cubicBezTo>
                    <a:pt x="15449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878" y="2021"/>
                    <a:pt x="15878" y="2021"/>
                    <a:pt x="15878" y="2021"/>
                  </a:cubicBezTo>
                  <a:close/>
                  <a:moveTo>
                    <a:pt x="15306" y="2400"/>
                  </a:move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449" y="2274"/>
                  </a:cubicBezTo>
                  <a:cubicBezTo>
                    <a:pt x="15449" y="2274"/>
                    <a:pt x="15592" y="2147"/>
                    <a:pt x="15592" y="2147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449" y="2274"/>
                    <a:pt x="15449" y="2274"/>
                    <a:pt x="15449" y="2400"/>
                  </a:cubicBezTo>
                  <a:cubicBezTo>
                    <a:pt x="15449" y="2400"/>
                    <a:pt x="15449" y="2400"/>
                    <a:pt x="15449" y="2400"/>
                  </a:cubicBezTo>
                  <a:cubicBezTo>
                    <a:pt x="15449" y="2400"/>
                    <a:pt x="15449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lose/>
                  <a:moveTo>
                    <a:pt x="15592" y="2400"/>
                  </a:moveTo>
                  <a:cubicBezTo>
                    <a:pt x="15592" y="2653"/>
                    <a:pt x="15592" y="2653"/>
                    <a:pt x="15592" y="2653"/>
                  </a:cubicBezTo>
                  <a:cubicBezTo>
                    <a:pt x="15592" y="2653"/>
                    <a:pt x="15592" y="2653"/>
                    <a:pt x="15592" y="2653"/>
                  </a:cubicBezTo>
                  <a:cubicBezTo>
                    <a:pt x="15449" y="2653"/>
                    <a:pt x="15449" y="2653"/>
                    <a:pt x="15449" y="2653"/>
                  </a:cubicBezTo>
                  <a:cubicBezTo>
                    <a:pt x="15449" y="2653"/>
                    <a:pt x="15449" y="2653"/>
                    <a:pt x="15449" y="2653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306" y="2526"/>
                    <a:pt x="15306" y="2526"/>
                  </a:cubicBezTo>
                  <a:cubicBezTo>
                    <a:pt x="15306" y="2526"/>
                    <a:pt x="15306" y="2526"/>
                    <a:pt x="15306" y="2526"/>
                  </a:cubicBezTo>
                  <a:cubicBezTo>
                    <a:pt x="15306" y="2526"/>
                    <a:pt x="15306" y="2526"/>
                    <a:pt x="15306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592" y="2400"/>
                    <a:pt x="15592" y="2400"/>
                    <a:pt x="15592" y="2400"/>
                  </a:cubicBezTo>
                  <a:close/>
                  <a:moveTo>
                    <a:pt x="16021" y="3158"/>
                  </a:moveTo>
                  <a:cubicBezTo>
                    <a:pt x="16021" y="3158"/>
                    <a:pt x="16021" y="3158"/>
                    <a:pt x="16021" y="3158"/>
                  </a:cubicBezTo>
                  <a:cubicBezTo>
                    <a:pt x="16021" y="3158"/>
                    <a:pt x="16021" y="3158"/>
                    <a:pt x="16021" y="3158"/>
                  </a:cubicBezTo>
                  <a:cubicBezTo>
                    <a:pt x="16021" y="3158"/>
                    <a:pt x="16021" y="3284"/>
                    <a:pt x="16021" y="3284"/>
                  </a:cubicBezTo>
                  <a:cubicBezTo>
                    <a:pt x="16021" y="3284"/>
                    <a:pt x="16021" y="3284"/>
                    <a:pt x="15878" y="3284"/>
                  </a:cubicBezTo>
                  <a:cubicBezTo>
                    <a:pt x="15878" y="3284"/>
                    <a:pt x="15878" y="3284"/>
                    <a:pt x="15878" y="3284"/>
                  </a:cubicBezTo>
                  <a:cubicBezTo>
                    <a:pt x="15878" y="3284"/>
                    <a:pt x="15878" y="3284"/>
                    <a:pt x="15878" y="3284"/>
                  </a:cubicBezTo>
                  <a:cubicBezTo>
                    <a:pt x="15878" y="3411"/>
                    <a:pt x="15735" y="3411"/>
                    <a:pt x="15735" y="3411"/>
                  </a:cubicBezTo>
                  <a:cubicBezTo>
                    <a:pt x="15592" y="3411"/>
                    <a:pt x="15592" y="3411"/>
                    <a:pt x="15592" y="3284"/>
                  </a:cubicBezTo>
                  <a:cubicBezTo>
                    <a:pt x="15592" y="3284"/>
                    <a:pt x="15592" y="3284"/>
                    <a:pt x="15449" y="3284"/>
                  </a:cubicBezTo>
                  <a:cubicBezTo>
                    <a:pt x="15449" y="3284"/>
                    <a:pt x="15449" y="3284"/>
                    <a:pt x="15449" y="3284"/>
                  </a:cubicBezTo>
                  <a:cubicBezTo>
                    <a:pt x="15449" y="3284"/>
                    <a:pt x="15449" y="3284"/>
                    <a:pt x="15449" y="3284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592" y="3158"/>
                    <a:pt x="15592" y="3158"/>
                    <a:pt x="15735" y="3158"/>
                  </a:cubicBezTo>
                  <a:cubicBezTo>
                    <a:pt x="15735" y="3158"/>
                    <a:pt x="15735" y="3032"/>
                    <a:pt x="15878" y="3032"/>
                  </a:cubicBezTo>
                  <a:cubicBezTo>
                    <a:pt x="15878" y="3032"/>
                    <a:pt x="15878" y="3032"/>
                    <a:pt x="15878" y="3032"/>
                  </a:cubicBezTo>
                  <a:cubicBezTo>
                    <a:pt x="15878" y="3032"/>
                    <a:pt x="15878" y="3032"/>
                    <a:pt x="15878" y="3158"/>
                  </a:cubicBezTo>
                  <a:cubicBezTo>
                    <a:pt x="15878" y="3158"/>
                    <a:pt x="16021" y="3158"/>
                    <a:pt x="16021" y="3158"/>
                  </a:cubicBezTo>
                  <a:close/>
                  <a:moveTo>
                    <a:pt x="4577" y="9095"/>
                  </a:moveTo>
                  <a:cubicBezTo>
                    <a:pt x="4434" y="9221"/>
                    <a:pt x="4434" y="9221"/>
                    <a:pt x="4434" y="9221"/>
                  </a:cubicBezTo>
                  <a:cubicBezTo>
                    <a:pt x="4434" y="9221"/>
                    <a:pt x="4291" y="9221"/>
                    <a:pt x="4291" y="9221"/>
                  </a:cubicBezTo>
                  <a:cubicBezTo>
                    <a:pt x="4291" y="9221"/>
                    <a:pt x="4148" y="9221"/>
                    <a:pt x="4148" y="9221"/>
                  </a:cubicBezTo>
                  <a:cubicBezTo>
                    <a:pt x="4148" y="9221"/>
                    <a:pt x="4148" y="9221"/>
                    <a:pt x="4148" y="9221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291" y="8968"/>
                    <a:pt x="4434" y="8968"/>
                    <a:pt x="4434" y="8968"/>
                  </a:cubicBezTo>
                  <a:cubicBezTo>
                    <a:pt x="4434" y="8968"/>
                    <a:pt x="4434" y="8968"/>
                    <a:pt x="4434" y="8968"/>
                  </a:cubicBezTo>
                  <a:cubicBezTo>
                    <a:pt x="4434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721" y="8968"/>
                    <a:pt x="4721" y="8968"/>
                  </a:cubicBezTo>
                  <a:cubicBezTo>
                    <a:pt x="4721" y="8968"/>
                    <a:pt x="4721" y="8968"/>
                    <a:pt x="4721" y="8968"/>
                  </a:cubicBezTo>
                  <a:cubicBezTo>
                    <a:pt x="4721" y="8968"/>
                    <a:pt x="4721" y="8968"/>
                    <a:pt x="4721" y="8968"/>
                  </a:cubicBezTo>
                  <a:cubicBezTo>
                    <a:pt x="4721" y="8968"/>
                    <a:pt x="4864" y="8968"/>
                    <a:pt x="4864" y="8968"/>
                  </a:cubicBezTo>
                  <a:cubicBezTo>
                    <a:pt x="4864" y="8842"/>
                    <a:pt x="4864" y="8842"/>
                    <a:pt x="4864" y="8842"/>
                  </a:cubicBezTo>
                  <a:cubicBezTo>
                    <a:pt x="4864" y="8842"/>
                    <a:pt x="4864" y="8716"/>
                    <a:pt x="4864" y="8716"/>
                  </a:cubicBezTo>
                  <a:cubicBezTo>
                    <a:pt x="4864" y="8716"/>
                    <a:pt x="4864" y="8589"/>
                    <a:pt x="5007" y="8589"/>
                  </a:cubicBezTo>
                  <a:cubicBezTo>
                    <a:pt x="5007" y="8589"/>
                    <a:pt x="5007" y="8589"/>
                    <a:pt x="5007" y="8463"/>
                  </a:cubicBezTo>
                  <a:cubicBezTo>
                    <a:pt x="5007" y="8463"/>
                    <a:pt x="5007" y="8463"/>
                    <a:pt x="5007" y="8337"/>
                  </a:cubicBezTo>
                  <a:cubicBezTo>
                    <a:pt x="5007" y="8337"/>
                    <a:pt x="5150" y="8337"/>
                    <a:pt x="5150" y="8337"/>
                  </a:cubicBezTo>
                  <a:cubicBezTo>
                    <a:pt x="5150" y="8337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084"/>
                  </a:cubicBezTo>
                  <a:cubicBezTo>
                    <a:pt x="5150" y="8084"/>
                    <a:pt x="5150" y="8211"/>
                    <a:pt x="5150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5150" y="8211"/>
                    <a:pt x="5007" y="8211"/>
                    <a:pt x="5007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4864" y="8211"/>
                    <a:pt x="4864" y="8337"/>
                    <a:pt x="4864" y="8337"/>
                  </a:cubicBezTo>
                  <a:cubicBezTo>
                    <a:pt x="4864" y="8337"/>
                    <a:pt x="4721" y="8337"/>
                    <a:pt x="4721" y="8337"/>
                  </a:cubicBezTo>
                  <a:cubicBezTo>
                    <a:pt x="4721" y="8337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589"/>
                    <a:pt x="4721" y="8589"/>
                    <a:pt x="4721" y="8589"/>
                  </a:cubicBezTo>
                  <a:cubicBezTo>
                    <a:pt x="4721" y="8589"/>
                    <a:pt x="4577" y="8589"/>
                    <a:pt x="4577" y="8589"/>
                  </a:cubicBezTo>
                  <a:cubicBezTo>
                    <a:pt x="4577" y="8589"/>
                    <a:pt x="4577" y="8589"/>
                    <a:pt x="4577" y="8589"/>
                  </a:cubicBezTo>
                  <a:cubicBezTo>
                    <a:pt x="4577" y="8589"/>
                    <a:pt x="4577" y="8589"/>
                    <a:pt x="4577" y="8463"/>
                  </a:cubicBezTo>
                  <a:cubicBezTo>
                    <a:pt x="4577" y="8463"/>
                    <a:pt x="4577" y="8463"/>
                    <a:pt x="4577" y="8463"/>
                  </a:cubicBezTo>
                  <a:cubicBezTo>
                    <a:pt x="4577" y="8463"/>
                    <a:pt x="4577" y="8463"/>
                    <a:pt x="4577" y="8463"/>
                  </a:cubicBezTo>
                  <a:cubicBezTo>
                    <a:pt x="4434" y="8463"/>
                    <a:pt x="4434" y="8463"/>
                    <a:pt x="4434" y="8463"/>
                  </a:cubicBezTo>
                  <a:cubicBezTo>
                    <a:pt x="4434" y="8463"/>
                    <a:pt x="4434" y="8463"/>
                    <a:pt x="4434" y="8463"/>
                  </a:cubicBezTo>
                  <a:cubicBezTo>
                    <a:pt x="4434" y="8463"/>
                    <a:pt x="4434" y="8463"/>
                    <a:pt x="4434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716"/>
                    <a:pt x="4291" y="8716"/>
                  </a:cubicBezTo>
                  <a:cubicBezTo>
                    <a:pt x="4291" y="8716"/>
                    <a:pt x="4291" y="8716"/>
                    <a:pt x="4291" y="8716"/>
                  </a:cubicBezTo>
                  <a:cubicBezTo>
                    <a:pt x="4148" y="8716"/>
                    <a:pt x="4148" y="8716"/>
                    <a:pt x="4148" y="8716"/>
                  </a:cubicBezTo>
                  <a:cubicBezTo>
                    <a:pt x="4148" y="8716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968"/>
                  </a:cubicBezTo>
                  <a:cubicBezTo>
                    <a:pt x="4005" y="8968"/>
                    <a:pt x="4005" y="8842"/>
                    <a:pt x="4005" y="8842"/>
                  </a:cubicBezTo>
                  <a:cubicBezTo>
                    <a:pt x="4005" y="8842"/>
                    <a:pt x="4005" y="8842"/>
                    <a:pt x="4005" y="8842"/>
                  </a:cubicBezTo>
                  <a:cubicBezTo>
                    <a:pt x="4005" y="8842"/>
                    <a:pt x="4005" y="8842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3862" y="8716"/>
                    <a:pt x="3862" y="8842"/>
                    <a:pt x="3862" y="8842"/>
                  </a:cubicBezTo>
                  <a:cubicBezTo>
                    <a:pt x="3862" y="8842"/>
                    <a:pt x="3719" y="8968"/>
                    <a:pt x="3719" y="8968"/>
                  </a:cubicBezTo>
                  <a:cubicBezTo>
                    <a:pt x="3719" y="9095"/>
                    <a:pt x="3719" y="9095"/>
                    <a:pt x="3719" y="9095"/>
                  </a:cubicBezTo>
                  <a:cubicBezTo>
                    <a:pt x="3719" y="9095"/>
                    <a:pt x="3576" y="9221"/>
                    <a:pt x="3576" y="9221"/>
                  </a:cubicBezTo>
                  <a:cubicBezTo>
                    <a:pt x="3576" y="9221"/>
                    <a:pt x="3576" y="9221"/>
                    <a:pt x="3576" y="9221"/>
                  </a:cubicBezTo>
                  <a:cubicBezTo>
                    <a:pt x="3576" y="9221"/>
                    <a:pt x="3433" y="9221"/>
                    <a:pt x="3433" y="9221"/>
                  </a:cubicBezTo>
                  <a:cubicBezTo>
                    <a:pt x="3433" y="9221"/>
                    <a:pt x="3433" y="9221"/>
                    <a:pt x="3433" y="9221"/>
                  </a:cubicBezTo>
                  <a:cubicBezTo>
                    <a:pt x="3433" y="9221"/>
                    <a:pt x="3433" y="9095"/>
                    <a:pt x="3433" y="9095"/>
                  </a:cubicBezTo>
                  <a:cubicBezTo>
                    <a:pt x="3433" y="9095"/>
                    <a:pt x="3433" y="9095"/>
                    <a:pt x="3433" y="9095"/>
                  </a:cubicBezTo>
                  <a:cubicBezTo>
                    <a:pt x="3433" y="9095"/>
                    <a:pt x="3433" y="9095"/>
                    <a:pt x="3433" y="9095"/>
                  </a:cubicBezTo>
                  <a:cubicBezTo>
                    <a:pt x="3433" y="9095"/>
                    <a:pt x="3290" y="9095"/>
                    <a:pt x="3290" y="9095"/>
                  </a:cubicBezTo>
                  <a:cubicBezTo>
                    <a:pt x="3290" y="9095"/>
                    <a:pt x="3290" y="9095"/>
                    <a:pt x="3290" y="8968"/>
                  </a:cubicBezTo>
                  <a:cubicBezTo>
                    <a:pt x="3290" y="9095"/>
                    <a:pt x="3433" y="8968"/>
                    <a:pt x="3433" y="8968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576" y="8842"/>
                    <a:pt x="3576" y="8842"/>
                  </a:cubicBezTo>
                  <a:cubicBezTo>
                    <a:pt x="3576" y="8842"/>
                    <a:pt x="3576" y="8842"/>
                    <a:pt x="3576" y="8842"/>
                  </a:cubicBezTo>
                  <a:cubicBezTo>
                    <a:pt x="3576" y="8842"/>
                    <a:pt x="3576" y="8842"/>
                    <a:pt x="3576" y="8842"/>
                  </a:cubicBezTo>
                  <a:cubicBezTo>
                    <a:pt x="3576" y="8842"/>
                    <a:pt x="3719" y="8842"/>
                    <a:pt x="3719" y="8842"/>
                  </a:cubicBezTo>
                  <a:cubicBezTo>
                    <a:pt x="3719" y="8842"/>
                    <a:pt x="3719" y="8716"/>
                    <a:pt x="3719" y="8716"/>
                  </a:cubicBezTo>
                  <a:cubicBezTo>
                    <a:pt x="3862" y="8716"/>
                    <a:pt x="3862" y="8589"/>
                    <a:pt x="3862" y="8589"/>
                  </a:cubicBezTo>
                  <a:cubicBezTo>
                    <a:pt x="3862" y="8589"/>
                    <a:pt x="3862" y="8589"/>
                    <a:pt x="4005" y="8589"/>
                  </a:cubicBezTo>
                  <a:cubicBezTo>
                    <a:pt x="4005" y="8589"/>
                    <a:pt x="4005" y="8589"/>
                    <a:pt x="4005" y="8589"/>
                  </a:cubicBezTo>
                  <a:cubicBezTo>
                    <a:pt x="4005" y="8589"/>
                    <a:pt x="4005" y="8463"/>
                    <a:pt x="4148" y="8463"/>
                  </a:cubicBezTo>
                  <a:cubicBezTo>
                    <a:pt x="4148" y="8463"/>
                    <a:pt x="4148" y="8463"/>
                    <a:pt x="4148" y="8463"/>
                  </a:cubicBezTo>
                  <a:cubicBezTo>
                    <a:pt x="4148" y="8337"/>
                    <a:pt x="4148" y="8337"/>
                    <a:pt x="4148" y="8337"/>
                  </a:cubicBezTo>
                  <a:cubicBezTo>
                    <a:pt x="4148" y="8337"/>
                    <a:pt x="4148" y="8337"/>
                    <a:pt x="4148" y="8337"/>
                  </a:cubicBezTo>
                  <a:cubicBezTo>
                    <a:pt x="4148" y="8211"/>
                    <a:pt x="4148" y="8211"/>
                    <a:pt x="4148" y="8211"/>
                  </a:cubicBezTo>
                  <a:cubicBezTo>
                    <a:pt x="4148" y="8211"/>
                    <a:pt x="4148" y="8211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291" y="7958"/>
                  </a:cubicBezTo>
                  <a:cubicBezTo>
                    <a:pt x="4291" y="7958"/>
                    <a:pt x="4291" y="7958"/>
                    <a:pt x="4291" y="7958"/>
                  </a:cubicBezTo>
                  <a:cubicBezTo>
                    <a:pt x="4291" y="7958"/>
                    <a:pt x="4291" y="7958"/>
                    <a:pt x="4291" y="7958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148" y="7832"/>
                    <a:pt x="4148" y="7705"/>
                  </a:cubicBezTo>
                  <a:cubicBezTo>
                    <a:pt x="4148" y="7705"/>
                    <a:pt x="4148" y="7705"/>
                    <a:pt x="4148" y="7705"/>
                  </a:cubicBezTo>
                  <a:cubicBezTo>
                    <a:pt x="4148" y="7705"/>
                    <a:pt x="4291" y="7705"/>
                    <a:pt x="4291" y="7705"/>
                  </a:cubicBezTo>
                  <a:cubicBezTo>
                    <a:pt x="4434" y="7705"/>
                    <a:pt x="4434" y="7705"/>
                    <a:pt x="4434" y="7705"/>
                  </a:cubicBezTo>
                  <a:cubicBezTo>
                    <a:pt x="4434" y="7705"/>
                    <a:pt x="4577" y="7705"/>
                    <a:pt x="4577" y="7705"/>
                  </a:cubicBezTo>
                  <a:cubicBezTo>
                    <a:pt x="4577" y="7705"/>
                    <a:pt x="4721" y="7579"/>
                    <a:pt x="4721" y="7579"/>
                  </a:cubicBezTo>
                  <a:cubicBezTo>
                    <a:pt x="4721" y="7579"/>
                    <a:pt x="4864" y="7579"/>
                    <a:pt x="4864" y="7579"/>
                  </a:cubicBezTo>
                  <a:cubicBezTo>
                    <a:pt x="4864" y="7579"/>
                    <a:pt x="4864" y="7579"/>
                    <a:pt x="4864" y="7579"/>
                  </a:cubicBezTo>
                  <a:cubicBezTo>
                    <a:pt x="4864" y="7579"/>
                    <a:pt x="4864" y="7453"/>
                    <a:pt x="5007" y="7453"/>
                  </a:cubicBezTo>
                  <a:cubicBezTo>
                    <a:pt x="5007" y="7453"/>
                    <a:pt x="5007" y="7453"/>
                    <a:pt x="5150" y="7453"/>
                  </a:cubicBezTo>
                  <a:cubicBezTo>
                    <a:pt x="5150" y="7453"/>
                    <a:pt x="5150" y="7453"/>
                    <a:pt x="5150" y="7453"/>
                  </a:cubicBezTo>
                  <a:cubicBezTo>
                    <a:pt x="5150" y="7326"/>
                    <a:pt x="5150" y="7326"/>
                    <a:pt x="5150" y="7326"/>
                  </a:cubicBezTo>
                  <a:cubicBezTo>
                    <a:pt x="5293" y="7326"/>
                    <a:pt x="5293" y="7326"/>
                    <a:pt x="5293" y="7326"/>
                  </a:cubicBezTo>
                  <a:cubicBezTo>
                    <a:pt x="5293" y="7326"/>
                    <a:pt x="5293" y="7326"/>
                    <a:pt x="5293" y="7326"/>
                  </a:cubicBezTo>
                  <a:cubicBezTo>
                    <a:pt x="5293" y="7453"/>
                    <a:pt x="5293" y="7453"/>
                    <a:pt x="5293" y="7453"/>
                  </a:cubicBezTo>
                  <a:cubicBezTo>
                    <a:pt x="5293" y="7453"/>
                    <a:pt x="5293" y="7453"/>
                    <a:pt x="5293" y="7453"/>
                  </a:cubicBezTo>
                  <a:cubicBezTo>
                    <a:pt x="5436" y="7453"/>
                    <a:pt x="5293" y="7579"/>
                    <a:pt x="5293" y="7579"/>
                  </a:cubicBezTo>
                  <a:cubicBezTo>
                    <a:pt x="5293" y="7579"/>
                    <a:pt x="5293" y="7579"/>
                    <a:pt x="5150" y="7579"/>
                  </a:cubicBezTo>
                  <a:cubicBezTo>
                    <a:pt x="5150" y="7579"/>
                    <a:pt x="5150" y="7579"/>
                    <a:pt x="5150" y="7705"/>
                  </a:cubicBezTo>
                  <a:cubicBezTo>
                    <a:pt x="5007" y="7705"/>
                    <a:pt x="4864" y="7705"/>
                    <a:pt x="4864" y="7832"/>
                  </a:cubicBezTo>
                  <a:cubicBezTo>
                    <a:pt x="4864" y="7832"/>
                    <a:pt x="4864" y="7832"/>
                    <a:pt x="4864" y="7832"/>
                  </a:cubicBezTo>
                  <a:cubicBezTo>
                    <a:pt x="4864" y="7832"/>
                    <a:pt x="4864" y="7832"/>
                    <a:pt x="4864" y="7832"/>
                  </a:cubicBezTo>
                  <a:cubicBezTo>
                    <a:pt x="4864" y="7832"/>
                    <a:pt x="4864" y="7832"/>
                    <a:pt x="4864" y="7958"/>
                  </a:cubicBezTo>
                  <a:cubicBezTo>
                    <a:pt x="4864" y="7958"/>
                    <a:pt x="4864" y="7958"/>
                    <a:pt x="4864" y="8084"/>
                  </a:cubicBezTo>
                  <a:cubicBezTo>
                    <a:pt x="4864" y="8084"/>
                    <a:pt x="4864" y="8084"/>
                    <a:pt x="4864" y="8084"/>
                  </a:cubicBezTo>
                  <a:cubicBezTo>
                    <a:pt x="5007" y="8084"/>
                    <a:pt x="5007" y="8084"/>
                    <a:pt x="5007" y="8084"/>
                  </a:cubicBezTo>
                  <a:cubicBezTo>
                    <a:pt x="5007" y="8084"/>
                    <a:pt x="5150" y="8084"/>
                    <a:pt x="5150" y="7958"/>
                  </a:cubicBezTo>
                  <a:cubicBezTo>
                    <a:pt x="5150" y="7958"/>
                    <a:pt x="5293" y="7958"/>
                    <a:pt x="5293" y="7958"/>
                  </a:cubicBezTo>
                  <a:cubicBezTo>
                    <a:pt x="5293" y="7958"/>
                    <a:pt x="5293" y="7958"/>
                    <a:pt x="5293" y="7958"/>
                  </a:cubicBezTo>
                  <a:cubicBezTo>
                    <a:pt x="5436" y="7958"/>
                    <a:pt x="5436" y="7958"/>
                    <a:pt x="5436" y="7958"/>
                  </a:cubicBezTo>
                  <a:cubicBezTo>
                    <a:pt x="5436" y="7958"/>
                    <a:pt x="5436" y="7958"/>
                    <a:pt x="5436" y="7958"/>
                  </a:cubicBezTo>
                  <a:cubicBezTo>
                    <a:pt x="5436" y="7958"/>
                    <a:pt x="5579" y="7958"/>
                    <a:pt x="5579" y="7958"/>
                  </a:cubicBezTo>
                  <a:cubicBezTo>
                    <a:pt x="5579" y="7958"/>
                    <a:pt x="5579" y="7958"/>
                    <a:pt x="5579" y="7958"/>
                  </a:cubicBezTo>
                  <a:cubicBezTo>
                    <a:pt x="5579" y="8084"/>
                    <a:pt x="5579" y="8084"/>
                    <a:pt x="5579" y="8084"/>
                  </a:cubicBezTo>
                  <a:cubicBezTo>
                    <a:pt x="5579" y="8084"/>
                    <a:pt x="5579" y="8084"/>
                    <a:pt x="5579" y="8211"/>
                  </a:cubicBezTo>
                  <a:cubicBezTo>
                    <a:pt x="5436" y="8211"/>
                    <a:pt x="5436" y="8211"/>
                    <a:pt x="5436" y="8211"/>
                  </a:cubicBezTo>
                  <a:cubicBezTo>
                    <a:pt x="5436" y="8211"/>
                    <a:pt x="5436" y="8337"/>
                    <a:pt x="5436" y="8337"/>
                  </a:cubicBezTo>
                  <a:cubicBezTo>
                    <a:pt x="5436" y="8337"/>
                    <a:pt x="5436" y="8337"/>
                    <a:pt x="5436" y="8337"/>
                  </a:cubicBezTo>
                  <a:cubicBezTo>
                    <a:pt x="5293" y="8463"/>
                    <a:pt x="5293" y="8463"/>
                    <a:pt x="5293" y="8463"/>
                  </a:cubicBezTo>
                  <a:cubicBezTo>
                    <a:pt x="5293" y="8463"/>
                    <a:pt x="5293" y="8589"/>
                    <a:pt x="5293" y="8589"/>
                  </a:cubicBezTo>
                  <a:cubicBezTo>
                    <a:pt x="5293" y="8589"/>
                    <a:pt x="5150" y="8716"/>
                    <a:pt x="5150" y="8716"/>
                  </a:cubicBezTo>
                  <a:cubicBezTo>
                    <a:pt x="5150" y="8842"/>
                    <a:pt x="5150" y="8842"/>
                    <a:pt x="5150" y="8842"/>
                  </a:cubicBezTo>
                  <a:cubicBezTo>
                    <a:pt x="5150" y="8842"/>
                    <a:pt x="5150" y="8968"/>
                    <a:pt x="5150" y="8968"/>
                  </a:cubicBezTo>
                  <a:cubicBezTo>
                    <a:pt x="5007" y="8968"/>
                    <a:pt x="5007" y="9095"/>
                    <a:pt x="5007" y="9095"/>
                  </a:cubicBezTo>
                  <a:cubicBezTo>
                    <a:pt x="5007" y="9095"/>
                    <a:pt x="5007" y="9095"/>
                    <a:pt x="5007" y="9095"/>
                  </a:cubicBezTo>
                  <a:cubicBezTo>
                    <a:pt x="5007" y="9221"/>
                    <a:pt x="5007" y="9221"/>
                    <a:pt x="5007" y="9221"/>
                  </a:cubicBezTo>
                  <a:cubicBezTo>
                    <a:pt x="5007" y="9221"/>
                    <a:pt x="4864" y="9221"/>
                    <a:pt x="4864" y="9221"/>
                  </a:cubicBezTo>
                  <a:cubicBezTo>
                    <a:pt x="4864" y="9221"/>
                    <a:pt x="4864" y="9221"/>
                    <a:pt x="4864" y="9221"/>
                  </a:cubicBezTo>
                  <a:cubicBezTo>
                    <a:pt x="4721" y="9221"/>
                    <a:pt x="4721" y="9221"/>
                    <a:pt x="4721" y="9221"/>
                  </a:cubicBezTo>
                  <a:cubicBezTo>
                    <a:pt x="4721" y="9095"/>
                    <a:pt x="4721" y="9095"/>
                    <a:pt x="4721" y="9095"/>
                  </a:cubicBezTo>
                  <a:cubicBezTo>
                    <a:pt x="4721" y="9095"/>
                    <a:pt x="4721" y="9095"/>
                    <a:pt x="4721" y="9095"/>
                  </a:cubicBezTo>
                  <a:cubicBezTo>
                    <a:pt x="4721" y="8968"/>
                    <a:pt x="4577" y="8968"/>
                    <a:pt x="4577" y="8968"/>
                  </a:cubicBezTo>
                  <a:cubicBezTo>
                    <a:pt x="4577" y="8968"/>
                    <a:pt x="4577" y="9095"/>
                    <a:pt x="4577" y="9095"/>
                  </a:cubicBezTo>
                  <a:cubicBezTo>
                    <a:pt x="4577" y="9095"/>
                    <a:pt x="4577" y="9095"/>
                    <a:pt x="4577" y="9095"/>
                  </a:cubicBezTo>
                  <a:close/>
                  <a:moveTo>
                    <a:pt x="4291" y="8084"/>
                  </a:moveTo>
                  <a:cubicBezTo>
                    <a:pt x="4291" y="8084"/>
                    <a:pt x="4291" y="8084"/>
                    <a:pt x="4291" y="7958"/>
                  </a:cubicBezTo>
                  <a:cubicBezTo>
                    <a:pt x="4434" y="7958"/>
                    <a:pt x="4434" y="7958"/>
                    <a:pt x="4434" y="7958"/>
                  </a:cubicBezTo>
                  <a:cubicBezTo>
                    <a:pt x="4577" y="7958"/>
                    <a:pt x="4577" y="7958"/>
                    <a:pt x="4577" y="7958"/>
                  </a:cubicBezTo>
                  <a:cubicBezTo>
                    <a:pt x="4577" y="7958"/>
                    <a:pt x="4577" y="7958"/>
                    <a:pt x="4721" y="7958"/>
                  </a:cubicBezTo>
                  <a:cubicBezTo>
                    <a:pt x="4721" y="7958"/>
                    <a:pt x="4721" y="7958"/>
                    <a:pt x="4721" y="7958"/>
                  </a:cubicBezTo>
                  <a:cubicBezTo>
                    <a:pt x="4721" y="7958"/>
                    <a:pt x="4721" y="7958"/>
                    <a:pt x="4721" y="8084"/>
                  </a:cubicBezTo>
                  <a:cubicBezTo>
                    <a:pt x="4721" y="8084"/>
                    <a:pt x="4721" y="8211"/>
                    <a:pt x="4721" y="8211"/>
                  </a:cubicBezTo>
                  <a:cubicBezTo>
                    <a:pt x="4721" y="8211"/>
                    <a:pt x="4721" y="8211"/>
                    <a:pt x="4721" y="8211"/>
                  </a:cubicBezTo>
                  <a:cubicBezTo>
                    <a:pt x="4721" y="8211"/>
                    <a:pt x="4577" y="8211"/>
                    <a:pt x="4577" y="8211"/>
                  </a:cubicBezTo>
                  <a:cubicBezTo>
                    <a:pt x="4434" y="8211"/>
                    <a:pt x="4434" y="8337"/>
                    <a:pt x="4434" y="8337"/>
                  </a:cubicBezTo>
                  <a:cubicBezTo>
                    <a:pt x="4434" y="8337"/>
                    <a:pt x="4434" y="8337"/>
                    <a:pt x="4434" y="8337"/>
                  </a:cubicBezTo>
                  <a:cubicBezTo>
                    <a:pt x="4434" y="8337"/>
                    <a:pt x="4291" y="8211"/>
                    <a:pt x="4291" y="8211"/>
                  </a:cubicBezTo>
                  <a:cubicBezTo>
                    <a:pt x="4291" y="8211"/>
                    <a:pt x="4291" y="8084"/>
                    <a:pt x="4291" y="8084"/>
                  </a:cubicBezTo>
                  <a:cubicBezTo>
                    <a:pt x="4291" y="8084"/>
                    <a:pt x="4291" y="8084"/>
                    <a:pt x="4291" y="8084"/>
                  </a:cubicBezTo>
                  <a:cubicBezTo>
                    <a:pt x="4291" y="8084"/>
                    <a:pt x="4291" y="8084"/>
                    <a:pt x="4291" y="8084"/>
                  </a:cubicBezTo>
                  <a:close/>
                  <a:moveTo>
                    <a:pt x="6723" y="9095"/>
                  </a:moveTo>
                  <a:cubicBezTo>
                    <a:pt x="6723" y="9095"/>
                    <a:pt x="6723" y="8968"/>
                    <a:pt x="6723" y="8842"/>
                  </a:cubicBezTo>
                  <a:cubicBezTo>
                    <a:pt x="6723" y="8842"/>
                    <a:pt x="6723" y="8716"/>
                    <a:pt x="6723" y="8716"/>
                  </a:cubicBezTo>
                  <a:cubicBezTo>
                    <a:pt x="6723" y="8716"/>
                    <a:pt x="6723" y="8716"/>
                    <a:pt x="6723" y="8716"/>
                  </a:cubicBezTo>
                  <a:cubicBezTo>
                    <a:pt x="6723" y="8716"/>
                    <a:pt x="6723" y="8716"/>
                    <a:pt x="6866" y="8716"/>
                  </a:cubicBezTo>
                  <a:cubicBezTo>
                    <a:pt x="6866" y="8716"/>
                    <a:pt x="6866" y="8716"/>
                    <a:pt x="6866" y="8716"/>
                  </a:cubicBezTo>
                  <a:cubicBezTo>
                    <a:pt x="6866" y="8716"/>
                    <a:pt x="6866" y="8716"/>
                    <a:pt x="6866" y="8842"/>
                  </a:cubicBezTo>
                  <a:cubicBezTo>
                    <a:pt x="7009" y="8842"/>
                    <a:pt x="7009" y="8842"/>
                    <a:pt x="7009" y="8842"/>
                  </a:cubicBezTo>
                  <a:cubicBezTo>
                    <a:pt x="7009" y="8842"/>
                    <a:pt x="7009" y="8968"/>
                    <a:pt x="7009" y="8968"/>
                  </a:cubicBezTo>
                  <a:cubicBezTo>
                    <a:pt x="7009" y="9095"/>
                    <a:pt x="7009" y="9095"/>
                    <a:pt x="7009" y="9095"/>
                  </a:cubicBezTo>
                  <a:cubicBezTo>
                    <a:pt x="7009" y="9221"/>
                    <a:pt x="7009" y="9221"/>
                    <a:pt x="7009" y="9221"/>
                  </a:cubicBezTo>
                  <a:cubicBezTo>
                    <a:pt x="7009" y="9221"/>
                    <a:pt x="6866" y="9221"/>
                    <a:pt x="6866" y="9221"/>
                  </a:cubicBezTo>
                  <a:cubicBezTo>
                    <a:pt x="6866" y="9221"/>
                    <a:pt x="6866" y="9221"/>
                    <a:pt x="6866" y="9221"/>
                  </a:cubicBezTo>
                  <a:cubicBezTo>
                    <a:pt x="6866" y="9221"/>
                    <a:pt x="6723" y="9095"/>
                    <a:pt x="6723" y="9095"/>
                  </a:cubicBezTo>
                  <a:close/>
                  <a:moveTo>
                    <a:pt x="7868" y="8716"/>
                  </a:moveTo>
                  <a:cubicBezTo>
                    <a:pt x="7868" y="8716"/>
                    <a:pt x="7868" y="8716"/>
                    <a:pt x="7868" y="8589"/>
                  </a:cubicBezTo>
                  <a:cubicBezTo>
                    <a:pt x="7868" y="8589"/>
                    <a:pt x="7868" y="8463"/>
                    <a:pt x="7868" y="8463"/>
                  </a:cubicBezTo>
                  <a:cubicBezTo>
                    <a:pt x="7868" y="8463"/>
                    <a:pt x="7868" y="8337"/>
                    <a:pt x="7868" y="8337"/>
                  </a:cubicBezTo>
                  <a:cubicBezTo>
                    <a:pt x="7868" y="8337"/>
                    <a:pt x="8011" y="8211"/>
                    <a:pt x="8011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725" y="8211"/>
                    <a:pt x="7725" y="8211"/>
                    <a:pt x="7725" y="8211"/>
                  </a:cubicBezTo>
                  <a:cubicBezTo>
                    <a:pt x="7725" y="8211"/>
                    <a:pt x="7725" y="8337"/>
                    <a:pt x="7581" y="8337"/>
                  </a:cubicBezTo>
                  <a:cubicBezTo>
                    <a:pt x="7581" y="8337"/>
                    <a:pt x="7581" y="8463"/>
                    <a:pt x="7581" y="8463"/>
                  </a:cubicBezTo>
                  <a:cubicBezTo>
                    <a:pt x="7581" y="8463"/>
                    <a:pt x="7581" y="8463"/>
                    <a:pt x="7581" y="8463"/>
                  </a:cubicBezTo>
                  <a:cubicBezTo>
                    <a:pt x="7581" y="8463"/>
                    <a:pt x="7438" y="8463"/>
                    <a:pt x="7438" y="8589"/>
                  </a:cubicBezTo>
                  <a:cubicBezTo>
                    <a:pt x="7295" y="8589"/>
                    <a:pt x="7295" y="8589"/>
                    <a:pt x="7295" y="8716"/>
                  </a:cubicBezTo>
                  <a:cubicBezTo>
                    <a:pt x="7152" y="8716"/>
                    <a:pt x="7009" y="8716"/>
                    <a:pt x="7009" y="8716"/>
                  </a:cubicBezTo>
                  <a:cubicBezTo>
                    <a:pt x="7009" y="8716"/>
                    <a:pt x="7009" y="8589"/>
                    <a:pt x="6866" y="8589"/>
                  </a:cubicBezTo>
                  <a:cubicBezTo>
                    <a:pt x="6866" y="8589"/>
                    <a:pt x="6866" y="8589"/>
                    <a:pt x="6866" y="8589"/>
                  </a:cubicBezTo>
                  <a:cubicBezTo>
                    <a:pt x="6866" y="8589"/>
                    <a:pt x="6866" y="8463"/>
                    <a:pt x="6866" y="8463"/>
                  </a:cubicBezTo>
                  <a:cubicBezTo>
                    <a:pt x="7009" y="8463"/>
                    <a:pt x="7009" y="8463"/>
                    <a:pt x="7009" y="8463"/>
                  </a:cubicBezTo>
                  <a:cubicBezTo>
                    <a:pt x="7009" y="8463"/>
                    <a:pt x="7009" y="8463"/>
                    <a:pt x="7152" y="8463"/>
                  </a:cubicBezTo>
                  <a:cubicBezTo>
                    <a:pt x="7152" y="8463"/>
                    <a:pt x="7152" y="8463"/>
                    <a:pt x="7295" y="8463"/>
                  </a:cubicBezTo>
                  <a:cubicBezTo>
                    <a:pt x="7295" y="8463"/>
                    <a:pt x="7295" y="8337"/>
                    <a:pt x="7295" y="8337"/>
                  </a:cubicBezTo>
                  <a:cubicBezTo>
                    <a:pt x="7295" y="8337"/>
                    <a:pt x="7295" y="8337"/>
                    <a:pt x="7295" y="8337"/>
                  </a:cubicBezTo>
                  <a:cubicBezTo>
                    <a:pt x="7295" y="8337"/>
                    <a:pt x="7295" y="8337"/>
                    <a:pt x="7295" y="8211"/>
                  </a:cubicBezTo>
                  <a:cubicBezTo>
                    <a:pt x="7152" y="8211"/>
                    <a:pt x="7152" y="8337"/>
                    <a:pt x="7152" y="8337"/>
                  </a:cubicBezTo>
                  <a:cubicBezTo>
                    <a:pt x="7152" y="8337"/>
                    <a:pt x="7152" y="8337"/>
                    <a:pt x="7152" y="8337"/>
                  </a:cubicBezTo>
                  <a:cubicBezTo>
                    <a:pt x="7009" y="8337"/>
                    <a:pt x="7009" y="8337"/>
                    <a:pt x="7009" y="8211"/>
                  </a:cubicBezTo>
                  <a:cubicBezTo>
                    <a:pt x="7009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084"/>
                  </a:cubicBezTo>
                  <a:cubicBezTo>
                    <a:pt x="7009" y="8084"/>
                    <a:pt x="6866" y="8084"/>
                    <a:pt x="7009" y="8084"/>
                  </a:cubicBezTo>
                  <a:cubicBezTo>
                    <a:pt x="7009" y="8084"/>
                    <a:pt x="7152" y="8084"/>
                    <a:pt x="7152" y="8084"/>
                  </a:cubicBezTo>
                  <a:cubicBezTo>
                    <a:pt x="7152" y="8084"/>
                    <a:pt x="7152" y="8084"/>
                    <a:pt x="7152" y="8084"/>
                  </a:cubicBezTo>
                  <a:cubicBezTo>
                    <a:pt x="7152" y="8084"/>
                    <a:pt x="7152" y="8084"/>
                    <a:pt x="7295" y="8084"/>
                  </a:cubicBezTo>
                  <a:cubicBezTo>
                    <a:pt x="7295" y="8084"/>
                    <a:pt x="7438" y="8084"/>
                    <a:pt x="7438" y="7958"/>
                  </a:cubicBezTo>
                  <a:cubicBezTo>
                    <a:pt x="7438" y="7958"/>
                    <a:pt x="7438" y="7958"/>
                    <a:pt x="7438" y="7832"/>
                  </a:cubicBezTo>
                  <a:cubicBezTo>
                    <a:pt x="7581" y="7832"/>
                    <a:pt x="7581" y="7832"/>
                    <a:pt x="7581" y="7705"/>
                  </a:cubicBezTo>
                  <a:cubicBezTo>
                    <a:pt x="7581" y="7705"/>
                    <a:pt x="7581" y="7705"/>
                    <a:pt x="7581" y="7705"/>
                  </a:cubicBezTo>
                  <a:cubicBezTo>
                    <a:pt x="7581" y="7705"/>
                    <a:pt x="7581" y="7579"/>
                    <a:pt x="7581" y="7579"/>
                  </a:cubicBezTo>
                  <a:cubicBezTo>
                    <a:pt x="7581" y="7579"/>
                    <a:pt x="7581" y="7579"/>
                    <a:pt x="7581" y="7579"/>
                  </a:cubicBezTo>
                  <a:cubicBezTo>
                    <a:pt x="7581" y="7453"/>
                    <a:pt x="7581" y="7453"/>
                    <a:pt x="7725" y="7453"/>
                  </a:cubicBezTo>
                  <a:cubicBezTo>
                    <a:pt x="7725" y="7453"/>
                    <a:pt x="7725" y="7453"/>
                    <a:pt x="7725" y="7453"/>
                  </a:cubicBezTo>
                  <a:cubicBezTo>
                    <a:pt x="7725" y="7453"/>
                    <a:pt x="7725" y="7453"/>
                    <a:pt x="7725" y="7453"/>
                  </a:cubicBezTo>
                  <a:cubicBezTo>
                    <a:pt x="7868" y="7579"/>
                    <a:pt x="7868" y="7579"/>
                    <a:pt x="7868" y="7579"/>
                  </a:cubicBezTo>
                  <a:cubicBezTo>
                    <a:pt x="7868" y="7579"/>
                    <a:pt x="7868" y="7705"/>
                    <a:pt x="7868" y="7832"/>
                  </a:cubicBezTo>
                  <a:cubicBezTo>
                    <a:pt x="7725" y="7832"/>
                    <a:pt x="7868" y="7832"/>
                    <a:pt x="7868" y="7832"/>
                  </a:cubicBezTo>
                  <a:cubicBezTo>
                    <a:pt x="7868" y="7705"/>
                    <a:pt x="7868" y="7705"/>
                    <a:pt x="7868" y="7705"/>
                  </a:cubicBezTo>
                  <a:cubicBezTo>
                    <a:pt x="7868" y="7832"/>
                    <a:pt x="8011" y="7705"/>
                    <a:pt x="8011" y="7705"/>
                  </a:cubicBezTo>
                  <a:cubicBezTo>
                    <a:pt x="8011" y="7705"/>
                    <a:pt x="8011" y="7705"/>
                    <a:pt x="8011" y="7705"/>
                  </a:cubicBezTo>
                  <a:cubicBezTo>
                    <a:pt x="8011" y="7705"/>
                    <a:pt x="8154" y="7579"/>
                    <a:pt x="8154" y="7705"/>
                  </a:cubicBezTo>
                  <a:cubicBezTo>
                    <a:pt x="8154" y="7705"/>
                    <a:pt x="8154" y="7705"/>
                    <a:pt x="8154" y="7705"/>
                  </a:cubicBezTo>
                  <a:cubicBezTo>
                    <a:pt x="8154" y="7832"/>
                    <a:pt x="8154" y="7832"/>
                    <a:pt x="8011" y="7832"/>
                  </a:cubicBezTo>
                  <a:cubicBezTo>
                    <a:pt x="7868" y="7958"/>
                    <a:pt x="7725" y="7958"/>
                    <a:pt x="7725" y="7958"/>
                  </a:cubicBezTo>
                  <a:cubicBezTo>
                    <a:pt x="7581" y="7958"/>
                    <a:pt x="7581" y="8084"/>
                    <a:pt x="7581" y="8084"/>
                  </a:cubicBezTo>
                  <a:cubicBezTo>
                    <a:pt x="7438" y="8211"/>
                    <a:pt x="7438" y="8211"/>
                    <a:pt x="7438" y="8211"/>
                  </a:cubicBezTo>
                  <a:cubicBezTo>
                    <a:pt x="7438" y="8211"/>
                    <a:pt x="7438" y="8337"/>
                    <a:pt x="7438" y="8337"/>
                  </a:cubicBezTo>
                  <a:cubicBezTo>
                    <a:pt x="7581" y="8337"/>
                    <a:pt x="7581" y="8211"/>
                    <a:pt x="7725" y="8211"/>
                  </a:cubicBezTo>
                  <a:cubicBezTo>
                    <a:pt x="7725" y="8211"/>
                    <a:pt x="7725" y="8084"/>
                    <a:pt x="7868" y="8084"/>
                  </a:cubicBezTo>
                  <a:cubicBezTo>
                    <a:pt x="7868" y="8084"/>
                    <a:pt x="7868" y="8084"/>
                    <a:pt x="7868" y="8084"/>
                  </a:cubicBezTo>
                  <a:cubicBezTo>
                    <a:pt x="8011" y="8084"/>
                    <a:pt x="8011" y="8084"/>
                    <a:pt x="8011" y="7958"/>
                  </a:cubicBezTo>
                  <a:cubicBezTo>
                    <a:pt x="8011" y="7958"/>
                    <a:pt x="8011" y="7958"/>
                    <a:pt x="8011" y="7958"/>
                  </a:cubicBezTo>
                  <a:cubicBezTo>
                    <a:pt x="8011" y="7958"/>
                    <a:pt x="8154" y="7958"/>
                    <a:pt x="8154" y="8084"/>
                  </a:cubicBezTo>
                  <a:cubicBezTo>
                    <a:pt x="8154" y="8084"/>
                    <a:pt x="8154" y="8084"/>
                    <a:pt x="8154" y="8084"/>
                  </a:cubicBezTo>
                  <a:cubicBezTo>
                    <a:pt x="8154" y="8211"/>
                    <a:pt x="8154" y="8211"/>
                    <a:pt x="8154" y="8337"/>
                  </a:cubicBezTo>
                  <a:cubicBezTo>
                    <a:pt x="8154" y="8337"/>
                    <a:pt x="8154" y="8463"/>
                    <a:pt x="8011" y="8463"/>
                  </a:cubicBezTo>
                  <a:cubicBezTo>
                    <a:pt x="8011" y="8716"/>
                    <a:pt x="8011" y="8968"/>
                    <a:pt x="7868" y="9095"/>
                  </a:cubicBezTo>
                  <a:cubicBezTo>
                    <a:pt x="7868" y="9095"/>
                    <a:pt x="7868" y="9095"/>
                    <a:pt x="7868" y="9095"/>
                  </a:cubicBezTo>
                  <a:cubicBezTo>
                    <a:pt x="7868" y="9095"/>
                    <a:pt x="7725" y="9095"/>
                    <a:pt x="7725" y="9095"/>
                  </a:cubicBezTo>
                  <a:cubicBezTo>
                    <a:pt x="7725" y="9095"/>
                    <a:pt x="7725" y="8968"/>
                    <a:pt x="7725" y="8968"/>
                  </a:cubicBezTo>
                  <a:cubicBezTo>
                    <a:pt x="7581" y="8968"/>
                    <a:pt x="7581" y="8968"/>
                    <a:pt x="7581" y="8968"/>
                  </a:cubicBezTo>
                  <a:cubicBezTo>
                    <a:pt x="7581" y="8968"/>
                    <a:pt x="7581" y="8968"/>
                    <a:pt x="7581" y="8968"/>
                  </a:cubicBezTo>
                  <a:cubicBezTo>
                    <a:pt x="7581" y="8968"/>
                    <a:pt x="7581" y="8968"/>
                    <a:pt x="7438" y="8968"/>
                  </a:cubicBezTo>
                  <a:cubicBezTo>
                    <a:pt x="7438" y="8968"/>
                    <a:pt x="7438" y="8968"/>
                    <a:pt x="7438" y="9095"/>
                  </a:cubicBezTo>
                  <a:cubicBezTo>
                    <a:pt x="7438" y="9095"/>
                    <a:pt x="7438" y="9095"/>
                    <a:pt x="7438" y="9095"/>
                  </a:cubicBezTo>
                  <a:cubicBezTo>
                    <a:pt x="7438" y="9221"/>
                    <a:pt x="7438" y="9221"/>
                    <a:pt x="7438" y="9221"/>
                  </a:cubicBezTo>
                  <a:cubicBezTo>
                    <a:pt x="7295" y="9221"/>
                    <a:pt x="7295" y="9221"/>
                    <a:pt x="7295" y="9221"/>
                  </a:cubicBezTo>
                  <a:cubicBezTo>
                    <a:pt x="7295" y="9221"/>
                    <a:pt x="7295" y="9221"/>
                    <a:pt x="7295" y="9221"/>
                  </a:cubicBezTo>
                  <a:cubicBezTo>
                    <a:pt x="7295" y="9095"/>
                    <a:pt x="7295" y="9095"/>
                    <a:pt x="7295" y="8968"/>
                  </a:cubicBezTo>
                  <a:cubicBezTo>
                    <a:pt x="7295" y="8968"/>
                    <a:pt x="7152" y="8968"/>
                    <a:pt x="7152" y="8968"/>
                  </a:cubicBezTo>
                  <a:cubicBezTo>
                    <a:pt x="7152" y="8968"/>
                    <a:pt x="7152" y="8968"/>
                    <a:pt x="7152" y="8968"/>
                  </a:cubicBezTo>
                  <a:cubicBezTo>
                    <a:pt x="7152" y="8842"/>
                    <a:pt x="7152" y="8968"/>
                    <a:pt x="7295" y="8968"/>
                  </a:cubicBezTo>
                  <a:cubicBezTo>
                    <a:pt x="7295" y="8842"/>
                    <a:pt x="7295" y="8842"/>
                    <a:pt x="7295" y="8842"/>
                  </a:cubicBezTo>
                  <a:cubicBezTo>
                    <a:pt x="7295" y="8842"/>
                    <a:pt x="7295" y="8842"/>
                    <a:pt x="7152" y="8842"/>
                  </a:cubicBezTo>
                  <a:cubicBezTo>
                    <a:pt x="7152" y="8842"/>
                    <a:pt x="7152" y="8716"/>
                    <a:pt x="7152" y="8716"/>
                  </a:cubicBezTo>
                  <a:cubicBezTo>
                    <a:pt x="7295" y="8716"/>
                    <a:pt x="7295" y="8716"/>
                    <a:pt x="7295" y="8716"/>
                  </a:cubicBezTo>
                  <a:cubicBezTo>
                    <a:pt x="7438" y="8716"/>
                    <a:pt x="7581" y="8716"/>
                    <a:pt x="7581" y="8716"/>
                  </a:cubicBezTo>
                  <a:cubicBezTo>
                    <a:pt x="7581" y="8716"/>
                    <a:pt x="7581" y="8716"/>
                    <a:pt x="7581" y="8716"/>
                  </a:cubicBezTo>
                  <a:cubicBezTo>
                    <a:pt x="7581" y="8716"/>
                    <a:pt x="7581" y="8716"/>
                    <a:pt x="7581" y="8842"/>
                  </a:cubicBezTo>
                  <a:cubicBezTo>
                    <a:pt x="7581" y="8842"/>
                    <a:pt x="7581" y="8842"/>
                    <a:pt x="7581" y="8842"/>
                  </a:cubicBezTo>
                  <a:cubicBezTo>
                    <a:pt x="7725" y="8968"/>
                    <a:pt x="7725" y="8842"/>
                    <a:pt x="7868" y="8842"/>
                  </a:cubicBezTo>
                  <a:cubicBezTo>
                    <a:pt x="7868" y="8842"/>
                    <a:pt x="7868" y="8842"/>
                    <a:pt x="7868" y="8716"/>
                  </a:cubicBezTo>
                  <a:close/>
                  <a:moveTo>
                    <a:pt x="12016" y="8211"/>
                  </a:moveTo>
                  <a:cubicBezTo>
                    <a:pt x="12016" y="8211"/>
                    <a:pt x="12016" y="8337"/>
                    <a:pt x="12016" y="8337"/>
                  </a:cubicBezTo>
                  <a:cubicBezTo>
                    <a:pt x="12016" y="8337"/>
                    <a:pt x="12016" y="8337"/>
                    <a:pt x="12016" y="8337"/>
                  </a:cubicBezTo>
                  <a:cubicBezTo>
                    <a:pt x="12159" y="8337"/>
                    <a:pt x="12159" y="8211"/>
                    <a:pt x="12159" y="8211"/>
                  </a:cubicBezTo>
                  <a:cubicBezTo>
                    <a:pt x="12302" y="8084"/>
                    <a:pt x="12445" y="7958"/>
                    <a:pt x="12445" y="7958"/>
                  </a:cubicBezTo>
                  <a:cubicBezTo>
                    <a:pt x="12588" y="7958"/>
                    <a:pt x="12731" y="7832"/>
                    <a:pt x="12731" y="7958"/>
                  </a:cubicBezTo>
                  <a:cubicBezTo>
                    <a:pt x="12874" y="7958"/>
                    <a:pt x="12731" y="8084"/>
                    <a:pt x="12588" y="8337"/>
                  </a:cubicBezTo>
                  <a:cubicBezTo>
                    <a:pt x="12588" y="8337"/>
                    <a:pt x="12588" y="8463"/>
                    <a:pt x="12588" y="8463"/>
                  </a:cubicBezTo>
                  <a:cubicBezTo>
                    <a:pt x="12588" y="8589"/>
                    <a:pt x="12588" y="8589"/>
                    <a:pt x="12588" y="8716"/>
                  </a:cubicBezTo>
                  <a:cubicBezTo>
                    <a:pt x="12588" y="8842"/>
                    <a:pt x="12588" y="8968"/>
                    <a:pt x="12445" y="8968"/>
                  </a:cubicBezTo>
                  <a:cubicBezTo>
                    <a:pt x="12445" y="8968"/>
                    <a:pt x="12445" y="8968"/>
                    <a:pt x="12445" y="8968"/>
                  </a:cubicBezTo>
                  <a:cubicBezTo>
                    <a:pt x="12445" y="8842"/>
                    <a:pt x="12445" y="8842"/>
                    <a:pt x="12302" y="8842"/>
                  </a:cubicBezTo>
                  <a:cubicBezTo>
                    <a:pt x="12302" y="8842"/>
                    <a:pt x="12302" y="8842"/>
                    <a:pt x="12159" y="8842"/>
                  </a:cubicBezTo>
                  <a:cubicBezTo>
                    <a:pt x="12159" y="8842"/>
                    <a:pt x="12159" y="8842"/>
                    <a:pt x="12159" y="8842"/>
                  </a:cubicBezTo>
                  <a:cubicBezTo>
                    <a:pt x="12302" y="8842"/>
                    <a:pt x="12302" y="8716"/>
                    <a:pt x="12302" y="8589"/>
                  </a:cubicBezTo>
                  <a:cubicBezTo>
                    <a:pt x="12302" y="8589"/>
                    <a:pt x="12159" y="8589"/>
                    <a:pt x="12159" y="8589"/>
                  </a:cubicBezTo>
                  <a:cubicBezTo>
                    <a:pt x="12159" y="8589"/>
                    <a:pt x="12159" y="8589"/>
                    <a:pt x="12159" y="8589"/>
                  </a:cubicBezTo>
                  <a:cubicBezTo>
                    <a:pt x="12159" y="8589"/>
                    <a:pt x="12159" y="8589"/>
                    <a:pt x="12159" y="8589"/>
                  </a:cubicBezTo>
                  <a:cubicBezTo>
                    <a:pt x="12159" y="8589"/>
                    <a:pt x="12302" y="8337"/>
                    <a:pt x="12302" y="8337"/>
                  </a:cubicBezTo>
                  <a:cubicBezTo>
                    <a:pt x="12159" y="8337"/>
                    <a:pt x="12159" y="8337"/>
                    <a:pt x="12302" y="8337"/>
                  </a:cubicBezTo>
                  <a:cubicBezTo>
                    <a:pt x="12302" y="8337"/>
                    <a:pt x="12302" y="8211"/>
                    <a:pt x="12302" y="8211"/>
                  </a:cubicBezTo>
                  <a:cubicBezTo>
                    <a:pt x="12302" y="8211"/>
                    <a:pt x="12302" y="8211"/>
                    <a:pt x="12302" y="8211"/>
                  </a:cubicBezTo>
                  <a:cubicBezTo>
                    <a:pt x="12159" y="8337"/>
                    <a:pt x="12159" y="8463"/>
                    <a:pt x="12016" y="8589"/>
                  </a:cubicBezTo>
                  <a:cubicBezTo>
                    <a:pt x="12016" y="8589"/>
                    <a:pt x="12159" y="8716"/>
                    <a:pt x="12016" y="8716"/>
                  </a:cubicBezTo>
                  <a:cubicBezTo>
                    <a:pt x="12016" y="8842"/>
                    <a:pt x="12016" y="8842"/>
                    <a:pt x="12016" y="8842"/>
                  </a:cubicBezTo>
                  <a:cubicBezTo>
                    <a:pt x="12016" y="8716"/>
                    <a:pt x="11873" y="8716"/>
                    <a:pt x="11873" y="8716"/>
                  </a:cubicBezTo>
                  <a:cubicBezTo>
                    <a:pt x="11873" y="8589"/>
                    <a:pt x="11873" y="8463"/>
                    <a:pt x="12016" y="8337"/>
                  </a:cubicBezTo>
                  <a:cubicBezTo>
                    <a:pt x="12016" y="8337"/>
                    <a:pt x="12016" y="8211"/>
                    <a:pt x="12016" y="8211"/>
                  </a:cubicBezTo>
                  <a:close/>
                  <a:moveTo>
                    <a:pt x="12588" y="7958"/>
                  </a:moveTo>
                  <a:cubicBezTo>
                    <a:pt x="12588" y="7958"/>
                    <a:pt x="12588" y="7958"/>
                    <a:pt x="12588" y="7958"/>
                  </a:cubicBezTo>
                  <a:cubicBezTo>
                    <a:pt x="12588" y="7958"/>
                    <a:pt x="12588" y="8084"/>
                    <a:pt x="12588" y="8084"/>
                  </a:cubicBezTo>
                  <a:cubicBezTo>
                    <a:pt x="12588" y="8211"/>
                    <a:pt x="12588" y="8337"/>
                    <a:pt x="12445" y="8463"/>
                  </a:cubicBezTo>
                  <a:cubicBezTo>
                    <a:pt x="12445" y="8337"/>
                    <a:pt x="12445" y="8337"/>
                    <a:pt x="12445" y="8337"/>
                  </a:cubicBezTo>
                  <a:cubicBezTo>
                    <a:pt x="12445" y="8337"/>
                    <a:pt x="12445" y="8211"/>
                    <a:pt x="12302" y="8211"/>
                  </a:cubicBezTo>
                  <a:cubicBezTo>
                    <a:pt x="12302" y="8084"/>
                    <a:pt x="12302" y="8084"/>
                    <a:pt x="12302" y="8084"/>
                  </a:cubicBezTo>
                  <a:cubicBezTo>
                    <a:pt x="12445" y="8084"/>
                    <a:pt x="12445" y="8084"/>
                    <a:pt x="12445" y="7958"/>
                  </a:cubicBezTo>
                  <a:cubicBezTo>
                    <a:pt x="12588" y="7958"/>
                    <a:pt x="12588" y="7958"/>
                    <a:pt x="12588" y="7958"/>
                  </a:cubicBezTo>
                  <a:close/>
                  <a:moveTo>
                    <a:pt x="12445" y="8463"/>
                  </a:moveTo>
                  <a:cubicBezTo>
                    <a:pt x="12445" y="8463"/>
                    <a:pt x="12445" y="8716"/>
                    <a:pt x="12445" y="8716"/>
                  </a:cubicBezTo>
                  <a:cubicBezTo>
                    <a:pt x="12445" y="8716"/>
                    <a:pt x="12445" y="8842"/>
                    <a:pt x="12445" y="8842"/>
                  </a:cubicBezTo>
                  <a:cubicBezTo>
                    <a:pt x="12445" y="8842"/>
                    <a:pt x="12445" y="8842"/>
                    <a:pt x="12302" y="8842"/>
                  </a:cubicBezTo>
                  <a:cubicBezTo>
                    <a:pt x="12302" y="8716"/>
                    <a:pt x="12445" y="8589"/>
                    <a:pt x="12445" y="8589"/>
                  </a:cubicBezTo>
                  <a:cubicBezTo>
                    <a:pt x="12445" y="8589"/>
                    <a:pt x="12445" y="8463"/>
                    <a:pt x="12445" y="8463"/>
                  </a:cubicBezTo>
                  <a:close/>
                  <a:moveTo>
                    <a:pt x="11444" y="8842"/>
                  </a:moveTo>
                  <a:cubicBezTo>
                    <a:pt x="11444" y="8842"/>
                    <a:pt x="11587" y="8842"/>
                    <a:pt x="11730" y="8968"/>
                  </a:cubicBezTo>
                  <a:cubicBezTo>
                    <a:pt x="11730" y="8968"/>
                    <a:pt x="11873" y="8968"/>
                    <a:pt x="11873" y="8968"/>
                  </a:cubicBezTo>
                  <a:cubicBezTo>
                    <a:pt x="12159" y="9095"/>
                    <a:pt x="12302" y="9095"/>
                    <a:pt x="12588" y="9095"/>
                  </a:cubicBezTo>
                  <a:cubicBezTo>
                    <a:pt x="12588" y="9221"/>
                    <a:pt x="12874" y="9095"/>
                    <a:pt x="13017" y="9095"/>
                  </a:cubicBezTo>
                  <a:cubicBezTo>
                    <a:pt x="13017" y="9095"/>
                    <a:pt x="13017" y="9095"/>
                    <a:pt x="13017" y="9095"/>
                  </a:cubicBezTo>
                  <a:cubicBezTo>
                    <a:pt x="13017" y="9095"/>
                    <a:pt x="13017" y="9095"/>
                    <a:pt x="13017" y="9221"/>
                  </a:cubicBezTo>
                  <a:cubicBezTo>
                    <a:pt x="12874" y="9221"/>
                    <a:pt x="12874" y="9221"/>
                    <a:pt x="12874" y="9221"/>
                  </a:cubicBezTo>
                  <a:cubicBezTo>
                    <a:pt x="12731" y="9221"/>
                    <a:pt x="12731" y="9221"/>
                    <a:pt x="12731" y="9221"/>
                  </a:cubicBezTo>
                  <a:cubicBezTo>
                    <a:pt x="12731" y="9221"/>
                    <a:pt x="12588" y="9347"/>
                    <a:pt x="12588" y="9347"/>
                  </a:cubicBezTo>
                  <a:cubicBezTo>
                    <a:pt x="12302" y="9347"/>
                    <a:pt x="12302" y="9347"/>
                    <a:pt x="12159" y="9221"/>
                  </a:cubicBezTo>
                  <a:cubicBezTo>
                    <a:pt x="12016" y="9095"/>
                    <a:pt x="11873" y="9095"/>
                    <a:pt x="11730" y="8968"/>
                  </a:cubicBezTo>
                  <a:cubicBezTo>
                    <a:pt x="11587" y="8968"/>
                    <a:pt x="11444" y="8968"/>
                    <a:pt x="11444" y="8842"/>
                  </a:cubicBezTo>
                  <a:close/>
                  <a:moveTo>
                    <a:pt x="11730" y="8716"/>
                  </a:moveTo>
                  <a:cubicBezTo>
                    <a:pt x="11730" y="8716"/>
                    <a:pt x="11730" y="8716"/>
                    <a:pt x="11730" y="8716"/>
                  </a:cubicBezTo>
                  <a:cubicBezTo>
                    <a:pt x="11730" y="8716"/>
                    <a:pt x="11873" y="8842"/>
                    <a:pt x="11873" y="8842"/>
                  </a:cubicBezTo>
                  <a:cubicBezTo>
                    <a:pt x="11873" y="8842"/>
                    <a:pt x="11873" y="8842"/>
                    <a:pt x="11873" y="8968"/>
                  </a:cubicBezTo>
                  <a:cubicBezTo>
                    <a:pt x="11730" y="8968"/>
                    <a:pt x="11730" y="8968"/>
                    <a:pt x="11730" y="8968"/>
                  </a:cubicBezTo>
                  <a:cubicBezTo>
                    <a:pt x="11730" y="8842"/>
                    <a:pt x="11730" y="8842"/>
                    <a:pt x="11730" y="8842"/>
                  </a:cubicBezTo>
                  <a:cubicBezTo>
                    <a:pt x="11730" y="8842"/>
                    <a:pt x="11730" y="8716"/>
                    <a:pt x="11730" y="8716"/>
                  </a:cubicBezTo>
                  <a:close/>
                  <a:moveTo>
                    <a:pt x="11587" y="8337"/>
                  </a:moveTo>
                  <a:cubicBezTo>
                    <a:pt x="11730" y="8337"/>
                    <a:pt x="11873" y="8463"/>
                    <a:pt x="11873" y="8589"/>
                  </a:cubicBezTo>
                  <a:cubicBezTo>
                    <a:pt x="11730" y="8589"/>
                    <a:pt x="11730" y="8589"/>
                    <a:pt x="11730" y="8589"/>
                  </a:cubicBezTo>
                  <a:cubicBezTo>
                    <a:pt x="11730" y="8589"/>
                    <a:pt x="11730" y="8589"/>
                    <a:pt x="11587" y="8589"/>
                  </a:cubicBezTo>
                  <a:cubicBezTo>
                    <a:pt x="11587" y="8589"/>
                    <a:pt x="11587" y="8463"/>
                    <a:pt x="11587" y="8463"/>
                  </a:cubicBezTo>
                  <a:cubicBezTo>
                    <a:pt x="11587" y="8463"/>
                    <a:pt x="11587" y="8337"/>
                    <a:pt x="11587" y="8337"/>
                  </a:cubicBezTo>
                  <a:close/>
                  <a:moveTo>
                    <a:pt x="12302" y="7958"/>
                  </a:moveTo>
                  <a:cubicBezTo>
                    <a:pt x="12302" y="7958"/>
                    <a:pt x="12302" y="7958"/>
                    <a:pt x="12302" y="7958"/>
                  </a:cubicBezTo>
                  <a:cubicBezTo>
                    <a:pt x="12445" y="7832"/>
                    <a:pt x="12445" y="7832"/>
                    <a:pt x="12445" y="7705"/>
                  </a:cubicBezTo>
                  <a:cubicBezTo>
                    <a:pt x="12445" y="7705"/>
                    <a:pt x="12445" y="7705"/>
                    <a:pt x="12445" y="7705"/>
                  </a:cubicBezTo>
                  <a:cubicBezTo>
                    <a:pt x="12445" y="7705"/>
                    <a:pt x="12445" y="7705"/>
                    <a:pt x="12445" y="7579"/>
                  </a:cubicBezTo>
                  <a:cubicBezTo>
                    <a:pt x="12588" y="7579"/>
                    <a:pt x="12588" y="7579"/>
                    <a:pt x="12588" y="7453"/>
                  </a:cubicBezTo>
                  <a:cubicBezTo>
                    <a:pt x="12588" y="7453"/>
                    <a:pt x="12588" y="7453"/>
                    <a:pt x="12588" y="7453"/>
                  </a:cubicBezTo>
                  <a:cubicBezTo>
                    <a:pt x="12588" y="7453"/>
                    <a:pt x="12588" y="7453"/>
                    <a:pt x="12445" y="7579"/>
                  </a:cubicBezTo>
                  <a:cubicBezTo>
                    <a:pt x="12445" y="7579"/>
                    <a:pt x="12302" y="7705"/>
                    <a:pt x="12302" y="7705"/>
                  </a:cubicBezTo>
                  <a:cubicBezTo>
                    <a:pt x="12159" y="7705"/>
                    <a:pt x="12159" y="7832"/>
                    <a:pt x="12159" y="7832"/>
                  </a:cubicBezTo>
                  <a:cubicBezTo>
                    <a:pt x="12016" y="7832"/>
                    <a:pt x="11730" y="7832"/>
                    <a:pt x="11730" y="7832"/>
                  </a:cubicBezTo>
                  <a:cubicBezTo>
                    <a:pt x="11873" y="7832"/>
                    <a:pt x="12016" y="7705"/>
                    <a:pt x="12159" y="7579"/>
                  </a:cubicBezTo>
                  <a:cubicBezTo>
                    <a:pt x="12159" y="7579"/>
                    <a:pt x="12302" y="7453"/>
                    <a:pt x="12445" y="7326"/>
                  </a:cubicBezTo>
                  <a:cubicBezTo>
                    <a:pt x="12445" y="7326"/>
                    <a:pt x="12588" y="7326"/>
                    <a:pt x="12588" y="7326"/>
                  </a:cubicBezTo>
                  <a:cubicBezTo>
                    <a:pt x="12588" y="7326"/>
                    <a:pt x="12588" y="7326"/>
                    <a:pt x="12731" y="7326"/>
                  </a:cubicBezTo>
                  <a:cubicBezTo>
                    <a:pt x="12731" y="7326"/>
                    <a:pt x="12731" y="7200"/>
                    <a:pt x="12731" y="7200"/>
                  </a:cubicBezTo>
                  <a:cubicBezTo>
                    <a:pt x="12731" y="7200"/>
                    <a:pt x="12731" y="7200"/>
                    <a:pt x="12874" y="7200"/>
                  </a:cubicBezTo>
                  <a:cubicBezTo>
                    <a:pt x="12874" y="7200"/>
                    <a:pt x="12874" y="7200"/>
                    <a:pt x="12874" y="7200"/>
                  </a:cubicBezTo>
                  <a:cubicBezTo>
                    <a:pt x="12874" y="7326"/>
                    <a:pt x="12874" y="7326"/>
                    <a:pt x="12874" y="7326"/>
                  </a:cubicBezTo>
                  <a:cubicBezTo>
                    <a:pt x="12874" y="7326"/>
                    <a:pt x="12874" y="7453"/>
                    <a:pt x="12874" y="7453"/>
                  </a:cubicBezTo>
                  <a:cubicBezTo>
                    <a:pt x="12731" y="7453"/>
                    <a:pt x="12731" y="7453"/>
                    <a:pt x="12731" y="7453"/>
                  </a:cubicBezTo>
                  <a:cubicBezTo>
                    <a:pt x="12731" y="7579"/>
                    <a:pt x="12731" y="7579"/>
                    <a:pt x="12588" y="7705"/>
                  </a:cubicBezTo>
                  <a:cubicBezTo>
                    <a:pt x="12588" y="7705"/>
                    <a:pt x="12588" y="7705"/>
                    <a:pt x="12588" y="7705"/>
                  </a:cubicBezTo>
                  <a:cubicBezTo>
                    <a:pt x="12588" y="7705"/>
                    <a:pt x="12731" y="7705"/>
                    <a:pt x="12731" y="7705"/>
                  </a:cubicBezTo>
                  <a:cubicBezTo>
                    <a:pt x="12731" y="7705"/>
                    <a:pt x="12731" y="7705"/>
                    <a:pt x="12731" y="7832"/>
                  </a:cubicBezTo>
                  <a:cubicBezTo>
                    <a:pt x="12588" y="7832"/>
                    <a:pt x="12445" y="7958"/>
                    <a:pt x="12302" y="7958"/>
                  </a:cubicBezTo>
                  <a:close/>
                  <a:moveTo>
                    <a:pt x="10013" y="8211"/>
                  </a:moveTo>
                  <a:cubicBezTo>
                    <a:pt x="10013" y="8211"/>
                    <a:pt x="10013" y="8211"/>
                    <a:pt x="10013" y="8211"/>
                  </a:cubicBezTo>
                  <a:cubicBezTo>
                    <a:pt x="10013" y="8337"/>
                    <a:pt x="10013" y="8337"/>
                    <a:pt x="10156" y="8337"/>
                  </a:cubicBezTo>
                  <a:cubicBezTo>
                    <a:pt x="10156" y="8337"/>
                    <a:pt x="10156" y="8337"/>
                    <a:pt x="10156" y="8463"/>
                  </a:cubicBezTo>
                  <a:cubicBezTo>
                    <a:pt x="10156" y="8463"/>
                    <a:pt x="10156" y="8463"/>
                    <a:pt x="10156" y="8589"/>
                  </a:cubicBezTo>
                  <a:cubicBezTo>
                    <a:pt x="10156" y="8589"/>
                    <a:pt x="10013" y="8589"/>
                    <a:pt x="10013" y="8589"/>
                  </a:cubicBezTo>
                  <a:cubicBezTo>
                    <a:pt x="10156" y="8716"/>
                    <a:pt x="10156" y="8716"/>
                    <a:pt x="10156" y="8716"/>
                  </a:cubicBezTo>
                  <a:cubicBezTo>
                    <a:pt x="10156" y="8842"/>
                    <a:pt x="10299" y="8968"/>
                    <a:pt x="10442" y="8968"/>
                  </a:cubicBezTo>
                  <a:cubicBezTo>
                    <a:pt x="10442" y="8968"/>
                    <a:pt x="10442" y="9095"/>
                    <a:pt x="10442" y="9095"/>
                  </a:cubicBezTo>
                  <a:cubicBezTo>
                    <a:pt x="10585" y="9095"/>
                    <a:pt x="10728" y="9095"/>
                    <a:pt x="10728" y="9221"/>
                  </a:cubicBezTo>
                  <a:cubicBezTo>
                    <a:pt x="10728" y="9221"/>
                    <a:pt x="10728" y="9221"/>
                    <a:pt x="10728" y="9221"/>
                  </a:cubicBezTo>
                  <a:cubicBezTo>
                    <a:pt x="10728" y="9221"/>
                    <a:pt x="10585" y="9221"/>
                    <a:pt x="10585" y="9221"/>
                  </a:cubicBezTo>
                  <a:cubicBezTo>
                    <a:pt x="10585" y="9221"/>
                    <a:pt x="10442" y="9221"/>
                    <a:pt x="10442" y="9221"/>
                  </a:cubicBezTo>
                  <a:cubicBezTo>
                    <a:pt x="10442" y="9347"/>
                    <a:pt x="10299" y="9221"/>
                    <a:pt x="10299" y="9221"/>
                  </a:cubicBezTo>
                  <a:cubicBezTo>
                    <a:pt x="10156" y="9095"/>
                    <a:pt x="10156" y="9095"/>
                    <a:pt x="10013" y="8968"/>
                  </a:cubicBezTo>
                  <a:cubicBezTo>
                    <a:pt x="10013" y="8968"/>
                    <a:pt x="10013" y="8842"/>
                    <a:pt x="9870" y="8716"/>
                  </a:cubicBezTo>
                  <a:cubicBezTo>
                    <a:pt x="9870" y="8716"/>
                    <a:pt x="9870" y="8716"/>
                    <a:pt x="9870" y="8716"/>
                  </a:cubicBezTo>
                  <a:cubicBezTo>
                    <a:pt x="9727" y="8968"/>
                    <a:pt x="9584" y="8968"/>
                    <a:pt x="9441" y="9095"/>
                  </a:cubicBezTo>
                  <a:cubicBezTo>
                    <a:pt x="9298" y="9221"/>
                    <a:pt x="9155" y="9221"/>
                    <a:pt x="9012" y="9221"/>
                  </a:cubicBezTo>
                  <a:cubicBezTo>
                    <a:pt x="9012" y="9221"/>
                    <a:pt x="9012" y="9221"/>
                    <a:pt x="9012" y="9221"/>
                  </a:cubicBezTo>
                  <a:cubicBezTo>
                    <a:pt x="9012" y="9221"/>
                    <a:pt x="9012" y="9221"/>
                    <a:pt x="9012" y="9221"/>
                  </a:cubicBezTo>
                  <a:cubicBezTo>
                    <a:pt x="9012" y="9221"/>
                    <a:pt x="9155" y="9221"/>
                    <a:pt x="9155" y="9221"/>
                  </a:cubicBezTo>
                  <a:cubicBezTo>
                    <a:pt x="9155" y="9221"/>
                    <a:pt x="9298" y="9095"/>
                    <a:pt x="9298" y="9095"/>
                  </a:cubicBezTo>
                  <a:cubicBezTo>
                    <a:pt x="9441" y="9095"/>
                    <a:pt x="9441" y="8968"/>
                    <a:pt x="9441" y="8968"/>
                  </a:cubicBezTo>
                  <a:cubicBezTo>
                    <a:pt x="9584" y="8842"/>
                    <a:pt x="9584" y="8842"/>
                    <a:pt x="9584" y="8842"/>
                  </a:cubicBezTo>
                  <a:cubicBezTo>
                    <a:pt x="9727" y="8716"/>
                    <a:pt x="9727" y="8589"/>
                    <a:pt x="9727" y="8589"/>
                  </a:cubicBezTo>
                  <a:cubicBezTo>
                    <a:pt x="9727" y="8463"/>
                    <a:pt x="9584" y="8337"/>
                    <a:pt x="9584" y="8337"/>
                  </a:cubicBezTo>
                  <a:cubicBezTo>
                    <a:pt x="9727" y="8337"/>
                    <a:pt x="9870" y="8463"/>
                    <a:pt x="9870" y="8463"/>
                  </a:cubicBezTo>
                  <a:cubicBezTo>
                    <a:pt x="9870" y="8463"/>
                    <a:pt x="9870" y="8463"/>
                    <a:pt x="9870" y="8463"/>
                  </a:cubicBezTo>
                  <a:cubicBezTo>
                    <a:pt x="9870" y="8463"/>
                    <a:pt x="9870" y="8463"/>
                    <a:pt x="9870" y="8463"/>
                  </a:cubicBezTo>
                  <a:cubicBezTo>
                    <a:pt x="9870" y="8463"/>
                    <a:pt x="10013" y="8337"/>
                    <a:pt x="10013" y="8211"/>
                  </a:cubicBezTo>
                  <a:close/>
                  <a:moveTo>
                    <a:pt x="10156" y="8084"/>
                  </a:moveTo>
                  <a:cubicBezTo>
                    <a:pt x="10156" y="8084"/>
                    <a:pt x="10156" y="7958"/>
                    <a:pt x="10156" y="7958"/>
                  </a:cubicBezTo>
                  <a:cubicBezTo>
                    <a:pt x="10156" y="7958"/>
                    <a:pt x="10156" y="7958"/>
                    <a:pt x="10156" y="7958"/>
                  </a:cubicBezTo>
                  <a:cubicBezTo>
                    <a:pt x="10156" y="7958"/>
                    <a:pt x="10156" y="7958"/>
                    <a:pt x="10156" y="7958"/>
                  </a:cubicBezTo>
                  <a:cubicBezTo>
                    <a:pt x="10013" y="7958"/>
                    <a:pt x="10013" y="8084"/>
                    <a:pt x="9870" y="8084"/>
                  </a:cubicBezTo>
                  <a:cubicBezTo>
                    <a:pt x="9870" y="8211"/>
                    <a:pt x="9727" y="8211"/>
                    <a:pt x="9584" y="8211"/>
                  </a:cubicBezTo>
                  <a:cubicBezTo>
                    <a:pt x="9584" y="8211"/>
                    <a:pt x="9441" y="8337"/>
                    <a:pt x="9441" y="8211"/>
                  </a:cubicBezTo>
                  <a:cubicBezTo>
                    <a:pt x="9441" y="8211"/>
                    <a:pt x="9441" y="8211"/>
                    <a:pt x="9441" y="8211"/>
                  </a:cubicBezTo>
                  <a:cubicBezTo>
                    <a:pt x="9441" y="8084"/>
                    <a:pt x="9584" y="8084"/>
                    <a:pt x="9584" y="8084"/>
                  </a:cubicBezTo>
                  <a:cubicBezTo>
                    <a:pt x="9584" y="8084"/>
                    <a:pt x="9727" y="7958"/>
                    <a:pt x="9727" y="7958"/>
                  </a:cubicBezTo>
                  <a:cubicBezTo>
                    <a:pt x="9727" y="7958"/>
                    <a:pt x="9727" y="7958"/>
                    <a:pt x="9727" y="7958"/>
                  </a:cubicBezTo>
                  <a:cubicBezTo>
                    <a:pt x="9727" y="7958"/>
                    <a:pt x="9727" y="7958"/>
                    <a:pt x="9727" y="7958"/>
                  </a:cubicBezTo>
                  <a:cubicBezTo>
                    <a:pt x="9870" y="7958"/>
                    <a:pt x="9870" y="7958"/>
                    <a:pt x="9870" y="7958"/>
                  </a:cubicBezTo>
                  <a:cubicBezTo>
                    <a:pt x="10013" y="7958"/>
                    <a:pt x="10156" y="7832"/>
                    <a:pt x="10299" y="7832"/>
                  </a:cubicBezTo>
                  <a:cubicBezTo>
                    <a:pt x="10299" y="7832"/>
                    <a:pt x="10299" y="7958"/>
                    <a:pt x="10299" y="7958"/>
                  </a:cubicBezTo>
                  <a:cubicBezTo>
                    <a:pt x="10299" y="7958"/>
                    <a:pt x="10299" y="7958"/>
                    <a:pt x="10442" y="7958"/>
                  </a:cubicBezTo>
                  <a:cubicBezTo>
                    <a:pt x="10442" y="7958"/>
                    <a:pt x="10299" y="8084"/>
                    <a:pt x="10299" y="8084"/>
                  </a:cubicBezTo>
                  <a:cubicBezTo>
                    <a:pt x="10299" y="8084"/>
                    <a:pt x="10156" y="8084"/>
                    <a:pt x="10156" y="8084"/>
                  </a:cubicBezTo>
                  <a:close/>
                  <a:moveTo>
                    <a:pt x="9870" y="7326"/>
                  </a:moveTo>
                  <a:cubicBezTo>
                    <a:pt x="9870" y="7326"/>
                    <a:pt x="10156" y="7326"/>
                    <a:pt x="10156" y="7453"/>
                  </a:cubicBezTo>
                  <a:cubicBezTo>
                    <a:pt x="10156" y="7453"/>
                    <a:pt x="10156" y="7453"/>
                    <a:pt x="10156" y="7579"/>
                  </a:cubicBezTo>
                  <a:cubicBezTo>
                    <a:pt x="10156" y="7579"/>
                    <a:pt x="10299" y="7579"/>
                    <a:pt x="10442" y="7453"/>
                  </a:cubicBezTo>
                  <a:cubicBezTo>
                    <a:pt x="10442" y="7453"/>
                    <a:pt x="10442" y="7453"/>
                    <a:pt x="10442" y="7453"/>
                  </a:cubicBezTo>
                  <a:cubicBezTo>
                    <a:pt x="10442" y="7453"/>
                    <a:pt x="10585" y="7453"/>
                    <a:pt x="10585" y="7453"/>
                  </a:cubicBezTo>
                  <a:cubicBezTo>
                    <a:pt x="10585" y="7453"/>
                    <a:pt x="10585" y="7453"/>
                    <a:pt x="10585" y="7579"/>
                  </a:cubicBezTo>
                  <a:cubicBezTo>
                    <a:pt x="10585" y="7579"/>
                    <a:pt x="10585" y="7579"/>
                    <a:pt x="10585" y="7579"/>
                  </a:cubicBezTo>
                  <a:cubicBezTo>
                    <a:pt x="10442" y="7579"/>
                    <a:pt x="10299" y="7705"/>
                    <a:pt x="10013" y="7705"/>
                  </a:cubicBezTo>
                  <a:cubicBezTo>
                    <a:pt x="10013" y="7705"/>
                    <a:pt x="10013" y="7705"/>
                    <a:pt x="10013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013" y="7705"/>
                    <a:pt x="10013" y="7705"/>
                  </a:cubicBezTo>
                  <a:cubicBezTo>
                    <a:pt x="9870" y="7705"/>
                    <a:pt x="9727" y="7832"/>
                    <a:pt x="9584" y="7832"/>
                  </a:cubicBezTo>
                  <a:cubicBezTo>
                    <a:pt x="9584" y="7705"/>
                    <a:pt x="9584" y="7705"/>
                    <a:pt x="9584" y="7705"/>
                  </a:cubicBezTo>
                  <a:cubicBezTo>
                    <a:pt x="9727" y="7705"/>
                    <a:pt x="9870" y="7579"/>
                    <a:pt x="9870" y="7453"/>
                  </a:cubicBezTo>
                  <a:cubicBezTo>
                    <a:pt x="9870" y="7453"/>
                    <a:pt x="9870" y="7326"/>
                    <a:pt x="9870" y="7326"/>
                  </a:cubicBezTo>
                  <a:close/>
                  <a:moveTo>
                    <a:pt x="14877" y="7453"/>
                  </a:moveTo>
                  <a:cubicBezTo>
                    <a:pt x="15020" y="7453"/>
                    <a:pt x="15020" y="7453"/>
                    <a:pt x="15020" y="7579"/>
                  </a:cubicBezTo>
                  <a:cubicBezTo>
                    <a:pt x="15020" y="7579"/>
                    <a:pt x="15020" y="7579"/>
                    <a:pt x="15020" y="7579"/>
                  </a:cubicBezTo>
                  <a:cubicBezTo>
                    <a:pt x="15020" y="7705"/>
                    <a:pt x="15020" y="7705"/>
                    <a:pt x="15020" y="7705"/>
                  </a:cubicBezTo>
                  <a:cubicBezTo>
                    <a:pt x="15020" y="7705"/>
                    <a:pt x="14877" y="7832"/>
                    <a:pt x="14877" y="7832"/>
                  </a:cubicBezTo>
                  <a:cubicBezTo>
                    <a:pt x="14877" y="7958"/>
                    <a:pt x="14877" y="7958"/>
                    <a:pt x="14877" y="7958"/>
                  </a:cubicBezTo>
                  <a:cubicBezTo>
                    <a:pt x="14877" y="7958"/>
                    <a:pt x="14877" y="7958"/>
                    <a:pt x="15020" y="7958"/>
                  </a:cubicBezTo>
                  <a:cubicBezTo>
                    <a:pt x="15020" y="7958"/>
                    <a:pt x="15020" y="7958"/>
                    <a:pt x="15020" y="7958"/>
                  </a:cubicBezTo>
                  <a:cubicBezTo>
                    <a:pt x="15020" y="7958"/>
                    <a:pt x="15163" y="7958"/>
                    <a:pt x="15163" y="7958"/>
                  </a:cubicBezTo>
                  <a:cubicBezTo>
                    <a:pt x="15163" y="7958"/>
                    <a:pt x="15163" y="7958"/>
                    <a:pt x="15163" y="7958"/>
                  </a:cubicBezTo>
                  <a:cubicBezTo>
                    <a:pt x="15163" y="8084"/>
                    <a:pt x="15163" y="8084"/>
                    <a:pt x="15163" y="8084"/>
                  </a:cubicBezTo>
                  <a:cubicBezTo>
                    <a:pt x="15163" y="8084"/>
                    <a:pt x="15020" y="8084"/>
                    <a:pt x="15020" y="8211"/>
                  </a:cubicBezTo>
                  <a:cubicBezTo>
                    <a:pt x="14877" y="8211"/>
                    <a:pt x="14877" y="8211"/>
                    <a:pt x="14734" y="8211"/>
                  </a:cubicBezTo>
                  <a:cubicBezTo>
                    <a:pt x="14734" y="8211"/>
                    <a:pt x="14591" y="8463"/>
                    <a:pt x="14591" y="8589"/>
                  </a:cubicBezTo>
                  <a:cubicBezTo>
                    <a:pt x="14734" y="8589"/>
                    <a:pt x="14734" y="8716"/>
                    <a:pt x="15020" y="8842"/>
                  </a:cubicBezTo>
                  <a:cubicBezTo>
                    <a:pt x="15020" y="8842"/>
                    <a:pt x="15163" y="8842"/>
                    <a:pt x="15306" y="8842"/>
                  </a:cubicBezTo>
                  <a:cubicBezTo>
                    <a:pt x="15306" y="8842"/>
                    <a:pt x="15306" y="8842"/>
                    <a:pt x="15306" y="8842"/>
                  </a:cubicBezTo>
                  <a:cubicBezTo>
                    <a:pt x="15306" y="8842"/>
                    <a:pt x="15306" y="8842"/>
                    <a:pt x="15306" y="8842"/>
                  </a:cubicBezTo>
                  <a:cubicBezTo>
                    <a:pt x="15306" y="8968"/>
                    <a:pt x="15163" y="8968"/>
                    <a:pt x="15163" y="8968"/>
                  </a:cubicBezTo>
                  <a:cubicBezTo>
                    <a:pt x="15163" y="8968"/>
                    <a:pt x="15163" y="8968"/>
                    <a:pt x="15163" y="9095"/>
                  </a:cubicBezTo>
                  <a:cubicBezTo>
                    <a:pt x="15020" y="9095"/>
                    <a:pt x="15020" y="9095"/>
                    <a:pt x="14877" y="9095"/>
                  </a:cubicBezTo>
                  <a:cubicBezTo>
                    <a:pt x="14877" y="8968"/>
                    <a:pt x="14734" y="8968"/>
                    <a:pt x="14734" y="8968"/>
                  </a:cubicBezTo>
                  <a:cubicBezTo>
                    <a:pt x="14734" y="8968"/>
                    <a:pt x="14734" y="8842"/>
                    <a:pt x="14591" y="8716"/>
                  </a:cubicBezTo>
                  <a:cubicBezTo>
                    <a:pt x="14591" y="8716"/>
                    <a:pt x="14591" y="8716"/>
                    <a:pt x="14591" y="8716"/>
                  </a:cubicBezTo>
                  <a:cubicBezTo>
                    <a:pt x="14591" y="8589"/>
                    <a:pt x="14448" y="8589"/>
                    <a:pt x="14448" y="8589"/>
                  </a:cubicBezTo>
                  <a:cubicBezTo>
                    <a:pt x="14448" y="8716"/>
                    <a:pt x="14305" y="8716"/>
                    <a:pt x="14305" y="8842"/>
                  </a:cubicBezTo>
                  <a:cubicBezTo>
                    <a:pt x="14162" y="8968"/>
                    <a:pt x="14019" y="8968"/>
                    <a:pt x="13732" y="9095"/>
                  </a:cubicBezTo>
                  <a:cubicBezTo>
                    <a:pt x="13732" y="9221"/>
                    <a:pt x="13589" y="9221"/>
                    <a:pt x="13303" y="9221"/>
                  </a:cubicBezTo>
                  <a:cubicBezTo>
                    <a:pt x="13303" y="9221"/>
                    <a:pt x="13303" y="9221"/>
                    <a:pt x="13303" y="9221"/>
                  </a:cubicBezTo>
                  <a:cubicBezTo>
                    <a:pt x="13446" y="9221"/>
                    <a:pt x="13589" y="9095"/>
                    <a:pt x="13589" y="9095"/>
                  </a:cubicBezTo>
                  <a:cubicBezTo>
                    <a:pt x="13875" y="8968"/>
                    <a:pt x="14019" y="8716"/>
                    <a:pt x="14162" y="8589"/>
                  </a:cubicBezTo>
                  <a:cubicBezTo>
                    <a:pt x="14305" y="8463"/>
                    <a:pt x="14305" y="8337"/>
                    <a:pt x="14305" y="8211"/>
                  </a:cubicBezTo>
                  <a:cubicBezTo>
                    <a:pt x="14305" y="8211"/>
                    <a:pt x="14162" y="8084"/>
                    <a:pt x="14162" y="8084"/>
                  </a:cubicBezTo>
                  <a:cubicBezTo>
                    <a:pt x="14162" y="8084"/>
                    <a:pt x="14162" y="8084"/>
                    <a:pt x="14162" y="8084"/>
                  </a:cubicBezTo>
                  <a:cubicBezTo>
                    <a:pt x="14305" y="8084"/>
                    <a:pt x="14448" y="8084"/>
                    <a:pt x="14591" y="8084"/>
                  </a:cubicBezTo>
                  <a:cubicBezTo>
                    <a:pt x="14591" y="7958"/>
                    <a:pt x="14591" y="7958"/>
                    <a:pt x="14734" y="7832"/>
                  </a:cubicBezTo>
                  <a:cubicBezTo>
                    <a:pt x="14734" y="7832"/>
                    <a:pt x="14734" y="7705"/>
                    <a:pt x="14734" y="7705"/>
                  </a:cubicBezTo>
                  <a:cubicBezTo>
                    <a:pt x="14734" y="7579"/>
                    <a:pt x="14877" y="7579"/>
                    <a:pt x="14877" y="7453"/>
                  </a:cubicBezTo>
                  <a:close/>
                  <a:moveTo>
                    <a:pt x="14591" y="11874"/>
                  </a:moveTo>
                  <a:cubicBezTo>
                    <a:pt x="14591" y="11242"/>
                    <a:pt x="14591" y="11242"/>
                    <a:pt x="14591" y="11242"/>
                  </a:cubicBezTo>
                  <a:cubicBezTo>
                    <a:pt x="18167" y="11242"/>
                    <a:pt x="18167" y="11242"/>
                    <a:pt x="18167" y="11242"/>
                  </a:cubicBezTo>
                  <a:cubicBezTo>
                    <a:pt x="18167" y="11874"/>
                    <a:pt x="18167" y="11874"/>
                    <a:pt x="18167" y="11874"/>
                  </a:cubicBezTo>
                  <a:cubicBezTo>
                    <a:pt x="14591" y="11874"/>
                    <a:pt x="14591" y="11874"/>
                    <a:pt x="14591" y="11874"/>
                  </a:cubicBezTo>
                  <a:close/>
                  <a:moveTo>
                    <a:pt x="16021" y="12884"/>
                  </a:moveTo>
                  <a:cubicBezTo>
                    <a:pt x="16021" y="12379"/>
                    <a:pt x="16021" y="12379"/>
                    <a:pt x="16021" y="12379"/>
                  </a:cubicBezTo>
                  <a:cubicBezTo>
                    <a:pt x="16879" y="12379"/>
                    <a:pt x="16879" y="12379"/>
                    <a:pt x="16879" y="12379"/>
                  </a:cubicBezTo>
                  <a:cubicBezTo>
                    <a:pt x="16879" y="12884"/>
                    <a:pt x="16879" y="12884"/>
                    <a:pt x="16879" y="12884"/>
                  </a:cubicBezTo>
                  <a:cubicBezTo>
                    <a:pt x="16021" y="12884"/>
                    <a:pt x="16021" y="12884"/>
                    <a:pt x="16021" y="12884"/>
                  </a:cubicBezTo>
                  <a:close/>
                  <a:moveTo>
                    <a:pt x="16164" y="2526"/>
                  </a:moveTo>
                  <a:cubicBezTo>
                    <a:pt x="16164" y="2526"/>
                    <a:pt x="16164" y="2526"/>
                    <a:pt x="16164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653"/>
                  </a:cubicBezTo>
                  <a:cubicBezTo>
                    <a:pt x="16021" y="2653"/>
                    <a:pt x="16021" y="2653"/>
                    <a:pt x="16021" y="2653"/>
                  </a:cubicBezTo>
                  <a:cubicBezTo>
                    <a:pt x="16021" y="2653"/>
                    <a:pt x="15878" y="2653"/>
                    <a:pt x="15878" y="2653"/>
                  </a:cubicBezTo>
                  <a:cubicBezTo>
                    <a:pt x="15878" y="2653"/>
                    <a:pt x="15878" y="2653"/>
                    <a:pt x="15878" y="2653"/>
                  </a:cubicBezTo>
                  <a:cubicBezTo>
                    <a:pt x="15878" y="2653"/>
                    <a:pt x="15878" y="2653"/>
                    <a:pt x="15878" y="2653"/>
                  </a:cubicBezTo>
                  <a:cubicBezTo>
                    <a:pt x="15878" y="2400"/>
                    <a:pt x="15878" y="2400"/>
                    <a:pt x="15878" y="2400"/>
                  </a:cubicBezTo>
                  <a:cubicBezTo>
                    <a:pt x="15878" y="2400"/>
                    <a:pt x="15878" y="2400"/>
                    <a:pt x="15878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lose/>
                  <a:moveTo>
                    <a:pt x="16164" y="2274"/>
                  </a:move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021" y="2400"/>
                    <a:pt x="16021" y="2400"/>
                  </a:cubicBezTo>
                  <a:cubicBezTo>
                    <a:pt x="16021" y="2274"/>
                    <a:pt x="16021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147"/>
                    <a:pt x="15878" y="2147"/>
                    <a:pt x="15878" y="2147"/>
                  </a:cubicBezTo>
                  <a:cubicBezTo>
                    <a:pt x="15878" y="2147"/>
                    <a:pt x="16021" y="2147"/>
                    <a:pt x="16021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lose/>
                  <a:moveTo>
                    <a:pt x="13160" y="1389"/>
                  </a:move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lose/>
                  <a:moveTo>
                    <a:pt x="12588" y="3663"/>
                  </a:move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445" y="3663"/>
                    <a:pt x="12445" y="3663"/>
                    <a:pt x="12445" y="3663"/>
                  </a:cubicBezTo>
                  <a:cubicBezTo>
                    <a:pt x="12445" y="3537"/>
                    <a:pt x="12445" y="3537"/>
                    <a:pt x="12445" y="3537"/>
                  </a:cubicBezTo>
                  <a:cubicBezTo>
                    <a:pt x="12445" y="3537"/>
                    <a:pt x="12445" y="3537"/>
                    <a:pt x="12445" y="3537"/>
                  </a:cubicBezTo>
                  <a:cubicBezTo>
                    <a:pt x="12445" y="3537"/>
                    <a:pt x="12445" y="3411"/>
                    <a:pt x="12445" y="3411"/>
                  </a:cubicBezTo>
                  <a:cubicBezTo>
                    <a:pt x="12445" y="3411"/>
                    <a:pt x="12445" y="3284"/>
                    <a:pt x="12445" y="3284"/>
                  </a:cubicBezTo>
                  <a:cubicBezTo>
                    <a:pt x="12445" y="3284"/>
                    <a:pt x="12445" y="3284"/>
                    <a:pt x="12445" y="3284"/>
                  </a:cubicBezTo>
                  <a:cubicBezTo>
                    <a:pt x="12445" y="3284"/>
                    <a:pt x="12445" y="3158"/>
                    <a:pt x="12302" y="3158"/>
                  </a:cubicBezTo>
                  <a:cubicBezTo>
                    <a:pt x="12302" y="3158"/>
                    <a:pt x="12302" y="3032"/>
                    <a:pt x="12302" y="3032"/>
                  </a:cubicBezTo>
                  <a:cubicBezTo>
                    <a:pt x="12302" y="2905"/>
                    <a:pt x="12302" y="2905"/>
                    <a:pt x="12302" y="2779"/>
                  </a:cubicBezTo>
                  <a:cubicBezTo>
                    <a:pt x="12302" y="2779"/>
                    <a:pt x="12302" y="2653"/>
                    <a:pt x="12302" y="2653"/>
                  </a:cubicBezTo>
                  <a:cubicBezTo>
                    <a:pt x="12302" y="2274"/>
                    <a:pt x="12302" y="2274"/>
                    <a:pt x="12302" y="2274"/>
                  </a:cubicBezTo>
                  <a:cubicBezTo>
                    <a:pt x="12302" y="2147"/>
                    <a:pt x="12302" y="2147"/>
                    <a:pt x="12302" y="2147"/>
                  </a:cubicBezTo>
                  <a:cubicBezTo>
                    <a:pt x="12302" y="2021"/>
                    <a:pt x="12302" y="2021"/>
                    <a:pt x="12302" y="2021"/>
                  </a:cubicBezTo>
                  <a:cubicBezTo>
                    <a:pt x="12302" y="2021"/>
                    <a:pt x="12302" y="2021"/>
                    <a:pt x="12302" y="2021"/>
                  </a:cubicBezTo>
                  <a:cubicBezTo>
                    <a:pt x="12302" y="1895"/>
                    <a:pt x="12302" y="1895"/>
                    <a:pt x="12302" y="1895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895"/>
                    <a:pt x="12588" y="2021"/>
                  </a:cubicBezTo>
                  <a:cubicBezTo>
                    <a:pt x="12588" y="2021"/>
                    <a:pt x="12588" y="2147"/>
                    <a:pt x="12588" y="2274"/>
                  </a:cubicBezTo>
                  <a:cubicBezTo>
                    <a:pt x="12588" y="2274"/>
                    <a:pt x="12588" y="2274"/>
                    <a:pt x="12588" y="2274"/>
                  </a:cubicBezTo>
                  <a:cubicBezTo>
                    <a:pt x="12588" y="2526"/>
                    <a:pt x="12588" y="2526"/>
                    <a:pt x="12588" y="2526"/>
                  </a:cubicBezTo>
                  <a:cubicBezTo>
                    <a:pt x="12588" y="2653"/>
                    <a:pt x="12588" y="2653"/>
                    <a:pt x="12588" y="2779"/>
                  </a:cubicBezTo>
                  <a:cubicBezTo>
                    <a:pt x="12588" y="2905"/>
                    <a:pt x="12588" y="2905"/>
                    <a:pt x="12588" y="3032"/>
                  </a:cubicBezTo>
                  <a:cubicBezTo>
                    <a:pt x="12588" y="3032"/>
                    <a:pt x="12588" y="3032"/>
                    <a:pt x="12588" y="3158"/>
                  </a:cubicBezTo>
                  <a:cubicBezTo>
                    <a:pt x="12588" y="3158"/>
                    <a:pt x="12588" y="3284"/>
                    <a:pt x="12588" y="3284"/>
                  </a:cubicBezTo>
                  <a:cubicBezTo>
                    <a:pt x="12588" y="3284"/>
                    <a:pt x="12588" y="3284"/>
                    <a:pt x="12588" y="3284"/>
                  </a:cubicBezTo>
                  <a:cubicBezTo>
                    <a:pt x="12588" y="3284"/>
                    <a:pt x="12588" y="3411"/>
                    <a:pt x="12588" y="3411"/>
                  </a:cubicBezTo>
                  <a:cubicBezTo>
                    <a:pt x="12588" y="3411"/>
                    <a:pt x="12588" y="3411"/>
                    <a:pt x="12588" y="3411"/>
                  </a:cubicBezTo>
                  <a:cubicBezTo>
                    <a:pt x="12588" y="3411"/>
                    <a:pt x="12588" y="3411"/>
                    <a:pt x="12588" y="3411"/>
                  </a:cubicBezTo>
                  <a:cubicBezTo>
                    <a:pt x="12731" y="3537"/>
                    <a:pt x="12731" y="3537"/>
                    <a:pt x="12731" y="3537"/>
                  </a:cubicBezTo>
                  <a:cubicBezTo>
                    <a:pt x="12731" y="3411"/>
                    <a:pt x="12874" y="3411"/>
                    <a:pt x="12874" y="3284"/>
                  </a:cubicBezTo>
                  <a:cubicBezTo>
                    <a:pt x="12874" y="3284"/>
                    <a:pt x="12874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779"/>
                    <a:pt x="13017" y="2779"/>
                    <a:pt x="13017" y="2779"/>
                  </a:cubicBezTo>
                  <a:cubicBezTo>
                    <a:pt x="13017" y="2400"/>
                    <a:pt x="13017" y="2400"/>
                    <a:pt x="13017" y="2400"/>
                  </a:cubicBezTo>
                  <a:cubicBezTo>
                    <a:pt x="13017" y="2400"/>
                    <a:pt x="13017" y="2400"/>
                    <a:pt x="13017" y="2400"/>
                  </a:cubicBezTo>
                  <a:cubicBezTo>
                    <a:pt x="13017" y="1895"/>
                    <a:pt x="13017" y="1895"/>
                    <a:pt x="13017" y="1895"/>
                  </a:cubicBezTo>
                  <a:cubicBezTo>
                    <a:pt x="13017" y="1768"/>
                    <a:pt x="13017" y="1768"/>
                    <a:pt x="13017" y="1642"/>
                  </a:cubicBezTo>
                  <a:cubicBezTo>
                    <a:pt x="13017" y="1642"/>
                    <a:pt x="13017" y="1642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389"/>
                    <a:pt x="13017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303" y="1389"/>
                    <a:pt x="13303" y="1389"/>
                  </a:cubicBezTo>
                  <a:cubicBezTo>
                    <a:pt x="13303" y="1389"/>
                    <a:pt x="13303" y="1389"/>
                    <a:pt x="13303" y="1389"/>
                  </a:cubicBezTo>
                  <a:cubicBezTo>
                    <a:pt x="13303" y="1389"/>
                    <a:pt x="13303" y="1516"/>
                    <a:pt x="13303" y="1516"/>
                  </a:cubicBezTo>
                  <a:cubicBezTo>
                    <a:pt x="13303" y="1516"/>
                    <a:pt x="13303" y="1516"/>
                    <a:pt x="13303" y="1516"/>
                  </a:cubicBezTo>
                  <a:cubicBezTo>
                    <a:pt x="13303" y="1516"/>
                    <a:pt x="13303" y="1642"/>
                    <a:pt x="13303" y="1642"/>
                  </a:cubicBezTo>
                  <a:cubicBezTo>
                    <a:pt x="13303" y="1642"/>
                    <a:pt x="13303" y="1642"/>
                    <a:pt x="13303" y="1768"/>
                  </a:cubicBezTo>
                  <a:cubicBezTo>
                    <a:pt x="13303" y="1768"/>
                    <a:pt x="13303" y="1768"/>
                    <a:pt x="13303" y="1768"/>
                  </a:cubicBezTo>
                  <a:cubicBezTo>
                    <a:pt x="13303" y="2274"/>
                    <a:pt x="13303" y="2274"/>
                    <a:pt x="13303" y="2274"/>
                  </a:cubicBezTo>
                  <a:cubicBezTo>
                    <a:pt x="13303" y="2526"/>
                    <a:pt x="13303" y="2526"/>
                    <a:pt x="13303" y="2526"/>
                  </a:cubicBezTo>
                  <a:cubicBezTo>
                    <a:pt x="13303" y="2526"/>
                    <a:pt x="13303" y="2526"/>
                    <a:pt x="13303" y="2526"/>
                  </a:cubicBezTo>
                  <a:cubicBezTo>
                    <a:pt x="13303" y="2653"/>
                    <a:pt x="13303" y="2653"/>
                    <a:pt x="13303" y="2653"/>
                  </a:cubicBezTo>
                  <a:cubicBezTo>
                    <a:pt x="13303" y="2779"/>
                    <a:pt x="13303" y="2779"/>
                    <a:pt x="13303" y="2779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3032"/>
                    <a:pt x="13303" y="3032"/>
                  </a:cubicBezTo>
                  <a:cubicBezTo>
                    <a:pt x="13303" y="3032"/>
                    <a:pt x="13303" y="3032"/>
                    <a:pt x="13303" y="3032"/>
                  </a:cubicBezTo>
                  <a:cubicBezTo>
                    <a:pt x="13303" y="3032"/>
                    <a:pt x="13303" y="3032"/>
                    <a:pt x="13303" y="3032"/>
                  </a:cubicBezTo>
                  <a:cubicBezTo>
                    <a:pt x="13303" y="3158"/>
                    <a:pt x="13446" y="3158"/>
                    <a:pt x="13446" y="3158"/>
                  </a:cubicBezTo>
                  <a:cubicBezTo>
                    <a:pt x="13446" y="3158"/>
                    <a:pt x="13446" y="3284"/>
                    <a:pt x="13446" y="3284"/>
                  </a:cubicBezTo>
                  <a:cubicBezTo>
                    <a:pt x="13446" y="3284"/>
                    <a:pt x="13446" y="3284"/>
                    <a:pt x="13589" y="3411"/>
                  </a:cubicBezTo>
                  <a:cubicBezTo>
                    <a:pt x="13589" y="3411"/>
                    <a:pt x="13589" y="3411"/>
                    <a:pt x="13589" y="3537"/>
                  </a:cubicBezTo>
                  <a:cubicBezTo>
                    <a:pt x="13732" y="3537"/>
                    <a:pt x="13732" y="3537"/>
                    <a:pt x="13732" y="3537"/>
                  </a:cubicBezTo>
                  <a:cubicBezTo>
                    <a:pt x="13732" y="3537"/>
                    <a:pt x="13732" y="3537"/>
                    <a:pt x="13732" y="3537"/>
                  </a:cubicBezTo>
                  <a:cubicBezTo>
                    <a:pt x="13732" y="3537"/>
                    <a:pt x="13732" y="3537"/>
                    <a:pt x="13732" y="3411"/>
                  </a:cubicBezTo>
                  <a:cubicBezTo>
                    <a:pt x="13732" y="3411"/>
                    <a:pt x="13732" y="3411"/>
                    <a:pt x="13732" y="3411"/>
                  </a:cubicBezTo>
                  <a:cubicBezTo>
                    <a:pt x="13732" y="3411"/>
                    <a:pt x="13732" y="3411"/>
                    <a:pt x="13732" y="3284"/>
                  </a:cubicBezTo>
                  <a:cubicBezTo>
                    <a:pt x="13732" y="3284"/>
                    <a:pt x="13732" y="3284"/>
                    <a:pt x="13732" y="3284"/>
                  </a:cubicBezTo>
                  <a:cubicBezTo>
                    <a:pt x="13732" y="3284"/>
                    <a:pt x="13732" y="3284"/>
                    <a:pt x="13732" y="3158"/>
                  </a:cubicBezTo>
                  <a:cubicBezTo>
                    <a:pt x="13732" y="3158"/>
                    <a:pt x="13732" y="3032"/>
                    <a:pt x="13732" y="3032"/>
                  </a:cubicBezTo>
                  <a:cubicBezTo>
                    <a:pt x="13732" y="3032"/>
                    <a:pt x="13732" y="3032"/>
                    <a:pt x="13732" y="3032"/>
                  </a:cubicBezTo>
                  <a:cubicBezTo>
                    <a:pt x="13732" y="2274"/>
                    <a:pt x="13732" y="2274"/>
                    <a:pt x="13732" y="2274"/>
                  </a:cubicBezTo>
                  <a:cubicBezTo>
                    <a:pt x="13732" y="2147"/>
                    <a:pt x="13732" y="2147"/>
                    <a:pt x="13732" y="2147"/>
                  </a:cubicBezTo>
                  <a:cubicBezTo>
                    <a:pt x="13732" y="2147"/>
                    <a:pt x="13732" y="2021"/>
                    <a:pt x="13732" y="2021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642"/>
                    <a:pt x="13732" y="1642"/>
                  </a:cubicBezTo>
                  <a:cubicBezTo>
                    <a:pt x="13732" y="1642"/>
                    <a:pt x="13732" y="1642"/>
                    <a:pt x="13732" y="1642"/>
                  </a:cubicBezTo>
                  <a:cubicBezTo>
                    <a:pt x="13732" y="1642"/>
                    <a:pt x="13732" y="1642"/>
                    <a:pt x="13732" y="1516"/>
                  </a:cubicBezTo>
                  <a:cubicBezTo>
                    <a:pt x="13732" y="1516"/>
                    <a:pt x="13732" y="1516"/>
                    <a:pt x="13732" y="1516"/>
                  </a:cubicBezTo>
                  <a:cubicBezTo>
                    <a:pt x="13732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642"/>
                    <a:pt x="13875" y="1642"/>
                    <a:pt x="13875" y="1642"/>
                  </a:cubicBezTo>
                  <a:cubicBezTo>
                    <a:pt x="13875" y="1642"/>
                    <a:pt x="13875" y="1642"/>
                    <a:pt x="13875" y="1642"/>
                  </a:cubicBezTo>
                  <a:cubicBezTo>
                    <a:pt x="13875" y="1768"/>
                    <a:pt x="13875" y="1768"/>
                    <a:pt x="13875" y="1768"/>
                  </a:cubicBezTo>
                  <a:cubicBezTo>
                    <a:pt x="13875" y="1768"/>
                    <a:pt x="13875" y="1768"/>
                    <a:pt x="13875" y="1768"/>
                  </a:cubicBezTo>
                  <a:cubicBezTo>
                    <a:pt x="13875" y="1895"/>
                    <a:pt x="13875" y="1895"/>
                    <a:pt x="13875" y="1895"/>
                  </a:cubicBezTo>
                  <a:cubicBezTo>
                    <a:pt x="13875" y="2147"/>
                    <a:pt x="13875" y="2147"/>
                    <a:pt x="13875" y="2147"/>
                  </a:cubicBezTo>
                  <a:cubicBezTo>
                    <a:pt x="13875" y="2147"/>
                    <a:pt x="13875" y="2147"/>
                    <a:pt x="13875" y="2147"/>
                  </a:cubicBezTo>
                  <a:cubicBezTo>
                    <a:pt x="13875" y="2147"/>
                    <a:pt x="13875" y="2147"/>
                    <a:pt x="13875" y="2274"/>
                  </a:cubicBezTo>
                  <a:cubicBezTo>
                    <a:pt x="13875" y="2400"/>
                    <a:pt x="13875" y="2400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779"/>
                    <a:pt x="13875" y="2905"/>
                    <a:pt x="13875" y="3032"/>
                  </a:cubicBezTo>
                  <a:cubicBezTo>
                    <a:pt x="13875" y="3032"/>
                    <a:pt x="13875" y="3032"/>
                    <a:pt x="13875" y="3032"/>
                  </a:cubicBezTo>
                  <a:cubicBezTo>
                    <a:pt x="13875" y="3032"/>
                    <a:pt x="13875" y="3032"/>
                    <a:pt x="13875" y="3158"/>
                  </a:cubicBezTo>
                  <a:cubicBezTo>
                    <a:pt x="13875" y="3158"/>
                    <a:pt x="13875" y="3284"/>
                    <a:pt x="13875" y="3284"/>
                  </a:cubicBezTo>
                  <a:cubicBezTo>
                    <a:pt x="13875" y="3411"/>
                    <a:pt x="13875" y="3411"/>
                    <a:pt x="13875" y="3537"/>
                  </a:cubicBezTo>
                  <a:cubicBezTo>
                    <a:pt x="13875" y="3537"/>
                    <a:pt x="13732" y="3663"/>
                    <a:pt x="13732" y="3663"/>
                  </a:cubicBezTo>
                  <a:cubicBezTo>
                    <a:pt x="13732" y="3663"/>
                    <a:pt x="13589" y="3789"/>
                    <a:pt x="13446" y="3789"/>
                  </a:cubicBezTo>
                  <a:cubicBezTo>
                    <a:pt x="13446" y="3789"/>
                    <a:pt x="13303" y="3789"/>
                    <a:pt x="13160" y="3789"/>
                  </a:cubicBezTo>
                  <a:cubicBezTo>
                    <a:pt x="13017" y="3789"/>
                    <a:pt x="13017" y="3789"/>
                    <a:pt x="12874" y="3789"/>
                  </a:cubicBezTo>
                  <a:cubicBezTo>
                    <a:pt x="12874" y="3789"/>
                    <a:pt x="12874" y="3789"/>
                    <a:pt x="12874" y="3789"/>
                  </a:cubicBezTo>
                  <a:cubicBezTo>
                    <a:pt x="12874" y="3789"/>
                    <a:pt x="12731" y="3789"/>
                    <a:pt x="12731" y="3789"/>
                  </a:cubicBezTo>
                  <a:cubicBezTo>
                    <a:pt x="12731" y="3789"/>
                    <a:pt x="12731" y="3789"/>
                    <a:pt x="12731" y="3789"/>
                  </a:cubicBezTo>
                  <a:cubicBezTo>
                    <a:pt x="12731" y="3789"/>
                    <a:pt x="12731" y="3789"/>
                    <a:pt x="12588" y="3789"/>
                  </a:cubicBezTo>
                  <a:cubicBezTo>
                    <a:pt x="12588" y="3789"/>
                    <a:pt x="12588" y="3789"/>
                    <a:pt x="12588" y="3789"/>
                  </a:cubicBezTo>
                  <a:cubicBezTo>
                    <a:pt x="12588" y="3663"/>
                    <a:pt x="12588" y="3663"/>
                    <a:pt x="12588" y="3663"/>
                  </a:cubicBezTo>
                  <a:close/>
                  <a:moveTo>
                    <a:pt x="13446" y="3537"/>
                  </a:moveTo>
                  <a:cubicBezTo>
                    <a:pt x="13446" y="3663"/>
                    <a:pt x="13446" y="3663"/>
                    <a:pt x="13303" y="3663"/>
                  </a:cubicBezTo>
                  <a:cubicBezTo>
                    <a:pt x="13303" y="3663"/>
                    <a:pt x="13160" y="3663"/>
                    <a:pt x="13160" y="3663"/>
                  </a:cubicBezTo>
                  <a:cubicBezTo>
                    <a:pt x="13017" y="3663"/>
                    <a:pt x="13017" y="3663"/>
                    <a:pt x="13017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537"/>
                    <a:pt x="12874" y="3411"/>
                    <a:pt x="13017" y="3411"/>
                  </a:cubicBezTo>
                  <a:cubicBezTo>
                    <a:pt x="13017" y="3411"/>
                    <a:pt x="13017" y="3284"/>
                    <a:pt x="13017" y="3284"/>
                  </a:cubicBezTo>
                  <a:cubicBezTo>
                    <a:pt x="13160" y="3284"/>
                    <a:pt x="13160" y="3284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303" y="3284"/>
                    <a:pt x="13303" y="3284"/>
                    <a:pt x="13303" y="3284"/>
                  </a:cubicBezTo>
                  <a:cubicBezTo>
                    <a:pt x="13303" y="3411"/>
                    <a:pt x="13303" y="3411"/>
                    <a:pt x="13446" y="3411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lose/>
                  <a:moveTo>
                    <a:pt x="2432" y="14274"/>
                  </a:moveTo>
                  <a:cubicBezTo>
                    <a:pt x="2146" y="14147"/>
                    <a:pt x="2432" y="13642"/>
                    <a:pt x="2861" y="13642"/>
                  </a:cubicBezTo>
                  <a:cubicBezTo>
                    <a:pt x="3004" y="13642"/>
                    <a:pt x="3004" y="13642"/>
                    <a:pt x="3147" y="13642"/>
                  </a:cubicBezTo>
                  <a:cubicBezTo>
                    <a:pt x="3147" y="13516"/>
                    <a:pt x="3147" y="13389"/>
                    <a:pt x="3004" y="13389"/>
                  </a:cubicBezTo>
                  <a:cubicBezTo>
                    <a:pt x="2146" y="13263"/>
                    <a:pt x="2289" y="11368"/>
                    <a:pt x="3290" y="11242"/>
                  </a:cubicBezTo>
                  <a:cubicBezTo>
                    <a:pt x="3576" y="11242"/>
                    <a:pt x="3719" y="11242"/>
                    <a:pt x="3862" y="11368"/>
                  </a:cubicBezTo>
                  <a:cubicBezTo>
                    <a:pt x="4005" y="11495"/>
                    <a:pt x="3862" y="11621"/>
                    <a:pt x="3719" y="11495"/>
                  </a:cubicBezTo>
                  <a:cubicBezTo>
                    <a:pt x="3576" y="11368"/>
                    <a:pt x="3576" y="11368"/>
                    <a:pt x="3433" y="11368"/>
                  </a:cubicBezTo>
                  <a:cubicBezTo>
                    <a:pt x="3290" y="11495"/>
                    <a:pt x="3147" y="11495"/>
                    <a:pt x="3004" y="11621"/>
                  </a:cubicBezTo>
                  <a:cubicBezTo>
                    <a:pt x="3004" y="11621"/>
                    <a:pt x="2861" y="11874"/>
                    <a:pt x="2861" y="11874"/>
                  </a:cubicBezTo>
                  <a:cubicBezTo>
                    <a:pt x="2861" y="12000"/>
                    <a:pt x="2861" y="12000"/>
                    <a:pt x="3004" y="12126"/>
                  </a:cubicBezTo>
                  <a:cubicBezTo>
                    <a:pt x="3290" y="12253"/>
                    <a:pt x="3862" y="12126"/>
                    <a:pt x="3719" y="12379"/>
                  </a:cubicBezTo>
                  <a:cubicBezTo>
                    <a:pt x="3719" y="12505"/>
                    <a:pt x="3433" y="12505"/>
                    <a:pt x="3290" y="12379"/>
                  </a:cubicBezTo>
                  <a:cubicBezTo>
                    <a:pt x="3004" y="12253"/>
                    <a:pt x="2861" y="12379"/>
                    <a:pt x="2718" y="12632"/>
                  </a:cubicBezTo>
                  <a:cubicBezTo>
                    <a:pt x="2718" y="12884"/>
                    <a:pt x="2861" y="12884"/>
                    <a:pt x="2861" y="12884"/>
                  </a:cubicBezTo>
                  <a:cubicBezTo>
                    <a:pt x="3004" y="12884"/>
                    <a:pt x="3004" y="12884"/>
                    <a:pt x="3147" y="12884"/>
                  </a:cubicBezTo>
                  <a:cubicBezTo>
                    <a:pt x="3147" y="12758"/>
                    <a:pt x="3290" y="12758"/>
                    <a:pt x="3433" y="12758"/>
                  </a:cubicBezTo>
                  <a:cubicBezTo>
                    <a:pt x="3433" y="12758"/>
                    <a:pt x="3576" y="12758"/>
                    <a:pt x="3433" y="12884"/>
                  </a:cubicBezTo>
                  <a:cubicBezTo>
                    <a:pt x="3433" y="13011"/>
                    <a:pt x="3433" y="13137"/>
                    <a:pt x="3862" y="13263"/>
                  </a:cubicBezTo>
                  <a:cubicBezTo>
                    <a:pt x="3862" y="13263"/>
                    <a:pt x="3862" y="13263"/>
                    <a:pt x="3862" y="13389"/>
                  </a:cubicBezTo>
                  <a:cubicBezTo>
                    <a:pt x="3862" y="13516"/>
                    <a:pt x="3719" y="13516"/>
                    <a:pt x="3576" y="13516"/>
                  </a:cubicBezTo>
                  <a:cubicBezTo>
                    <a:pt x="3719" y="13895"/>
                    <a:pt x="3147" y="14021"/>
                    <a:pt x="2861" y="13895"/>
                  </a:cubicBezTo>
                  <a:cubicBezTo>
                    <a:pt x="2575" y="13895"/>
                    <a:pt x="2575" y="14147"/>
                    <a:pt x="2432" y="14274"/>
                  </a:cubicBezTo>
                  <a:close/>
                  <a:moveTo>
                    <a:pt x="6437" y="13642"/>
                  </a:moveTo>
                  <a:cubicBezTo>
                    <a:pt x="6580" y="13516"/>
                    <a:pt x="7152" y="13768"/>
                    <a:pt x="7295" y="13895"/>
                  </a:cubicBezTo>
                  <a:cubicBezTo>
                    <a:pt x="7295" y="13895"/>
                    <a:pt x="7295" y="13895"/>
                    <a:pt x="7295" y="13895"/>
                  </a:cubicBezTo>
                  <a:cubicBezTo>
                    <a:pt x="7152" y="14147"/>
                    <a:pt x="6723" y="13768"/>
                    <a:pt x="6580" y="13768"/>
                  </a:cubicBezTo>
                  <a:cubicBezTo>
                    <a:pt x="6437" y="13895"/>
                    <a:pt x="6294" y="13768"/>
                    <a:pt x="6437" y="13642"/>
                  </a:cubicBezTo>
                  <a:close/>
                  <a:moveTo>
                    <a:pt x="3576" y="16042"/>
                  </a:moveTo>
                  <a:cubicBezTo>
                    <a:pt x="3433" y="16168"/>
                    <a:pt x="3433" y="16168"/>
                    <a:pt x="3433" y="16168"/>
                  </a:cubicBezTo>
                  <a:cubicBezTo>
                    <a:pt x="2861" y="16295"/>
                    <a:pt x="2575" y="15916"/>
                    <a:pt x="2432" y="15789"/>
                  </a:cubicBezTo>
                  <a:cubicBezTo>
                    <a:pt x="2289" y="15537"/>
                    <a:pt x="2575" y="15537"/>
                    <a:pt x="2432" y="15411"/>
                  </a:cubicBezTo>
                  <a:cubicBezTo>
                    <a:pt x="2146" y="15158"/>
                    <a:pt x="1717" y="14653"/>
                    <a:pt x="2289" y="14400"/>
                  </a:cubicBezTo>
                  <a:cubicBezTo>
                    <a:pt x="2289" y="14400"/>
                    <a:pt x="2432" y="14526"/>
                    <a:pt x="2432" y="14653"/>
                  </a:cubicBezTo>
                  <a:cubicBezTo>
                    <a:pt x="2432" y="14653"/>
                    <a:pt x="2289" y="14905"/>
                    <a:pt x="2432" y="15032"/>
                  </a:cubicBezTo>
                  <a:cubicBezTo>
                    <a:pt x="2575" y="15032"/>
                    <a:pt x="2718" y="15158"/>
                    <a:pt x="2861" y="15284"/>
                  </a:cubicBezTo>
                  <a:cubicBezTo>
                    <a:pt x="3147" y="15411"/>
                    <a:pt x="3004" y="15537"/>
                    <a:pt x="3004" y="15663"/>
                  </a:cubicBezTo>
                  <a:cubicBezTo>
                    <a:pt x="3147" y="15916"/>
                    <a:pt x="3290" y="15916"/>
                    <a:pt x="3576" y="15916"/>
                  </a:cubicBezTo>
                  <a:cubicBezTo>
                    <a:pt x="3719" y="15916"/>
                    <a:pt x="3719" y="16042"/>
                    <a:pt x="3576" y="16042"/>
                  </a:cubicBezTo>
                  <a:close/>
                  <a:moveTo>
                    <a:pt x="5865" y="12126"/>
                  </a:moveTo>
                  <a:cubicBezTo>
                    <a:pt x="5865" y="12000"/>
                    <a:pt x="6008" y="12000"/>
                    <a:pt x="5865" y="11874"/>
                  </a:cubicBezTo>
                  <a:cubicBezTo>
                    <a:pt x="5436" y="11116"/>
                    <a:pt x="6008" y="11242"/>
                    <a:pt x="6008" y="10863"/>
                  </a:cubicBezTo>
                  <a:cubicBezTo>
                    <a:pt x="6008" y="10737"/>
                    <a:pt x="6008" y="10737"/>
                    <a:pt x="5865" y="10737"/>
                  </a:cubicBezTo>
                  <a:cubicBezTo>
                    <a:pt x="5722" y="10611"/>
                    <a:pt x="5579" y="10737"/>
                    <a:pt x="5436" y="10737"/>
                  </a:cubicBezTo>
                  <a:cubicBezTo>
                    <a:pt x="5293" y="10737"/>
                    <a:pt x="5293" y="10484"/>
                    <a:pt x="5150" y="10484"/>
                  </a:cubicBezTo>
                  <a:cubicBezTo>
                    <a:pt x="5007" y="10484"/>
                    <a:pt x="4864" y="10611"/>
                    <a:pt x="4721" y="10484"/>
                  </a:cubicBezTo>
                  <a:cubicBezTo>
                    <a:pt x="4434" y="10358"/>
                    <a:pt x="4577" y="10484"/>
                    <a:pt x="4148" y="10484"/>
                  </a:cubicBezTo>
                  <a:cubicBezTo>
                    <a:pt x="3862" y="10484"/>
                    <a:pt x="3719" y="10611"/>
                    <a:pt x="3576" y="10989"/>
                  </a:cubicBezTo>
                  <a:cubicBezTo>
                    <a:pt x="3576" y="11116"/>
                    <a:pt x="3433" y="11116"/>
                    <a:pt x="3433" y="11116"/>
                  </a:cubicBezTo>
                  <a:cubicBezTo>
                    <a:pt x="3433" y="10989"/>
                    <a:pt x="3290" y="10737"/>
                    <a:pt x="3576" y="10484"/>
                  </a:cubicBezTo>
                  <a:cubicBezTo>
                    <a:pt x="3719" y="10358"/>
                    <a:pt x="4005" y="10358"/>
                    <a:pt x="4148" y="10232"/>
                  </a:cubicBezTo>
                  <a:cubicBezTo>
                    <a:pt x="4434" y="10105"/>
                    <a:pt x="4721" y="10105"/>
                    <a:pt x="5007" y="10232"/>
                  </a:cubicBezTo>
                  <a:cubicBezTo>
                    <a:pt x="5293" y="10232"/>
                    <a:pt x="5436" y="10358"/>
                    <a:pt x="5579" y="10611"/>
                  </a:cubicBezTo>
                  <a:cubicBezTo>
                    <a:pt x="5579" y="10737"/>
                    <a:pt x="5865" y="10484"/>
                    <a:pt x="6008" y="10611"/>
                  </a:cubicBezTo>
                  <a:cubicBezTo>
                    <a:pt x="6151" y="10611"/>
                    <a:pt x="6294" y="10611"/>
                    <a:pt x="6294" y="10863"/>
                  </a:cubicBezTo>
                  <a:cubicBezTo>
                    <a:pt x="6437" y="10989"/>
                    <a:pt x="6294" y="11242"/>
                    <a:pt x="6151" y="11368"/>
                  </a:cubicBezTo>
                  <a:cubicBezTo>
                    <a:pt x="6151" y="11495"/>
                    <a:pt x="6151" y="11495"/>
                    <a:pt x="6151" y="11495"/>
                  </a:cubicBezTo>
                  <a:cubicBezTo>
                    <a:pt x="6294" y="11747"/>
                    <a:pt x="6580" y="11368"/>
                    <a:pt x="6866" y="11116"/>
                  </a:cubicBezTo>
                  <a:cubicBezTo>
                    <a:pt x="7009" y="10863"/>
                    <a:pt x="7152" y="10863"/>
                    <a:pt x="7295" y="10863"/>
                  </a:cubicBezTo>
                  <a:cubicBezTo>
                    <a:pt x="7438" y="10863"/>
                    <a:pt x="7581" y="10989"/>
                    <a:pt x="7725" y="11116"/>
                  </a:cubicBezTo>
                  <a:cubicBezTo>
                    <a:pt x="7868" y="11242"/>
                    <a:pt x="7868" y="11368"/>
                    <a:pt x="7725" y="11368"/>
                  </a:cubicBezTo>
                  <a:cubicBezTo>
                    <a:pt x="7438" y="11368"/>
                    <a:pt x="7295" y="11368"/>
                    <a:pt x="7009" y="11116"/>
                  </a:cubicBezTo>
                  <a:cubicBezTo>
                    <a:pt x="6866" y="11116"/>
                    <a:pt x="6866" y="11368"/>
                    <a:pt x="6723" y="11495"/>
                  </a:cubicBezTo>
                  <a:cubicBezTo>
                    <a:pt x="6723" y="11874"/>
                    <a:pt x="6151" y="11874"/>
                    <a:pt x="6008" y="12379"/>
                  </a:cubicBezTo>
                  <a:cubicBezTo>
                    <a:pt x="6008" y="12379"/>
                    <a:pt x="6008" y="12379"/>
                    <a:pt x="5865" y="12505"/>
                  </a:cubicBezTo>
                  <a:cubicBezTo>
                    <a:pt x="5865" y="12632"/>
                    <a:pt x="5722" y="12632"/>
                    <a:pt x="5865" y="12505"/>
                  </a:cubicBezTo>
                  <a:cubicBezTo>
                    <a:pt x="5865" y="12253"/>
                    <a:pt x="5865" y="12379"/>
                    <a:pt x="5865" y="12253"/>
                  </a:cubicBezTo>
                  <a:cubicBezTo>
                    <a:pt x="5865" y="12253"/>
                    <a:pt x="5865" y="12126"/>
                    <a:pt x="5865" y="12126"/>
                  </a:cubicBezTo>
                  <a:close/>
                  <a:moveTo>
                    <a:pt x="5579" y="14021"/>
                  </a:moveTo>
                  <a:cubicBezTo>
                    <a:pt x="5436" y="14021"/>
                    <a:pt x="5150" y="13895"/>
                    <a:pt x="5007" y="13768"/>
                  </a:cubicBezTo>
                  <a:cubicBezTo>
                    <a:pt x="5007" y="13642"/>
                    <a:pt x="4864" y="13516"/>
                    <a:pt x="4864" y="13389"/>
                  </a:cubicBezTo>
                  <a:cubicBezTo>
                    <a:pt x="4148" y="13263"/>
                    <a:pt x="3862" y="12884"/>
                    <a:pt x="3862" y="12758"/>
                  </a:cubicBezTo>
                  <a:cubicBezTo>
                    <a:pt x="3862" y="12758"/>
                    <a:pt x="4005" y="12758"/>
                    <a:pt x="4148" y="12884"/>
                  </a:cubicBezTo>
                  <a:cubicBezTo>
                    <a:pt x="4291" y="13137"/>
                    <a:pt x="4864" y="13137"/>
                    <a:pt x="4864" y="13137"/>
                  </a:cubicBezTo>
                  <a:cubicBezTo>
                    <a:pt x="4721" y="13011"/>
                    <a:pt x="4721" y="12758"/>
                    <a:pt x="4864" y="12632"/>
                  </a:cubicBezTo>
                  <a:cubicBezTo>
                    <a:pt x="4864" y="12505"/>
                    <a:pt x="4864" y="12505"/>
                    <a:pt x="4721" y="12505"/>
                  </a:cubicBezTo>
                  <a:cubicBezTo>
                    <a:pt x="4434" y="12253"/>
                    <a:pt x="4148" y="12379"/>
                    <a:pt x="4005" y="12253"/>
                  </a:cubicBezTo>
                  <a:cubicBezTo>
                    <a:pt x="3862" y="12126"/>
                    <a:pt x="4005" y="11874"/>
                    <a:pt x="4291" y="12000"/>
                  </a:cubicBezTo>
                  <a:cubicBezTo>
                    <a:pt x="4291" y="12000"/>
                    <a:pt x="4434" y="12126"/>
                    <a:pt x="4577" y="12126"/>
                  </a:cubicBezTo>
                  <a:cubicBezTo>
                    <a:pt x="4721" y="12253"/>
                    <a:pt x="4721" y="12126"/>
                    <a:pt x="4721" y="12000"/>
                  </a:cubicBezTo>
                  <a:cubicBezTo>
                    <a:pt x="4721" y="11747"/>
                    <a:pt x="4864" y="11242"/>
                    <a:pt x="4864" y="11116"/>
                  </a:cubicBezTo>
                  <a:cubicBezTo>
                    <a:pt x="4864" y="10989"/>
                    <a:pt x="4864" y="10989"/>
                    <a:pt x="5007" y="10989"/>
                  </a:cubicBezTo>
                  <a:cubicBezTo>
                    <a:pt x="5150" y="10989"/>
                    <a:pt x="5293" y="11116"/>
                    <a:pt x="5436" y="11242"/>
                  </a:cubicBezTo>
                  <a:cubicBezTo>
                    <a:pt x="5436" y="11242"/>
                    <a:pt x="5436" y="11368"/>
                    <a:pt x="5436" y="11368"/>
                  </a:cubicBezTo>
                  <a:cubicBezTo>
                    <a:pt x="5150" y="11747"/>
                    <a:pt x="5007" y="11874"/>
                    <a:pt x="5150" y="12126"/>
                  </a:cubicBezTo>
                  <a:cubicBezTo>
                    <a:pt x="5150" y="12126"/>
                    <a:pt x="5150" y="12379"/>
                    <a:pt x="5150" y="12505"/>
                  </a:cubicBezTo>
                  <a:cubicBezTo>
                    <a:pt x="5293" y="12505"/>
                    <a:pt x="5436" y="12505"/>
                    <a:pt x="5579" y="12379"/>
                  </a:cubicBezTo>
                  <a:cubicBezTo>
                    <a:pt x="5579" y="12253"/>
                    <a:pt x="5722" y="12379"/>
                    <a:pt x="5579" y="12505"/>
                  </a:cubicBezTo>
                  <a:cubicBezTo>
                    <a:pt x="5579" y="12632"/>
                    <a:pt x="5293" y="12758"/>
                    <a:pt x="5293" y="12758"/>
                  </a:cubicBezTo>
                  <a:cubicBezTo>
                    <a:pt x="5150" y="13011"/>
                    <a:pt x="5293" y="13768"/>
                    <a:pt x="5436" y="13516"/>
                  </a:cubicBezTo>
                  <a:cubicBezTo>
                    <a:pt x="5722" y="13263"/>
                    <a:pt x="5865" y="13011"/>
                    <a:pt x="6437" y="13137"/>
                  </a:cubicBezTo>
                  <a:cubicBezTo>
                    <a:pt x="6437" y="13137"/>
                    <a:pt x="6437" y="13137"/>
                    <a:pt x="6437" y="13137"/>
                  </a:cubicBezTo>
                  <a:cubicBezTo>
                    <a:pt x="6151" y="13137"/>
                    <a:pt x="5579" y="13389"/>
                    <a:pt x="5722" y="13642"/>
                  </a:cubicBezTo>
                  <a:cubicBezTo>
                    <a:pt x="5722" y="13768"/>
                    <a:pt x="5865" y="13768"/>
                    <a:pt x="5865" y="13895"/>
                  </a:cubicBezTo>
                  <a:cubicBezTo>
                    <a:pt x="5722" y="14021"/>
                    <a:pt x="5722" y="14147"/>
                    <a:pt x="5579" y="14021"/>
                  </a:cubicBezTo>
                  <a:close/>
                  <a:moveTo>
                    <a:pt x="7868" y="15411"/>
                  </a:moveTo>
                  <a:cubicBezTo>
                    <a:pt x="7725" y="15284"/>
                    <a:pt x="7725" y="15284"/>
                    <a:pt x="7868" y="15158"/>
                  </a:cubicBezTo>
                  <a:cubicBezTo>
                    <a:pt x="7868" y="15032"/>
                    <a:pt x="8154" y="15158"/>
                    <a:pt x="8297" y="15158"/>
                  </a:cubicBezTo>
                  <a:cubicBezTo>
                    <a:pt x="8726" y="15158"/>
                    <a:pt x="8583" y="14779"/>
                    <a:pt x="8726" y="14779"/>
                  </a:cubicBezTo>
                  <a:cubicBezTo>
                    <a:pt x="9012" y="14400"/>
                    <a:pt x="8726" y="15789"/>
                    <a:pt x="7868" y="15411"/>
                  </a:cubicBezTo>
                  <a:close/>
                  <a:moveTo>
                    <a:pt x="8297" y="14526"/>
                  </a:moveTo>
                  <a:cubicBezTo>
                    <a:pt x="8440" y="14274"/>
                    <a:pt x="8726" y="13895"/>
                    <a:pt x="8440" y="13642"/>
                  </a:cubicBezTo>
                  <a:cubicBezTo>
                    <a:pt x="8297" y="13642"/>
                    <a:pt x="8297" y="13389"/>
                    <a:pt x="8440" y="13389"/>
                  </a:cubicBezTo>
                  <a:cubicBezTo>
                    <a:pt x="8726" y="13389"/>
                    <a:pt x="9155" y="13516"/>
                    <a:pt x="9155" y="13768"/>
                  </a:cubicBezTo>
                  <a:cubicBezTo>
                    <a:pt x="9155" y="14274"/>
                    <a:pt x="8583" y="14400"/>
                    <a:pt x="8583" y="14526"/>
                  </a:cubicBezTo>
                  <a:cubicBezTo>
                    <a:pt x="8583" y="14653"/>
                    <a:pt x="8440" y="14653"/>
                    <a:pt x="8297" y="14653"/>
                  </a:cubicBezTo>
                  <a:cubicBezTo>
                    <a:pt x="8154" y="14526"/>
                    <a:pt x="8154" y="14526"/>
                    <a:pt x="8297" y="14526"/>
                  </a:cubicBezTo>
                  <a:close/>
                  <a:moveTo>
                    <a:pt x="7438" y="14021"/>
                  </a:moveTo>
                  <a:cubicBezTo>
                    <a:pt x="7725" y="13389"/>
                    <a:pt x="6866" y="12758"/>
                    <a:pt x="6723" y="12758"/>
                  </a:cubicBezTo>
                  <a:cubicBezTo>
                    <a:pt x="6580" y="12758"/>
                    <a:pt x="6723" y="12632"/>
                    <a:pt x="6723" y="12632"/>
                  </a:cubicBezTo>
                  <a:cubicBezTo>
                    <a:pt x="7581" y="13011"/>
                    <a:pt x="7295" y="12758"/>
                    <a:pt x="7295" y="12253"/>
                  </a:cubicBezTo>
                  <a:cubicBezTo>
                    <a:pt x="7295" y="12000"/>
                    <a:pt x="7295" y="11621"/>
                    <a:pt x="7438" y="11621"/>
                  </a:cubicBezTo>
                  <a:cubicBezTo>
                    <a:pt x="7438" y="11621"/>
                    <a:pt x="7295" y="12253"/>
                    <a:pt x="7581" y="12379"/>
                  </a:cubicBezTo>
                  <a:cubicBezTo>
                    <a:pt x="7581" y="12505"/>
                    <a:pt x="7725" y="12126"/>
                    <a:pt x="7725" y="12126"/>
                  </a:cubicBezTo>
                  <a:cubicBezTo>
                    <a:pt x="7868" y="12000"/>
                    <a:pt x="7868" y="12126"/>
                    <a:pt x="7868" y="12253"/>
                  </a:cubicBezTo>
                  <a:cubicBezTo>
                    <a:pt x="7725" y="12758"/>
                    <a:pt x="8011" y="13768"/>
                    <a:pt x="7725" y="14274"/>
                  </a:cubicBezTo>
                  <a:cubicBezTo>
                    <a:pt x="7581" y="14400"/>
                    <a:pt x="7295" y="14400"/>
                    <a:pt x="7438" y="14021"/>
                  </a:cubicBezTo>
                  <a:close/>
                  <a:moveTo>
                    <a:pt x="8011" y="13516"/>
                  </a:moveTo>
                  <a:cubicBezTo>
                    <a:pt x="7868" y="13516"/>
                    <a:pt x="7868" y="13389"/>
                    <a:pt x="7868" y="13389"/>
                  </a:cubicBezTo>
                  <a:cubicBezTo>
                    <a:pt x="8011" y="13263"/>
                    <a:pt x="8297" y="13137"/>
                    <a:pt x="8297" y="13137"/>
                  </a:cubicBezTo>
                  <a:cubicBezTo>
                    <a:pt x="8440" y="13011"/>
                    <a:pt x="8297" y="13011"/>
                    <a:pt x="8297" y="12884"/>
                  </a:cubicBezTo>
                  <a:cubicBezTo>
                    <a:pt x="8297" y="12884"/>
                    <a:pt x="8154" y="12884"/>
                    <a:pt x="8154" y="12758"/>
                  </a:cubicBezTo>
                  <a:cubicBezTo>
                    <a:pt x="8154" y="12632"/>
                    <a:pt x="8440" y="12632"/>
                    <a:pt x="8440" y="12505"/>
                  </a:cubicBezTo>
                  <a:cubicBezTo>
                    <a:pt x="8440" y="12126"/>
                    <a:pt x="8297" y="12253"/>
                    <a:pt x="8297" y="12000"/>
                  </a:cubicBezTo>
                  <a:cubicBezTo>
                    <a:pt x="8297" y="11747"/>
                    <a:pt x="8011" y="11621"/>
                    <a:pt x="8011" y="11621"/>
                  </a:cubicBezTo>
                  <a:cubicBezTo>
                    <a:pt x="7868" y="11495"/>
                    <a:pt x="8011" y="11368"/>
                    <a:pt x="8154" y="11495"/>
                  </a:cubicBezTo>
                  <a:cubicBezTo>
                    <a:pt x="8869" y="11621"/>
                    <a:pt x="9012" y="12126"/>
                    <a:pt x="8583" y="12505"/>
                  </a:cubicBezTo>
                  <a:cubicBezTo>
                    <a:pt x="8869" y="12884"/>
                    <a:pt x="8440" y="13389"/>
                    <a:pt x="8011" y="13516"/>
                  </a:cubicBezTo>
                  <a:close/>
                  <a:moveTo>
                    <a:pt x="10872" y="1011"/>
                  </a:moveTo>
                  <a:cubicBezTo>
                    <a:pt x="10872" y="6821"/>
                    <a:pt x="10872" y="6821"/>
                    <a:pt x="10872" y="6821"/>
                  </a:cubicBezTo>
                  <a:cubicBezTo>
                    <a:pt x="10872" y="6821"/>
                    <a:pt x="10872" y="6821"/>
                    <a:pt x="10872" y="6821"/>
                  </a:cubicBezTo>
                  <a:cubicBezTo>
                    <a:pt x="572" y="6821"/>
                    <a:pt x="572" y="6821"/>
                    <a:pt x="572" y="6821"/>
                  </a:cubicBezTo>
                  <a:cubicBezTo>
                    <a:pt x="572" y="3032"/>
                    <a:pt x="572" y="3032"/>
                    <a:pt x="572" y="3032"/>
                  </a:cubicBezTo>
                  <a:cubicBezTo>
                    <a:pt x="1574" y="2526"/>
                    <a:pt x="3147" y="1516"/>
                    <a:pt x="3719" y="505"/>
                  </a:cubicBezTo>
                  <a:cubicBezTo>
                    <a:pt x="10872" y="505"/>
                    <a:pt x="10872" y="505"/>
                    <a:pt x="10872" y="505"/>
                  </a:cubicBezTo>
                  <a:cubicBezTo>
                    <a:pt x="17881" y="505"/>
                    <a:pt x="17881" y="505"/>
                    <a:pt x="17881" y="505"/>
                  </a:cubicBezTo>
                  <a:cubicBezTo>
                    <a:pt x="18596" y="1516"/>
                    <a:pt x="20026" y="2653"/>
                    <a:pt x="21028" y="3032"/>
                  </a:cubicBezTo>
                  <a:cubicBezTo>
                    <a:pt x="21028" y="4926"/>
                    <a:pt x="21028" y="4926"/>
                    <a:pt x="21028" y="4926"/>
                  </a:cubicBezTo>
                  <a:cubicBezTo>
                    <a:pt x="18739" y="4926"/>
                    <a:pt x="18739" y="4926"/>
                    <a:pt x="18739" y="4926"/>
                  </a:cubicBezTo>
                  <a:cubicBezTo>
                    <a:pt x="18739" y="5811"/>
                    <a:pt x="18739" y="5811"/>
                    <a:pt x="18739" y="5811"/>
                  </a:cubicBezTo>
                  <a:cubicBezTo>
                    <a:pt x="21028" y="5811"/>
                    <a:pt x="21028" y="5811"/>
                    <a:pt x="21028" y="5811"/>
                  </a:cubicBezTo>
                  <a:cubicBezTo>
                    <a:pt x="21028" y="6821"/>
                    <a:pt x="21028" y="6821"/>
                    <a:pt x="21028" y="6821"/>
                  </a:cubicBezTo>
                  <a:cubicBezTo>
                    <a:pt x="12302" y="6821"/>
                    <a:pt x="12302" y="6821"/>
                    <a:pt x="12302" y="6821"/>
                  </a:cubicBezTo>
                  <a:cubicBezTo>
                    <a:pt x="12302" y="5811"/>
                    <a:pt x="12302" y="5811"/>
                    <a:pt x="12302" y="5811"/>
                  </a:cubicBezTo>
                  <a:cubicBezTo>
                    <a:pt x="14591" y="5811"/>
                    <a:pt x="14591" y="5811"/>
                    <a:pt x="14591" y="5811"/>
                  </a:cubicBezTo>
                  <a:cubicBezTo>
                    <a:pt x="14591" y="4926"/>
                    <a:pt x="14591" y="4926"/>
                    <a:pt x="14591" y="4926"/>
                  </a:cubicBezTo>
                  <a:cubicBezTo>
                    <a:pt x="12302" y="4926"/>
                    <a:pt x="12302" y="4926"/>
                    <a:pt x="12302" y="4926"/>
                  </a:cubicBezTo>
                  <a:cubicBezTo>
                    <a:pt x="12302" y="4168"/>
                    <a:pt x="12302" y="4168"/>
                    <a:pt x="12302" y="4168"/>
                  </a:cubicBezTo>
                  <a:cubicBezTo>
                    <a:pt x="20456" y="4168"/>
                    <a:pt x="20456" y="4168"/>
                    <a:pt x="20456" y="4168"/>
                  </a:cubicBezTo>
                  <a:cubicBezTo>
                    <a:pt x="19454" y="3789"/>
                    <a:pt x="17452" y="2526"/>
                    <a:pt x="16879" y="1011"/>
                  </a:cubicBezTo>
                  <a:cubicBezTo>
                    <a:pt x="10872" y="1011"/>
                    <a:pt x="10872" y="1011"/>
                    <a:pt x="10872" y="1011"/>
                  </a:cubicBezTo>
                  <a:close/>
                  <a:moveTo>
                    <a:pt x="7009" y="17811"/>
                  </a:moveTo>
                  <a:cubicBezTo>
                    <a:pt x="6866" y="17937"/>
                    <a:pt x="7152" y="18063"/>
                    <a:pt x="7295" y="18063"/>
                  </a:cubicBezTo>
                  <a:cubicBezTo>
                    <a:pt x="7725" y="17937"/>
                    <a:pt x="8583" y="18189"/>
                    <a:pt x="8440" y="17937"/>
                  </a:cubicBezTo>
                  <a:cubicBezTo>
                    <a:pt x="7725" y="17811"/>
                    <a:pt x="7438" y="16800"/>
                    <a:pt x="7725" y="16421"/>
                  </a:cubicBezTo>
                  <a:cubicBezTo>
                    <a:pt x="7868" y="16042"/>
                    <a:pt x="8726" y="16042"/>
                    <a:pt x="8869" y="15537"/>
                  </a:cubicBezTo>
                  <a:cubicBezTo>
                    <a:pt x="8869" y="15537"/>
                    <a:pt x="8869" y="15411"/>
                    <a:pt x="8726" y="15537"/>
                  </a:cubicBezTo>
                  <a:cubicBezTo>
                    <a:pt x="8440" y="15537"/>
                    <a:pt x="8154" y="15789"/>
                    <a:pt x="8011" y="15789"/>
                  </a:cubicBezTo>
                  <a:cubicBezTo>
                    <a:pt x="7581" y="15789"/>
                    <a:pt x="7725" y="15411"/>
                    <a:pt x="7868" y="14905"/>
                  </a:cubicBezTo>
                  <a:cubicBezTo>
                    <a:pt x="7868" y="14779"/>
                    <a:pt x="8011" y="14400"/>
                    <a:pt x="8011" y="14400"/>
                  </a:cubicBezTo>
                  <a:cubicBezTo>
                    <a:pt x="7868" y="14147"/>
                    <a:pt x="7725" y="14147"/>
                    <a:pt x="7725" y="14400"/>
                  </a:cubicBezTo>
                  <a:cubicBezTo>
                    <a:pt x="7725" y="14526"/>
                    <a:pt x="7438" y="15158"/>
                    <a:pt x="7152" y="15032"/>
                  </a:cubicBezTo>
                  <a:cubicBezTo>
                    <a:pt x="6723" y="14905"/>
                    <a:pt x="6723" y="14905"/>
                    <a:pt x="6723" y="14779"/>
                  </a:cubicBezTo>
                  <a:cubicBezTo>
                    <a:pt x="6437" y="14400"/>
                    <a:pt x="6294" y="14400"/>
                    <a:pt x="6294" y="14400"/>
                  </a:cubicBezTo>
                  <a:cubicBezTo>
                    <a:pt x="6008" y="14400"/>
                    <a:pt x="6294" y="14653"/>
                    <a:pt x="6294" y="14779"/>
                  </a:cubicBezTo>
                  <a:cubicBezTo>
                    <a:pt x="6294" y="14905"/>
                    <a:pt x="6008" y="15032"/>
                    <a:pt x="5865" y="14905"/>
                  </a:cubicBezTo>
                  <a:cubicBezTo>
                    <a:pt x="5722" y="14779"/>
                    <a:pt x="5579" y="14653"/>
                    <a:pt x="5579" y="14274"/>
                  </a:cubicBezTo>
                  <a:cubicBezTo>
                    <a:pt x="5293" y="14021"/>
                    <a:pt x="5293" y="14021"/>
                    <a:pt x="5007" y="14147"/>
                  </a:cubicBezTo>
                  <a:cubicBezTo>
                    <a:pt x="4721" y="13768"/>
                    <a:pt x="4148" y="14400"/>
                    <a:pt x="4291" y="14400"/>
                  </a:cubicBezTo>
                  <a:cubicBezTo>
                    <a:pt x="4148" y="14400"/>
                    <a:pt x="3862" y="14147"/>
                    <a:pt x="3862" y="14274"/>
                  </a:cubicBezTo>
                  <a:cubicBezTo>
                    <a:pt x="3719" y="14274"/>
                    <a:pt x="3576" y="14274"/>
                    <a:pt x="3433" y="14021"/>
                  </a:cubicBezTo>
                  <a:cubicBezTo>
                    <a:pt x="3433" y="14021"/>
                    <a:pt x="3433" y="14021"/>
                    <a:pt x="3433" y="14021"/>
                  </a:cubicBezTo>
                  <a:cubicBezTo>
                    <a:pt x="3290" y="14147"/>
                    <a:pt x="3433" y="14274"/>
                    <a:pt x="3433" y="14274"/>
                  </a:cubicBezTo>
                  <a:cubicBezTo>
                    <a:pt x="3004" y="14400"/>
                    <a:pt x="2575" y="14526"/>
                    <a:pt x="2861" y="15032"/>
                  </a:cubicBezTo>
                  <a:cubicBezTo>
                    <a:pt x="3433" y="15284"/>
                    <a:pt x="3433" y="14779"/>
                    <a:pt x="3433" y="14653"/>
                  </a:cubicBezTo>
                  <a:cubicBezTo>
                    <a:pt x="3862" y="14021"/>
                    <a:pt x="4005" y="14905"/>
                    <a:pt x="4434" y="14653"/>
                  </a:cubicBezTo>
                  <a:cubicBezTo>
                    <a:pt x="4434" y="14653"/>
                    <a:pt x="4434" y="14653"/>
                    <a:pt x="4434" y="14526"/>
                  </a:cubicBezTo>
                  <a:cubicBezTo>
                    <a:pt x="4291" y="14400"/>
                    <a:pt x="4721" y="14147"/>
                    <a:pt x="4864" y="14274"/>
                  </a:cubicBezTo>
                  <a:cubicBezTo>
                    <a:pt x="5150" y="14400"/>
                    <a:pt x="5150" y="14905"/>
                    <a:pt x="5150" y="15158"/>
                  </a:cubicBezTo>
                  <a:cubicBezTo>
                    <a:pt x="5150" y="15284"/>
                    <a:pt x="4577" y="15158"/>
                    <a:pt x="4434" y="14905"/>
                  </a:cubicBezTo>
                  <a:cubicBezTo>
                    <a:pt x="4291" y="14779"/>
                    <a:pt x="4434" y="14905"/>
                    <a:pt x="4434" y="15158"/>
                  </a:cubicBezTo>
                  <a:cubicBezTo>
                    <a:pt x="4577" y="15158"/>
                    <a:pt x="4434" y="15158"/>
                    <a:pt x="3862" y="15032"/>
                  </a:cubicBezTo>
                  <a:cubicBezTo>
                    <a:pt x="3719" y="15032"/>
                    <a:pt x="3719" y="15158"/>
                    <a:pt x="3719" y="15158"/>
                  </a:cubicBezTo>
                  <a:cubicBezTo>
                    <a:pt x="4005" y="15411"/>
                    <a:pt x="4721" y="15284"/>
                    <a:pt x="4721" y="15284"/>
                  </a:cubicBezTo>
                  <a:cubicBezTo>
                    <a:pt x="4864" y="15284"/>
                    <a:pt x="4864" y="15411"/>
                    <a:pt x="5150" y="15537"/>
                  </a:cubicBezTo>
                  <a:cubicBezTo>
                    <a:pt x="5150" y="15663"/>
                    <a:pt x="5150" y="15663"/>
                    <a:pt x="5150" y="15789"/>
                  </a:cubicBezTo>
                  <a:cubicBezTo>
                    <a:pt x="5007" y="15916"/>
                    <a:pt x="4864" y="15916"/>
                    <a:pt x="4864" y="15789"/>
                  </a:cubicBezTo>
                  <a:cubicBezTo>
                    <a:pt x="4721" y="15663"/>
                    <a:pt x="4721" y="15663"/>
                    <a:pt x="4434" y="15663"/>
                  </a:cubicBezTo>
                  <a:cubicBezTo>
                    <a:pt x="4291" y="15663"/>
                    <a:pt x="4005" y="15663"/>
                    <a:pt x="3862" y="15789"/>
                  </a:cubicBezTo>
                  <a:cubicBezTo>
                    <a:pt x="3576" y="15916"/>
                    <a:pt x="3719" y="16295"/>
                    <a:pt x="3862" y="16168"/>
                  </a:cubicBezTo>
                  <a:cubicBezTo>
                    <a:pt x="4148" y="15916"/>
                    <a:pt x="4291" y="16168"/>
                    <a:pt x="4864" y="16168"/>
                  </a:cubicBezTo>
                  <a:cubicBezTo>
                    <a:pt x="5007" y="16168"/>
                    <a:pt x="5150" y="16674"/>
                    <a:pt x="5007" y="17305"/>
                  </a:cubicBezTo>
                  <a:cubicBezTo>
                    <a:pt x="5007" y="17432"/>
                    <a:pt x="5007" y="17432"/>
                    <a:pt x="5007" y="17432"/>
                  </a:cubicBezTo>
                  <a:cubicBezTo>
                    <a:pt x="4864" y="17432"/>
                    <a:pt x="4721" y="17558"/>
                    <a:pt x="4577" y="17558"/>
                  </a:cubicBezTo>
                  <a:cubicBezTo>
                    <a:pt x="4291" y="17684"/>
                    <a:pt x="4148" y="17937"/>
                    <a:pt x="3862" y="17811"/>
                  </a:cubicBezTo>
                  <a:cubicBezTo>
                    <a:pt x="2432" y="16547"/>
                    <a:pt x="1144" y="14779"/>
                    <a:pt x="715" y="13011"/>
                  </a:cubicBezTo>
                  <a:cubicBezTo>
                    <a:pt x="572" y="12632"/>
                    <a:pt x="572" y="12253"/>
                    <a:pt x="572" y="11747"/>
                  </a:cubicBezTo>
                  <a:cubicBezTo>
                    <a:pt x="572" y="9600"/>
                    <a:pt x="572" y="9600"/>
                    <a:pt x="572" y="9600"/>
                  </a:cubicBezTo>
                  <a:cubicBezTo>
                    <a:pt x="9441" y="9600"/>
                    <a:pt x="9441" y="9600"/>
                    <a:pt x="9441" y="9600"/>
                  </a:cubicBezTo>
                  <a:cubicBezTo>
                    <a:pt x="9441" y="20716"/>
                    <a:pt x="9441" y="20716"/>
                    <a:pt x="9441" y="20716"/>
                  </a:cubicBezTo>
                  <a:cubicBezTo>
                    <a:pt x="7868" y="20463"/>
                    <a:pt x="6008" y="19579"/>
                    <a:pt x="4434" y="18189"/>
                  </a:cubicBezTo>
                  <a:cubicBezTo>
                    <a:pt x="4291" y="18189"/>
                    <a:pt x="4148" y="18063"/>
                    <a:pt x="4148" y="18063"/>
                  </a:cubicBezTo>
                  <a:cubicBezTo>
                    <a:pt x="4577" y="17684"/>
                    <a:pt x="4434" y="18063"/>
                    <a:pt x="4864" y="17937"/>
                  </a:cubicBezTo>
                  <a:cubicBezTo>
                    <a:pt x="5007" y="17937"/>
                    <a:pt x="5007" y="17937"/>
                    <a:pt x="5150" y="18063"/>
                  </a:cubicBezTo>
                  <a:cubicBezTo>
                    <a:pt x="5150" y="18063"/>
                    <a:pt x="5436" y="18189"/>
                    <a:pt x="5436" y="18063"/>
                  </a:cubicBezTo>
                  <a:cubicBezTo>
                    <a:pt x="5436" y="17937"/>
                    <a:pt x="5579" y="17937"/>
                    <a:pt x="5579" y="17937"/>
                  </a:cubicBezTo>
                  <a:cubicBezTo>
                    <a:pt x="6151" y="18189"/>
                    <a:pt x="6151" y="17684"/>
                    <a:pt x="6580" y="17811"/>
                  </a:cubicBezTo>
                  <a:cubicBezTo>
                    <a:pt x="6866" y="17811"/>
                    <a:pt x="7152" y="17811"/>
                    <a:pt x="6866" y="17684"/>
                  </a:cubicBezTo>
                  <a:cubicBezTo>
                    <a:pt x="6580" y="17558"/>
                    <a:pt x="6437" y="17432"/>
                    <a:pt x="6294" y="17432"/>
                  </a:cubicBezTo>
                  <a:cubicBezTo>
                    <a:pt x="6008" y="17432"/>
                    <a:pt x="5865" y="17558"/>
                    <a:pt x="5722" y="17179"/>
                  </a:cubicBezTo>
                  <a:cubicBezTo>
                    <a:pt x="5722" y="17053"/>
                    <a:pt x="5722" y="16674"/>
                    <a:pt x="5722" y="16547"/>
                  </a:cubicBezTo>
                  <a:cubicBezTo>
                    <a:pt x="5722" y="16168"/>
                    <a:pt x="5865" y="16295"/>
                    <a:pt x="6151" y="16295"/>
                  </a:cubicBezTo>
                  <a:cubicBezTo>
                    <a:pt x="6580" y="16295"/>
                    <a:pt x="6580" y="16295"/>
                    <a:pt x="7009" y="16168"/>
                  </a:cubicBezTo>
                  <a:cubicBezTo>
                    <a:pt x="7009" y="16168"/>
                    <a:pt x="7009" y="16168"/>
                    <a:pt x="7152" y="16168"/>
                  </a:cubicBezTo>
                  <a:cubicBezTo>
                    <a:pt x="7152" y="16421"/>
                    <a:pt x="7152" y="17558"/>
                    <a:pt x="7009" y="17811"/>
                  </a:cubicBezTo>
                  <a:close/>
                  <a:moveTo>
                    <a:pt x="6580" y="16042"/>
                  </a:moveTo>
                  <a:cubicBezTo>
                    <a:pt x="6151" y="16042"/>
                    <a:pt x="6294" y="15663"/>
                    <a:pt x="6294" y="15663"/>
                  </a:cubicBezTo>
                  <a:cubicBezTo>
                    <a:pt x="6151" y="15537"/>
                    <a:pt x="6008" y="15789"/>
                    <a:pt x="5865" y="15663"/>
                  </a:cubicBezTo>
                  <a:cubicBezTo>
                    <a:pt x="5579" y="15663"/>
                    <a:pt x="5722" y="15537"/>
                    <a:pt x="5722" y="15411"/>
                  </a:cubicBezTo>
                  <a:cubicBezTo>
                    <a:pt x="5579" y="15158"/>
                    <a:pt x="5579" y="15158"/>
                    <a:pt x="5865" y="15284"/>
                  </a:cubicBezTo>
                  <a:cubicBezTo>
                    <a:pt x="6008" y="15284"/>
                    <a:pt x="6151" y="15158"/>
                    <a:pt x="6294" y="15032"/>
                  </a:cubicBezTo>
                  <a:cubicBezTo>
                    <a:pt x="6437" y="14905"/>
                    <a:pt x="6723" y="15032"/>
                    <a:pt x="6866" y="15284"/>
                  </a:cubicBezTo>
                  <a:cubicBezTo>
                    <a:pt x="7009" y="15537"/>
                    <a:pt x="6866" y="15537"/>
                    <a:pt x="6723" y="15537"/>
                  </a:cubicBezTo>
                  <a:cubicBezTo>
                    <a:pt x="6723" y="15537"/>
                    <a:pt x="6723" y="15663"/>
                    <a:pt x="6866" y="15663"/>
                  </a:cubicBezTo>
                  <a:cubicBezTo>
                    <a:pt x="6866" y="15663"/>
                    <a:pt x="7009" y="15663"/>
                    <a:pt x="7152" y="15789"/>
                  </a:cubicBezTo>
                  <a:cubicBezTo>
                    <a:pt x="7152" y="15916"/>
                    <a:pt x="7009" y="15916"/>
                    <a:pt x="7009" y="15916"/>
                  </a:cubicBezTo>
                  <a:cubicBezTo>
                    <a:pt x="6866" y="16042"/>
                    <a:pt x="6723" y="16042"/>
                    <a:pt x="6580" y="16042"/>
                  </a:cubicBezTo>
                  <a:close/>
                  <a:moveTo>
                    <a:pt x="16879" y="18063"/>
                  </a:moveTo>
                  <a:cubicBezTo>
                    <a:pt x="16736" y="18063"/>
                    <a:pt x="16736" y="18063"/>
                    <a:pt x="16736" y="18063"/>
                  </a:cubicBezTo>
                  <a:cubicBezTo>
                    <a:pt x="16164" y="13768"/>
                    <a:pt x="16164" y="13768"/>
                    <a:pt x="16164" y="13768"/>
                  </a:cubicBezTo>
                  <a:cubicBezTo>
                    <a:pt x="14448" y="17432"/>
                    <a:pt x="14448" y="17432"/>
                    <a:pt x="14448" y="17432"/>
                  </a:cubicBezTo>
                  <a:cubicBezTo>
                    <a:pt x="14305" y="17432"/>
                    <a:pt x="14305" y="17432"/>
                    <a:pt x="14305" y="17432"/>
                  </a:cubicBezTo>
                  <a:cubicBezTo>
                    <a:pt x="15878" y="13263"/>
                    <a:pt x="15878" y="13263"/>
                    <a:pt x="15878" y="13263"/>
                  </a:cubicBezTo>
                  <a:cubicBezTo>
                    <a:pt x="15449" y="13263"/>
                    <a:pt x="15449" y="13263"/>
                    <a:pt x="15449" y="13263"/>
                  </a:cubicBezTo>
                  <a:cubicBezTo>
                    <a:pt x="15449" y="12379"/>
                    <a:pt x="15449" y="12379"/>
                    <a:pt x="15449" y="12379"/>
                  </a:cubicBezTo>
                  <a:cubicBezTo>
                    <a:pt x="14305" y="12379"/>
                    <a:pt x="14305" y="12379"/>
                    <a:pt x="14305" y="12379"/>
                  </a:cubicBezTo>
                  <a:cubicBezTo>
                    <a:pt x="14019" y="12126"/>
                    <a:pt x="14019" y="12126"/>
                    <a:pt x="14019" y="12126"/>
                  </a:cubicBezTo>
                  <a:cubicBezTo>
                    <a:pt x="14019" y="11242"/>
                    <a:pt x="14019" y="11242"/>
                    <a:pt x="14019" y="11242"/>
                  </a:cubicBezTo>
                  <a:cubicBezTo>
                    <a:pt x="13160" y="11242"/>
                    <a:pt x="13160" y="11242"/>
                    <a:pt x="13160" y="11242"/>
                  </a:cubicBezTo>
                  <a:cubicBezTo>
                    <a:pt x="13160" y="10737"/>
                    <a:pt x="13160" y="10737"/>
                    <a:pt x="13160" y="10737"/>
                  </a:cubicBezTo>
                  <a:cubicBezTo>
                    <a:pt x="19740" y="10737"/>
                    <a:pt x="19740" y="10737"/>
                    <a:pt x="19740" y="10737"/>
                  </a:cubicBezTo>
                  <a:cubicBezTo>
                    <a:pt x="19740" y="11242"/>
                    <a:pt x="19740" y="11242"/>
                    <a:pt x="19740" y="11242"/>
                  </a:cubicBezTo>
                  <a:cubicBezTo>
                    <a:pt x="18882" y="11242"/>
                    <a:pt x="18882" y="11242"/>
                    <a:pt x="18882" y="11242"/>
                  </a:cubicBezTo>
                  <a:cubicBezTo>
                    <a:pt x="18882" y="12126"/>
                    <a:pt x="18882" y="12126"/>
                    <a:pt x="18882" y="12126"/>
                  </a:cubicBezTo>
                  <a:cubicBezTo>
                    <a:pt x="18596" y="12379"/>
                    <a:pt x="18596" y="12379"/>
                    <a:pt x="18596" y="12379"/>
                  </a:cubicBezTo>
                  <a:cubicBezTo>
                    <a:pt x="17452" y="12379"/>
                    <a:pt x="17452" y="12379"/>
                    <a:pt x="17452" y="12379"/>
                  </a:cubicBezTo>
                  <a:cubicBezTo>
                    <a:pt x="17452" y="13263"/>
                    <a:pt x="17452" y="13263"/>
                    <a:pt x="17452" y="13263"/>
                  </a:cubicBezTo>
                  <a:cubicBezTo>
                    <a:pt x="17023" y="13263"/>
                    <a:pt x="17023" y="13263"/>
                    <a:pt x="17023" y="13263"/>
                  </a:cubicBezTo>
                  <a:cubicBezTo>
                    <a:pt x="18024" y="16926"/>
                    <a:pt x="18024" y="16926"/>
                    <a:pt x="18024" y="16926"/>
                  </a:cubicBezTo>
                  <a:cubicBezTo>
                    <a:pt x="17881" y="16926"/>
                    <a:pt x="17881" y="16926"/>
                    <a:pt x="17881" y="16926"/>
                  </a:cubicBezTo>
                  <a:cubicBezTo>
                    <a:pt x="16736" y="13768"/>
                    <a:pt x="16736" y="13768"/>
                    <a:pt x="16736" y="13768"/>
                  </a:cubicBezTo>
                  <a:cubicBezTo>
                    <a:pt x="16879" y="18063"/>
                    <a:pt x="16879" y="18063"/>
                    <a:pt x="16879" y="18063"/>
                  </a:cubicBezTo>
                  <a:close/>
                  <a:moveTo>
                    <a:pt x="12302" y="20716"/>
                  </a:moveTo>
                  <a:cubicBezTo>
                    <a:pt x="12302" y="9600"/>
                    <a:pt x="12302" y="9600"/>
                    <a:pt x="12302" y="9600"/>
                  </a:cubicBezTo>
                  <a:cubicBezTo>
                    <a:pt x="21028" y="9600"/>
                    <a:pt x="21028" y="9600"/>
                    <a:pt x="21028" y="9600"/>
                  </a:cubicBezTo>
                  <a:cubicBezTo>
                    <a:pt x="21028" y="12253"/>
                    <a:pt x="21028" y="12253"/>
                    <a:pt x="21028" y="12253"/>
                  </a:cubicBezTo>
                  <a:cubicBezTo>
                    <a:pt x="21028" y="12884"/>
                    <a:pt x="21028" y="13137"/>
                    <a:pt x="20885" y="13768"/>
                  </a:cubicBezTo>
                  <a:cubicBezTo>
                    <a:pt x="19883" y="17053"/>
                    <a:pt x="16021" y="19958"/>
                    <a:pt x="12302" y="20716"/>
                  </a:cubicBezTo>
                  <a:close/>
                  <a:moveTo>
                    <a:pt x="1574" y="6695"/>
                  </a:moveTo>
                  <a:cubicBezTo>
                    <a:pt x="1430" y="6568"/>
                    <a:pt x="1287" y="6316"/>
                    <a:pt x="1287" y="6189"/>
                  </a:cubicBezTo>
                  <a:cubicBezTo>
                    <a:pt x="1287" y="6063"/>
                    <a:pt x="1287" y="5937"/>
                    <a:pt x="1287" y="5937"/>
                  </a:cubicBezTo>
                  <a:cubicBezTo>
                    <a:pt x="2432" y="5432"/>
                    <a:pt x="4434" y="4295"/>
                    <a:pt x="5579" y="3789"/>
                  </a:cubicBezTo>
                  <a:cubicBezTo>
                    <a:pt x="5579" y="3789"/>
                    <a:pt x="5722" y="3663"/>
                    <a:pt x="5722" y="3537"/>
                  </a:cubicBezTo>
                  <a:cubicBezTo>
                    <a:pt x="6008" y="3411"/>
                    <a:pt x="7438" y="2653"/>
                    <a:pt x="7438" y="2526"/>
                  </a:cubicBezTo>
                  <a:cubicBezTo>
                    <a:pt x="6580" y="1389"/>
                    <a:pt x="6580" y="1389"/>
                    <a:pt x="6580" y="1389"/>
                  </a:cubicBezTo>
                  <a:cubicBezTo>
                    <a:pt x="6580" y="1263"/>
                    <a:pt x="6580" y="1263"/>
                    <a:pt x="6580" y="1263"/>
                  </a:cubicBezTo>
                  <a:cubicBezTo>
                    <a:pt x="7438" y="884"/>
                    <a:pt x="7438" y="884"/>
                    <a:pt x="7438" y="884"/>
                  </a:cubicBezTo>
                  <a:cubicBezTo>
                    <a:pt x="7581" y="884"/>
                    <a:pt x="7581" y="884"/>
                    <a:pt x="7581" y="884"/>
                  </a:cubicBezTo>
                  <a:cubicBezTo>
                    <a:pt x="8297" y="1895"/>
                    <a:pt x="8297" y="1895"/>
                    <a:pt x="8297" y="1895"/>
                  </a:cubicBezTo>
                  <a:cubicBezTo>
                    <a:pt x="8869" y="1895"/>
                    <a:pt x="8869" y="1895"/>
                    <a:pt x="8869" y="1895"/>
                  </a:cubicBezTo>
                  <a:cubicBezTo>
                    <a:pt x="9441" y="2653"/>
                    <a:pt x="9441" y="2653"/>
                    <a:pt x="9441" y="2653"/>
                  </a:cubicBezTo>
                  <a:cubicBezTo>
                    <a:pt x="9298" y="2653"/>
                    <a:pt x="9155" y="2779"/>
                    <a:pt x="9155" y="2905"/>
                  </a:cubicBezTo>
                  <a:cubicBezTo>
                    <a:pt x="9441" y="3411"/>
                    <a:pt x="9870" y="4168"/>
                    <a:pt x="10013" y="4800"/>
                  </a:cubicBezTo>
                  <a:cubicBezTo>
                    <a:pt x="10013" y="5053"/>
                    <a:pt x="9870" y="6063"/>
                    <a:pt x="9441" y="6316"/>
                  </a:cubicBezTo>
                  <a:cubicBezTo>
                    <a:pt x="9441" y="6316"/>
                    <a:pt x="9298" y="6316"/>
                    <a:pt x="9298" y="6189"/>
                  </a:cubicBezTo>
                  <a:cubicBezTo>
                    <a:pt x="9298" y="5305"/>
                    <a:pt x="9012" y="4421"/>
                    <a:pt x="8154" y="3411"/>
                  </a:cubicBezTo>
                  <a:cubicBezTo>
                    <a:pt x="8011" y="3411"/>
                    <a:pt x="5007" y="4926"/>
                    <a:pt x="4864" y="5053"/>
                  </a:cubicBezTo>
                  <a:cubicBezTo>
                    <a:pt x="3862" y="5558"/>
                    <a:pt x="2861" y="5937"/>
                    <a:pt x="2146" y="6442"/>
                  </a:cubicBezTo>
                  <a:cubicBezTo>
                    <a:pt x="1860" y="6568"/>
                    <a:pt x="1717" y="6568"/>
                    <a:pt x="1574" y="6695"/>
                  </a:cubicBezTo>
                  <a:close/>
                  <a:moveTo>
                    <a:pt x="16307" y="7705"/>
                  </a:moveTo>
                  <a:cubicBezTo>
                    <a:pt x="16307" y="7705"/>
                    <a:pt x="16450" y="7705"/>
                    <a:pt x="16450" y="7705"/>
                  </a:cubicBezTo>
                  <a:cubicBezTo>
                    <a:pt x="16450" y="7832"/>
                    <a:pt x="16593" y="7832"/>
                    <a:pt x="16593" y="7832"/>
                  </a:cubicBezTo>
                  <a:cubicBezTo>
                    <a:pt x="16593" y="7958"/>
                    <a:pt x="16593" y="7958"/>
                    <a:pt x="16593" y="7958"/>
                  </a:cubicBezTo>
                  <a:cubicBezTo>
                    <a:pt x="16593" y="8084"/>
                    <a:pt x="16593" y="8084"/>
                    <a:pt x="16593" y="8084"/>
                  </a:cubicBezTo>
                  <a:cubicBezTo>
                    <a:pt x="16450" y="8084"/>
                    <a:pt x="16450" y="8084"/>
                    <a:pt x="16450" y="8084"/>
                  </a:cubicBezTo>
                  <a:cubicBezTo>
                    <a:pt x="16450" y="7958"/>
                    <a:pt x="16307" y="7832"/>
                    <a:pt x="16307" y="7705"/>
                  </a:cubicBezTo>
                  <a:close/>
                  <a:moveTo>
                    <a:pt x="16736" y="8463"/>
                  </a:moveTo>
                  <a:cubicBezTo>
                    <a:pt x="16879" y="8463"/>
                    <a:pt x="16879" y="8463"/>
                    <a:pt x="17023" y="8463"/>
                  </a:cubicBezTo>
                  <a:cubicBezTo>
                    <a:pt x="17023" y="8463"/>
                    <a:pt x="17023" y="8463"/>
                    <a:pt x="17166" y="8337"/>
                  </a:cubicBezTo>
                  <a:cubicBezTo>
                    <a:pt x="17166" y="8337"/>
                    <a:pt x="17166" y="8463"/>
                    <a:pt x="17166" y="8463"/>
                  </a:cubicBezTo>
                  <a:cubicBezTo>
                    <a:pt x="17166" y="8463"/>
                    <a:pt x="17309" y="8463"/>
                    <a:pt x="17166" y="8463"/>
                  </a:cubicBezTo>
                  <a:cubicBezTo>
                    <a:pt x="17166" y="8463"/>
                    <a:pt x="17166" y="8463"/>
                    <a:pt x="17166" y="8463"/>
                  </a:cubicBezTo>
                  <a:cubicBezTo>
                    <a:pt x="17166" y="8589"/>
                    <a:pt x="17166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6879" y="8589"/>
                    <a:pt x="16736" y="8589"/>
                    <a:pt x="16736" y="8463"/>
                  </a:cubicBezTo>
                  <a:close/>
                  <a:moveTo>
                    <a:pt x="17166" y="8716"/>
                  </a:move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716"/>
                    <a:pt x="17309" y="8716"/>
                  </a:cubicBezTo>
                  <a:cubicBezTo>
                    <a:pt x="17309" y="8716"/>
                    <a:pt x="17309" y="8716"/>
                    <a:pt x="17309" y="8716"/>
                  </a:cubicBez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842"/>
                    <a:pt x="17166" y="8842"/>
                  </a:cubicBezTo>
                  <a:cubicBezTo>
                    <a:pt x="17166" y="8968"/>
                    <a:pt x="17166" y="9095"/>
                    <a:pt x="17166" y="9221"/>
                  </a:cubicBezTo>
                  <a:cubicBezTo>
                    <a:pt x="17166" y="9221"/>
                    <a:pt x="17166" y="9347"/>
                    <a:pt x="17166" y="9474"/>
                  </a:cubicBezTo>
                  <a:cubicBezTo>
                    <a:pt x="17166" y="9474"/>
                    <a:pt x="17166" y="9474"/>
                    <a:pt x="17166" y="9474"/>
                  </a:cubicBezTo>
                  <a:cubicBezTo>
                    <a:pt x="17166" y="9474"/>
                    <a:pt x="17023" y="9474"/>
                    <a:pt x="17023" y="9474"/>
                  </a:cubicBezTo>
                  <a:cubicBezTo>
                    <a:pt x="17023" y="9474"/>
                    <a:pt x="17023" y="9474"/>
                    <a:pt x="16879" y="9347"/>
                  </a:cubicBezTo>
                  <a:cubicBezTo>
                    <a:pt x="16736" y="9347"/>
                    <a:pt x="16593" y="9221"/>
                    <a:pt x="16593" y="9221"/>
                  </a:cubicBezTo>
                  <a:cubicBezTo>
                    <a:pt x="16450" y="9221"/>
                    <a:pt x="16450" y="9221"/>
                    <a:pt x="16450" y="9095"/>
                  </a:cubicBezTo>
                  <a:cubicBezTo>
                    <a:pt x="16450" y="9095"/>
                    <a:pt x="16593" y="9221"/>
                    <a:pt x="16593" y="9221"/>
                  </a:cubicBezTo>
                  <a:cubicBezTo>
                    <a:pt x="16736" y="9221"/>
                    <a:pt x="16736" y="9221"/>
                    <a:pt x="16879" y="9221"/>
                  </a:cubicBezTo>
                  <a:cubicBezTo>
                    <a:pt x="16879" y="9221"/>
                    <a:pt x="17023" y="9221"/>
                    <a:pt x="17023" y="9221"/>
                  </a:cubicBezTo>
                  <a:cubicBezTo>
                    <a:pt x="17023" y="9221"/>
                    <a:pt x="17023" y="9095"/>
                    <a:pt x="17023" y="9095"/>
                  </a:cubicBezTo>
                  <a:cubicBezTo>
                    <a:pt x="17023" y="8968"/>
                    <a:pt x="17023" y="8842"/>
                    <a:pt x="17023" y="8716"/>
                  </a:cubicBezTo>
                  <a:cubicBezTo>
                    <a:pt x="17023" y="8716"/>
                    <a:pt x="17023" y="8716"/>
                    <a:pt x="17023" y="8716"/>
                  </a:cubicBezTo>
                  <a:cubicBezTo>
                    <a:pt x="17023" y="8716"/>
                    <a:pt x="17023" y="8842"/>
                    <a:pt x="16879" y="8842"/>
                  </a:cubicBezTo>
                  <a:cubicBezTo>
                    <a:pt x="16879" y="8842"/>
                    <a:pt x="16736" y="8968"/>
                    <a:pt x="16593" y="8968"/>
                  </a:cubicBezTo>
                  <a:cubicBezTo>
                    <a:pt x="16450" y="8842"/>
                    <a:pt x="16450" y="8842"/>
                    <a:pt x="16450" y="8842"/>
                  </a:cubicBezTo>
                  <a:cubicBezTo>
                    <a:pt x="16593" y="8842"/>
                    <a:pt x="16593" y="8842"/>
                    <a:pt x="16593" y="8842"/>
                  </a:cubicBezTo>
                  <a:cubicBezTo>
                    <a:pt x="16593" y="8842"/>
                    <a:pt x="16736" y="8716"/>
                    <a:pt x="16736" y="8716"/>
                  </a:cubicBezTo>
                  <a:cubicBezTo>
                    <a:pt x="16879" y="8716"/>
                    <a:pt x="16879" y="8716"/>
                    <a:pt x="17023" y="8716"/>
                  </a:cubicBezTo>
                  <a:cubicBezTo>
                    <a:pt x="17023" y="8589"/>
                    <a:pt x="17166" y="8589"/>
                    <a:pt x="17309" y="8589"/>
                  </a:cubicBezTo>
                  <a:cubicBezTo>
                    <a:pt x="17309" y="8589"/>
                    <a:pt x="17309" y="8589"/>
                    <a:pt x="17452" y="8589"/>
                  </a:cubicBezTo>
                  <a:cubicBezTo>
                    <a:pt x="17452" y="8589"/>
                    <a:pt x="17452" y="8589"/>
                    <a:pt x="17595" y="8589"/>
                  </a:cubicBezTo>
                  <a:cubicBezTo>
                    <a:pt x="17595" y="8589"/>
                    <a:pt x="17595" y="8589"/>
                    <a:pt x="17595" y="8589"/>
                  </a:cubicBezTo>
                  <a:cubicBezTo>
                    <a:pt x="17595" y="8589"/>
                    <a:pt x="17595" y="8716"/>
                    <a:pt x="17595" y="8716"/>
                  </a:cubicBezTo>
                  <a:cubicBezTo>
                    <a:pt x="17452" y="8716"/>
                    <a:pt x="17309" y="8716"/>
                    <a:pt x="17166" y="8716"/>
                  </a:cubicBezTo>
                  <a:close/>
                  <a:moveTo>
                    <a:pt x="17166" y="7074"/>
                  </a:moveTo>
                  <a:cubicBezTo>
                    <a:pt x="17309" y="7074"/>
                    <a:pt x="17452" y="7074"/>
                    <a:pt x="17452" y="7200"/>
                  </a:cubicBezTo>
                  <a:cubicBezTo>
                    <a:pt x="17452" y="7200"/>
                    <a:pt x="17452" y="7326"/>
                    <a:pt x="17309" y="7326"/>
                  </a:cubicBezTo>
                  <a:cubicBezTo>
                    <a:pt x="17309" y="7326"/>
                    <a:pt x="17166" y="7326"/>
                    <a:pt x="17166" y="7453"/>
                  </a:cubicBezTo>
                  <a:cubicBezTo>
                    <a:pt x="17166" y="7453"/>
                    <a:pt x="17023" y="7453"/>
                    <a:pt x="17023" y="7453"/>
                  </a:cubicBezTo>
                  <a:cubicBezTo>
                    <a:pt x="17023" y="7453"/>
                    <a:pt x="17023" y="7453"/>
                    <a:pt x="17023" y="7453"/>
                  </a:cubicBezTo>
                  <a:cubicBezTo>
                    <a:pt x="17166" y="7453"/>
                    <a:pt x="17166" y="7453"/>
                    <a:pt x="17166" y="7453"/>
                  </a:cubicBezTo>
                  <a:cubicBezTo>
                    <a:pt x="17452" y="7326"/>
                    <a:pt x="17452" y="7326"/>
                    <a:pt x="17738" y="7326"/>
                  </a:cubicBezTo>
                  <a:cubicBezTo>
                    <a:pt x="17738" y="7326"/>
                    <a:pt x="17881" y="7200"/>
                    <a:pt x="17881" y="7326"/>
                  </a:cubicBezTo>
                  <a:cubicBezTo>
                    <a:pt x="18024" y="7326"/>
                    <a:pt x="18024" y="7326"/>
                    <a:pt x="18024" y="7326"/>
                  </a:cubicBezTo>
                  <a:cubicBezTo>
                    <a:pt x="18024" y="7453"/>
                    <a:pt x="17881" y="7453"/>
                    <a:pt x="17738" y="7579"/>
                  </a:cubicBezTo>
                  <a:cubicBezTo>
                    <a:pt x="17738" y="7579"/>
                    <a:pt x="17595" y="7705"/>
                    <a:pt x="17452" y="7832"/>
                  </a:cubicBezTo>
                  <a:cubicBezTo>
                    <a:pt x="17452" y="7832"/>
                    <a:pt x="17452" y="7832"/>
                    <a:pt x="17452" y="7958"/>
                  </a:cubicBezTo>
                  <a:cubicBezTo>
                    <a:pt x="17452" y="7958"/>
                    <a:pt x="17452" y="7958"/>
                    <a:pt x="17452" y="8084"/>
                  </a:cubicBezTo>
                  <a:cubicBezTo>
                    <a:pt x="17452" y="8084"/>
                    <a:pt x="17452" y="8084"/>
                    <a:pt x="17452" y="8084"/>
                  </a:cubicBezTo>
                  <a:cubicBezTo>
                    <a:pt x="17452" y="7958"/>
                    <a:pt x="17738" y="7958"/>
                    <a:pt x="17738" y="7958"/>
                  </a:cubicBezTo>
                  <a:cubicBezTo>
                    <a:pt x="17881" y="7958"/>
                    <a:pt x="17881" y="7958"/>
                    <a:pt x="17881" y="7958"/>
                  </a:cubicBezTo>
                  <a:cubicBezTo>
                    <a:pt x="18024" y="8084"/>
                    <a:pt x="17881" y="8084"/>
                    <a:pt x="17738" y="8211"/>
                  </a:cubicBezTo>
                  <a:cubicBezTo>
                    <a:pt x="17738" y="8211"/>
                    <a:pt x="17595" y="8211"/>
                    <a:pt x="17452" y="8211"/>
                  </a:cubicBezTo>
                  <a:cubicBezTo>
                    <a:pt x="17452" y="8211"/>
                    <a:pt x="17452" y="8337"/>
                    <a:pt x="17309" y="8337"/>
                  </a:cubicBezTo>
                  <a:cubicBezTo>
                    <a:pt x="17166" y="8337"/>
                    <a:pt x="17166" y="8337"/>
                    <a:pt x="17023" y="8337"/>
                  </a:cubicBezTo>
                  <a:cubicBezTo>
                    <a:pt x="17023" y="8337"/>
                    <a:pt x="17023" y="8337"/>
                    <a:pt x="17023" y="8337"/>
                  </a:cubicBezTo>
                  <a:cubicBezTo>
                    <a:pt x="17023" y="8337"/>
                    <a:pt x="17023" y="8337"/>
                    <a:pt x="17166" y="8337"/>
                  </a:cubicBezTo>
                  <a:cubicBezTo>
                    <a:pt x="17309" y="8211"/>
                    <a:pt x="17452" y="8211"/>
                    <a:pt x="17595" y="8084"/>
                  </a:cubicBezTo>
                  <a:cubicBezTo>
                    <a:pt x="17595" y="8084"/>
                    <a:pt x="17738" y="8084"/>
                    <a:pt x="17738" y="8084"/>
                  </a:cubicBezTo>
                  <a:cubicBezTo>
                    <a:pt x="17738" y="8084"/>
                    <a:pt x="17738" y="8084"/>
                    <a:pt x="17738" y="8084"/>
                  </a:cubicBezTo>
                  <a:cubicBezTo>
                    <a:pt x="17738" y="8084"/>
                    <a:pt x="17738" y="8084"/>
                    <a:pt x="17595" y="8084"/>
                  </a:cubicBezTo>
                  <a:cubicBezTo>
                    <a:pt x="17595" y="8084"/>
                    <a:pt x="17452" y="8084"/>
                    <a:pt x="17452" y="8084"/>
                  </a:cubicBezTo>
                  <a:cubicBezTo>
                    <a:pt x="17309" y="8084"/>
                    <a:pt x="17309" y="8084"/>
                    <a:pt x="17309" y="8084"/>
                  </a:cubicBezTo>
                  <a:cubicBezTo>
                    <a:pt x="17309" y="8211"/>
                    <a:pt x="17309" y="8211"/>
                    <a:pt x="17166" y="8211"/>
                  </a:cubicBezTo>
                  <a:cubicBezTo>
                    <a:pt x="17166" y="8211"/>
                    <a:pt x="17166" y="8211"/>
                    <a:pt x="17023" y="8211"/>
                  </a:cubicBezTo>
                  <a:cubicBezTo>
                    <a:pt x="17023" y="8211"/>
                    <a:pt x="17023" y="8211"/>
                    <a:pt x="17023" y="8211"/>
                  </a:cubicBezTo>
                  <a:cubicBezTo>
                    <a:pt x="16879" y="8211"/>
                    <a:pt x="16736" y="8337"/>
                    <a:pt x="16593" y="8337"/>
                  </a:cubicBezTo>
                  <a:cubicBezTo>
                    <a:pt x="16450" y="8463"/>
                    <a:pt x="16450" y="8716"/>
                    <a:pt x="16164" y="8716"/>
                  </a:cubicBezTo>
                  <a:cubicBezTo>
                    <a:pt x="16164" y="8716"/>
                    <a:pt x="16164" y="8716"/>
                    <a:pt x="16164" y="8716"/>
                  </a:cubicBezTo>
                  <a:cubicBezTo>
                    <a:pt x="16164" y="8716"/>
                    <a:pt x="16164" y="8589"/>
                    <a:pt x="16164" y="8589"/>
                  </a:cubicBezTo>
                  <a:cubicBezTo>
                    <a:pt x="16307" y="8463"/>
                    <a:pt x="16307" y="8463"/>
                    <a:pt x="16450" y="8337"/>
                  </a:cubicBezTo>
                  <a:cubicBezTo>
                    <a:pt x="16450" y="8337"/>
                    <a:pt x="16450" y="8211"/>
                    <a:pt x="16450" y="8211"/>
                  </a:cubicBezTo>
                  <a:cubicBezTo>
                    <a:pt x="16450" y="8337"/>
                    <a:pt x="16450" y="8337"/>
                    <a:pt x="16450" y="8337"/>
                  </a:cubicBezTo>
                  <a:cubicBezTo>
                    <a:pt x="16307" y="8463"/>
                    <a:pt x="16307" y="8463"/>
                    <a:pt x="16307" y="8589"/>
                  </a:cubicBezTo>
                  <a:cubicBezTo>
                    <a:pt x="16307" y="8589"/>
                    <a:pt x="16307" y="8589"/>
                    <a:pt x="16307" y="8589"/>
                  </a:cubicBezTo>
                  <a:cubicBezTo>
                    <a:pt x="16307" y="8589"/>
                    <a:pt x="16307" y="8589"/>
                    <a:pt x="16450" y="8463"/>
                  </a:cubicBezTo>
                  <a:cubicBezTo>
                    <a:pt x="16450" y="8463"/>
                    <a:pt x="16450" y="8463"/>
                    <a:pt x="16593" y="8337"/>
                  </a:cubicBezTo>
                  <a:cubicBezTo>
                    <a:pt x="16593" y="8337"/>
                    <a:pt x="16736" y="8211"/>
                    <a:pt x="16736" y="8211"/>
                  </a:cubicBezTo>
                  <a:cubicBezTo>
                    <a:pt x="16879" y="8211"/>
                    <a:pt x="16879" y="8211"/>
                    <a:pt x="17023" y="8211"/>
                  </a:cubicBezTo>
                  <a:cubicBezTo>
                    <a:pt x="17023" y="8084"/>
                    <a:pt x="17023" y="8084"/>
                    <a:pt x="17023" y="8084"/>
                  </a:cubicBezTo>
                  <a:cubicBezTo>
                    <a:pt x="17023" y="8084"/>
                    <a:pt x="17023" y="8084"/>
                    <a:pt x="17023" y="8084"/>
                  </a:cubicBezTo>
                  <a:cubicBezTo>
                    <a:pt x="17023" y="7958"/>
                    <a:pt x="16879" y="7958"/>
                    <a:pt x="16879" y="7958"/>
                  </a:cubicBezTo>
                  <a:cubicBezTo>
                    <a:pt x="16879" y="7958"/>
                    <a:pt x="16879" y="7958"/>
                    <a:pt x="16879" y="7958"/>
                  </a:cubicBezTo>
                  <a:cubicBezTo>
                    <a:pt x="16879" y="7958"/>
                    <a:pt x="16736" y="8084"/>
                    <a:pt x="16593" y="8084"/>
                  </a:cubicBezTo>
                  <a:cubicBezTo>
                    <a:pt x="16593" y="8084"/>
                    <a:pt x="16593" y="8084"/>
                    <a:pt x="16593" y="8084"/>
                  </a:cubicBezTo>
                  <a:cubicBezTo>
                    <a:pt x="16736" y="8084"/>
                    <a:pt x="16736" y="7958"/>
                    <a:pt x="16736" y="7832"/>
                  </a:cubicBezTo>
                  <a:cubicBezTo>
                    <a:pt x="16736" y="7832"/>
                    <a:pt x="16736" y="7832"/>
                    <a:pt x="16736" y="7832"/>
                  </a:cubicBezTo>
                  <a:cubicBezTo>
                    <a:pt x="16736" y="7832"/>
                    <a:pt x="16593" y="7958"/>
                    <a:pt x="16593" y="7832"/>
                  </a:cubicBezTo>
                  <a:cubicBezTo>
                    <a:pt x="16736" y="7832"/>
                    <a:pt x="16593" y="7705"/>
                    <a:pt x="16593" y="7705"/>
                  </a:cubicBezTo>
                  <a:cubicBezTo>
                    <a:pt x="16593" y="7705"/>
                    <a:pt x="16593" y="7579"/>
                    <a:pt x="16593" y="7579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736" y="7579"/>
                    <a:pt x="16736" y="7579"/>
                  </a:cubicBezTo>
                  <a:cubicBezTo>
                    <a:pt x="16736" y="7705"/>
                    <a:pt x="16736" y="7705"/>
                    <a:pt x="16879" y="7832"/>
                  </a:cubicBezTo>
                  <a:cubicBezTo>
                    <a:pt x="16879" y="7832"/>
                    <a:pt x="16879" y="7832"/>
                    <a:pt x="16879" y="7832"/>
                  </a:cubicBezTo>
                  <a:cubicBezTo>
                    <a:pt x="16879" y="7705"/>
                    <a:pt x="16879" y="7705"/>
                    <a:pt x="17023" y="7579"/>
                  </a:cubicBezTo>
                  <a:cubicBezTo>
                    <a:pt x="16879" y="7579"/>
                    <a:pt x="16879" y="7579"/>
                    <a:pt x="16879" y="7453"/>
                  </a:cubicBezTo>
                  <a:cubicBezTo>
                    <a:pt x="16879" y="7453"/>
                    <a:pt x="16879" y="7453"/>
                    <a:pt x="17023" y="7453"/>
                  </a:cubicBezTo>
                  <a:cubicBezTo>
                    <a:pt x="17023" y="7326"/>
                    <a:pt x="17166" y="7200"/>
                    <a:pt x="17309" y="7074"/>
                  </a:cubicBezTo>
                  <a:cubicBezTo>
                    <a:pt x="17166" y="7074"/>
                    <a:pt x="17166" y="7074"/>
                    <a:pt x="17166" y="7074"/>
                  </a:cubicBezTo>
                  <a:close/>
                  <a:moveTo>
                    <a:pt x="17738" y="7326"/>
                  </a:moveTo>
                  <a:cubicBezTo>
                    <a:pt x="17738" y="7453"/>
                    <a:pt x="17738" y="7453"/>
                    <a:pt x="17738" y="7453"/>
                  </a:cubicBezTo>
                  <a:cubicBezTo>
                    <a:pt x="17595" y="7579"/>
                    <a:pt x="17595" y="7579"/>
                    <a:pt x="17452" y="7705"/>
                  </a:cubicBezTo>
                  <a:cubicBezTo>
                    <a:pt x="17452" y="7705"/>
                    <a:pt x="17452" y="7705"/>
                    <a:pt x="17452" y="7832"/>
                  </a:cubicBezTo>
                  <a:cubicBezTo>
                    <a:pt x="17452" y="7832"/>
                    <a:pt x="17452" y="7832"/>
                    <a:pt x="17452" y="7832"/>
                  </a:cubicBezTo>
                  <a:cubicBezTo>
                    <a:pt x="17452" y="7832"/>
                    <a:pt x="17452" y="7832"/>
                    <a:pt x="17452" y="7832"/>
                  </a:cubicBezTo>
                  <a:cubicBezTo>
                    <a:pt x="17452" y="7579"/>
                    <a:pt x="17309" y="7579"/>
                    <a:pt x="17309" y="7453"/>
                  </a:cubicBezTo>
                  <a:cubicBezTo>
                    <a:pt x="17309" y="7453"/>
                    <a:pt x="17309" y="7453"/>
                    <a:pt x="17309" y="7453"/>
                  </a:cubicBezTo>
                  <a:cubicBezTo>
                    <a:pt x="17309" y="7453"/>
                    <a:pt x="17452" y="7453"/>
                    <a:pt x="17452" y="7453"/>
                  </a:cubicBezTo>
                  <a:cubicBezTo>
                    <a:pt x="17595" y="7453"/>
                    <a:pt x="17595" y="7326"/>
                    <a:pt x="17738" y="7326"/>
                  </a:cubicBezTo>
                  <a:close/>
                  <a:moveTo>
                    <a:pt x="17452" y="7832"/>
                  </a:moveTo>
                  <a:cubicBezTo>
                    <a:pt x="17452" y="7832"/>
                    <a:pt x="17452" y="7832"/>
                    <a:pt x="17452" y="7832"/>
                  </a:cubicBezTo>
                  <a:cubicBezTo>
                    <a:pt x="17309" y="7958"/>
                    <a:pt x="17166" y="7958"/>
                    <a:pt x="17166" y="8084"/>
                  </a:cubicBezTo>
                  <a:cubicBezTo>
                    <a:pt x="17166" y="8084"/>
                    <a:pt x="17166" y="7958"/>
                    <a:pt x="17166" y="7958"/>
                  </a:cubicBezTo>
                  <a:cubicBezTo>
                    <a:pt x="17166" y="7958"/>
                    <a:pt x="17166" y="7958"/>
                    <a:pt x="17166" y="7958"/>
                  </a:cubicBezTo>
                  <a:cubicBezTo>
                    <a:pt x="17166" y="7958"/>
                    <a:pt x="17166" y="7958"/>
                    <a:pt x="17166" y="7958"/>
                  </a:cubicBezTo>
                  <a:cubicBezTo>
                    <a:pt x="17166" y="7832"/>
                    <a:pt x="17452" y="7832"/>
                    <a:pt x="17452" y="7832"/>
                  </a:cubicBezTo>
                  <a:close/>
                  <a:moveTo>
                    <a:pt x="17023" y="7832"/>
                  </a:move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166" y="7705"/>
                    <a:pt x="17166" y="7705"/>
                  </a:cubicBezTo>
                  <a:cubicBezTo>
                    <a:pt x="17166" y="7705"/>
                    <a:pt x="17166" y="7705"/>
                    <a:pt x="17166" y="7705"/>
                  </a:cubicBezTo>
                  <a:cubicBezTo>
                    <a:pt x="17166" y="7579"/>
                    <a:pt x="17166" y="7579"/>
                    <a:pt x="17166" y="7579"/>
                  </a:cubicBezTo>
                  <a:cubicBezTo>
                    <a:pt x="17166" y="7579"/>
                    <a:pt x="17166" y="7579"/>
                    <a:pt x="17166" y="7579"/>
                  </a:cubicBezTo>
                  <a:cubicBezTo>
                    <a:pt x="17166" y="7579"/>
                    <a:pt x="17309" y="7579"/>
                    <a:pt x="17309" y="7579"/>
                  </a:cubicBezTo>
                  <a:cubicBezTo>
                    <a:pt x="17309" y="7579"/>
                    <a:pt x="17309" y="7705"/>
                    <a:pt x="17309" y="7705"/>
                  </a:cubicBezTo>
                  <a:cubicBezTo>
                    <a:pt x="17309" y="7832"/>
                    <a:pt x="17166" y="7832"/>
                    <a:pt x="17166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lose/>
                  <a:moveTo>
                    <a:pt x="15449" y="5811"/>
                  </a:moveTo>
                  <a:cubicBezTo>
                    <a:pt x="15020" y="5811"/>
                    <a:pt x="15020" y="5811"/>
                    <a:pt x="15020" y="5811"/>
                  </a:cubicBezTo>
                  <a:cubicBezTo>
                    <a:pt x="15020" y="5811"/>
                    <a:pt x="15020" y="5811"/>
                    <a:pt x="15020" y="5811"/>
                  </a:cubicBezTo>
                  <a:cubicBezTo>
                    <a:pt x="15020" y="5811"/>
                    <a:pt x="15020" y="5811"/>
                    <a:pt x="15020" y="5684"/>
                  </a:cubicBezTo>
                  <a:cubicBezTo>
                    <a:pt x="15020" y="5179"/>
                    <a:pt x="15020" y="5179"/>
                    <a:pt x="15020" y="5179"/>
                  </a:cubicBezTo>
                  <a:cubicBezTo>
                    <a:pt x="15020" y="5053"/>
                    <a:pt x="15020" y="5053"/>
                    <a:pt x="15020" y="5053"/>
                  </a:cubicBezTo>
                  <a:cubicBezTo>
                    <a:pt x="15020" y="5053"/>
                    <a:pt x="15020" y="5053"/>
                    <a:pt x="15020" y="5053"/>
                  </a:cubicBezTo>
                  <a:cubicBezTo>
                    <a:pt x="14877" y="5053"/>
                    <a:pt x="14877" y="5053"/>
                    <a:pt x="14877" y="5053"/>
                  </a:cubicBezTo>
                  <a:cubicBezTo>
                    <a:pt x="14877" y="4926"/>
                    <a:pt x="14877" y="4926"/>
                    <a:pt x="14877" y="4926"/>
                  </a:cubicBezTo>
                  <a:cubicBezTo>
                    <a:pt x="15020" y="4926"/>
                    <a:pt x="15020" y="4926"/>
                    <a:pt x="15163" y="4926"/>
                  </a:cubicBezTo>
                  <a:cubicBezTo>
                    <a:pt x="15163" y="4926"/>
                    <a:pt x="15163" y="4926"/>
                    <a:pt x="15163" y="4926"/>
                  </a:cubicBezTo>
                  <a:cubicBezTo>
                    <a:pt x="15306" y="4926"/>
                    <a:pt x="15306" y="4926"/>
                    <a:pt x="15306" y="4926"/>
                  </a:cubicBezTo>
                  <a:cubicBezTo>
                    <a:pt x="15306" y="5684"/>
                    <a:pt x="15306" y="5684"/>
                    <a:pt x="15306" y="5684"/>
                  </a:cubicBezTo>
                  <a:cubicBezTo>
                    <a:pt x="15306" y="5684"/>
                    <a:pt x="15306" y="5811"/>
                    <a:pt x="15449" y="5811"/>
                  </a:cubicBezTo>
                  <a:cubicBezTo>
                    <a:pt x="15449" y="5811"/>
                    <a:pt x="15449" y="5811"/>
                    <a:pt x="15449" y="5811"/>
                  </a:cubicBezTo>
                  <a:cubicBezTo>
                    <a:pt x="15449" y="5811"/>
                    <a:pt x="15449" y="5811"/>
                    <a:pt x="15449" y="5811"/>
                  </a:cubicBezTo>
                  <a:close/>
                  <a:moveTo>
                    <a:pt x="16450" y="5558"/>
                  </a:moveTo>
                  <a:cubicBezTo>
                    <a:pt x="16450" y="5684"/>
                    <a:pt x="16450" y="5684"/>
                    <a:pt x="16307" y="5811"/>
                  </a:cubicBezTo>
                  <a:cubicBezTo>
                    <a:pt x="16307" y="5811"/>
                    <a:pt x="16164" y="5811"/>
                    <a:pt x="16021" y="5811"/>
                  </a:cubicBezTo>
                  <a:cubicBezTo>
                    <a:pt x="16021" y="5811"/>
                    <a:pt x="15878" y="5811"/>
                    <a:pt x="15878" y="5811"/>
                  </a:cubicBezTo>
                  <a:cubicBezTo>
                    <a:pt x="15735" y="5811"/>
                    <a:pt x="15735" y="5684"/>
                    <a:pt x="15735" y="5684"/>
                  </a:cubicBezTo>
                  <a:cubicBezTo>
                    <a:pt x="15735" y="5558"/>
                    <a:pt x="15735" y="5432"/>
                    <a:pt x="15878" y="5432"/>
                  </a:cubicBezTo>
                  <a:cubicBezTo>
                    <a:pt x="15735" y="5305"/>
                    <a:pt x="15735" y="5179"/>
                    <a:pt x="15735" y="5179"/>
                  </a:cubicBezTo>
                  <a:cubicBezTo>
                    <a:pt x="15735" y="5053"/>
                    <a:pt x="15735" y="5053"/>
                    <a:pt x="15878" y="4926"/>
                  </a:cubicBezTo>
                  <a:cubicBezTo>
                    <a:pt x="15878" y="4926"/>
                    <a:pt x="16021" y="4926"/>
                    <a:pt x="16021" y="4926"/>
                  </a:cubicBezTo>
                  <a:cubicBezTo>
                    <a:pt x="16164" y="4926"/>
                    <a:pt x="16307" y="4926"/>
                    <a:pt x="16307" y="4926"/>
                  </a:cubicBezTo>
                  <a:cubicBezTo>
                    <a:pt x="16450" y="4926"/>
                    <a:pt x="16450" y="5053"/>
                    <a:pt x="16450" y="5053"/>
                  </a:cubicBezTo>
                  <a:cubicBezTo>
                    <a:pt x="16450" y="5179"/>
                    <a:pt x="16307" y="5305"/>
                    <a:pt x="16307" y="5305"/>
                  </a:cubicBezTo>
                  <a:cubicBezTo>
                    <a:pt x="16450" y="5432"/>
                    <a:pt x="16450" y="5558"/>
                    <a:pt x="16450" y="5558"/>
                  </a:cubicBezTo>
                  <a:close/>
                  <a:moveTo>
                    <a:pt x="16164" y="5053"/>
                  </a:moveTo>
                  <a:cubicBezTo>
                    <a:pt x="16164" y="5179"/>
                    <a:pt x="16164" y="5179"/>
                    <a:pt x="16164" y="5305"/>
                  </a:cubicBezTo>
                  <a:cubicBezTo>
                    <a:pt x="16164" y="5179"/>
                    <a:pt x="16021" y="5179"/>
                    <a:pt x="16021" y="5179"/>
                  </a:cubicBezTo>
                  <a:cubicBezTo>
                    <a:pt x="16021" y="5053"/>
                    <a:pt x="16021" y="5053"/>
                    <a:pt x="16021" y="5053"/>
                  </a:cubicBezTo>
                  <a:cubicBezTo>
                    <a:pt x="16021" y="5053"/>
                    <a:pt x="16021" y="4926"/>
                    <a:pt x="16021" y="4926"/>
                  </a:cubicBezTo>
                  <a:cubicBezTo>
                    <a:pt x="16021" y="4926"/>
                    <a:pt x="16021" y="4926"/>
                    <a:pt x="16021" y="4926"/>
                  </a:cubicBezTo>
                  <a:cubicBezTo>
                    <a:pt x="16164" y="4926"/>
                    <a:pt x="16164" y="4926"/>
                    <a:pt x="16164" y="5053"/>
                  </a:cubicBezTo>
                  <a:close/>
                  <a:moveTo>
                    <a:pt x="16164" y="5684"/>
                  </a:moveTo>
                  <a:cubicBezTo>
                    <a:pt x="16164" y="5684"/>
                    <a:pt x="16164" y="5811"/>
                    <a:pt x="16164" y="5811"/>
                  </a:cubicBezTo>
                  <a:cubicBezTo>
                    <a:pt x="16164" y="5811"/>
                    <a:pt x="16164" y="5811"/>
                    <a:pt x="16021" y="5811"/>
                  </a:cubicBezTo>
                  <a:cubicBezTo>
                    <a:pt x="16021" y="5811"/>
                    <a:pt x="16021" y="5811"/>
                    <a:pt x="16021" y="5811"/>
                  </a:cubicBezTo>
                  <a:cubicBezTo>
                    <a:pt x="15878" y="5684"/>
                    <a:pt x="15878" y="5684"/>
                    <a:pt x="15878" y="5684"/>
                  </a:cubicBezTo>
                  <a:cubicBezTo>
                    <a:pt x="15878" y="5558"/>
                    <a:pt x="16021" y="5432"/>
                    <a:pt x="16021" y="5432"/>
                  </a:cubicBezTo>
                  <a:cubicBezTo>
                    <a:pt x="16021" y="5432"/>
                    <a:pt x="16164" y="5558"/>
                    <a:pt x="16164" y="5558"/>
                  </a:cubicBezTo>
                  <a:cubicBezTo>
                    <a:pt x="16164" y="5558"/>
                    <a:pt x="16164" y="5558"/>
                    <a:pt x="16164" y="5558"/>
                  </a:cubicBezTo>
                  <a:cubicBezTo>
                    <a:pt x="16164" y="5684"/>
                    <a:pt x="16164" y="5684"/>
                    <a:pt x="16164" y="5684"/>
                  </a:cubicBezTo>
                  <a:close/>
                  <a:moveTo>
                    <a:pt x="17452" y="5305"/>
                  </a:moveTo>
                  <a:cubicBezTo>
                    <a:pt x="17452" y="5558"/>
                    <a:pt x="17452" y="5684"/>
                    <a:pt x="17309" y="5684"/>
                  </a:cubicBezTo>
                  <a:cubicBezTo>
                    <a:pt x="17309" y="5811"/>
                    <a:pt x="17166" y="5811"/>
                    <a:pt x="17023" y="5811"/>
                  </a:cubicBezTo>
                  <a:cubicBezTo>
                    <a:pt x="16879" y="5811"/>
                    <a:pt x="16879" y="5811"/>
                    <a:pt x="16736" y="5811"/>
                  </a:cubicBezTo>
                  <a:cubicBezTo>
                    <a:pt x="16736" y="5811"/>
                    <a:pt x="16736" y="5684"/>
                    <a:pt x="16736" y="5684"/>
                  </a:cubicBezTo>
                  <a:cubicBezTo>
                    <a:pt x="16736" y="5684"/>
                    <a:pt x="16736" y="5558"/>
                    <a:pt x="16736" y="5558"/>
                  </a:cubicBezTo>
                  <a:cubicBezTo>
                    <a:pt x="16736" y="5558"/>
                    <a:pt x="16879" y="5558"/>
                    <a:pt x="16879" y="5558"/>
                  </a:cubicBezTo>
                  <a:cubicBezTo>
                    <a:pt x="16879" y="5558"/>
                    <a:pt x="16879" y="5558"/>
                    <a:pt x="17023" y="5558"/>
                  </a:cubicBezTo>
                  <a:cubicBezTo>
                    <a:pt x="17023" y="5558"/>
                    <a:pt x="17023" y="5684"/>
                    <a:pt x="17023" y="5684"/>
                  </a:cubicBezTo>
                  <a:cubicBezTo>
                    <a:pt x="17023" y="5684"/>
                    <a:pt x="17023" y="5684"/>
                    <a:pt x="17023" y="5684"/>
                  </a:cubicBezTo>
                  <a:cubicBezTo>
                    <a:pt x="17023" y="5811"/>
                    <a:pt x="16879" y="5811"/>
                    <a:pt x="16879" y="5811"/>
                  </a:cubicBezTo>
                  <a:cubicBezTo>
                    <a:pt x="16879" y="5811"/>
                    <a:pt x="16879" y="5811"/>
                    <a:pt x="17023" y="5811"/>
                  </a:cubicBezTo>
                  <a:cubicBezTo>
                    <a:pt x="17023" y="5811"/>
                    <a:pt x="17023" y="5811"/>
                    <a:pt x="17023" y="5811"/>
                  </a:cubicBezTo>
                  <a:cubicBezTo>
                    <a:pt x="17166" y="5811"/>
                    <a:pt x="17166" y="5558"/>
                    <a:pt x="17166" y="5432"/>
                  </a:cubicBezTo>
                  <a:cubicBezTo>
                    <a:pt x="17166" y="5432"/>
                    <a:pt x="17023" y="5432"/>
                    <a:pt x="17023" y="5432"/>
                  </a:cubicBezTo>
                  <a:cubicBezTo>
                    <a:pt x="16879" y="5432"/>
                    <a:pt x="16879" y="5432"/>
                    <a:pt x="16736" y="5432"/>
                  </a:cubicBezTo>
                  <a:cubicBezTo>
                    <a:pt x="16736" y="5305"/>
                    <a:pt x="16736" y="5305"/>
                    <a:pt x="16736" y="5179"/>
                  </a:cubicBezTo>
                  <a:cubicBezTo>
                    <a:pt x="16736" y="5053"/>
                    <a:pt x="16736" y="5053"/>
                    <a:pt x="16736" y="4926"/>
                  </a:cubicBezTo>
                  <a:cubicBezTo>
                    <a:pt x="16879" y="4926"/>
                    <a:pt x="17023" y="4926"/>
                    <a:pt x="17023" y="4926"/>
                  </a:cubicBezTo>
                  <a:cubicBezTo>
                    <a:pt x="17166" y="4926"/>
                    <a:pt x="17309" y="4926"/>
                    <a:pt x="17309" y="5053"/>
                  </a:cubicBezTo>
                  <a:cubicBezTo>
                    <a:pt x="17452" y="5053"/>
                    <a:pt x="17452" y="5179"/>
                    <a:pt x="17452" y="5305"/>
                  </a:cubicBezTo>
                  <a:close/>
                  <a:moveTo>
                    <a:pt x="17166" y="5432"/>
                  </a:moveTo>
                  <a:cubicBezTo>
                    <a:pt x="17166" y="5432"/>
                    <a:pt x="17166" y="5432"/>
                    <a:pt x="17023" y="5432"/>
                  </a:cubicBezTo>
                  <a:cubicBezTo>
                    <a:pt x="17023" y="5432"/>
                    <a:pt x="17023" y="5432"/>
                    <a:pt x="17023" y="5179"/>
                  </a:cubicBezTo>
                  <a:cubicBezTo>
                    <a:pt x="17023" y="5179"/>
                    <a:pt x="17023" y="5053"/>
                    <a:pt x="17023" y="5053"/>
                  </a:cubicBezTo>
                  <a:cubicBezTo>
                    <a:pt x="17023" y="4926"/>
                    <a:pt x="17023" y="4926"/>
                    <a:pt x="17023" y="4926"/>
                  </a:cubicBezTo>
                  <a:cubicBezTo>
                    <a:pt x="17166" y="4926"/>
                    <a:pt x="17166" y="5053"/>
                    <a:pt x="17166" y="5179"/>
                  </a:cubicBezTo>
                  <a:cubicBezTo>
                    <a:pt x="17166" y="5305"/>
                    <a:pt x="17166" y="5305"/>
                    <a:pt x="17166" y="5432"/>
                  </a:cubicBezTo>
                  <a:close/>
                  <a:moveTo>
                    <a:pt x="18453" y="5558"/>
                  </a:moveTo>
                  <a:cubicBezTo>
                    <a:pt x="18453" y="5684"/>
                    <a:pt x="18310" y="5684"/>
                    <a:pt x="18310" y="5811"/>
                  </a:cubicBezTo>
                  <a:cubicBezTo>
                    <a:pt x="18310" y="5811"/>
                    <a:pt x="18167" y="5811"/>
                    <a:pt x="18024" y="5811"/>
                  </a:cubicBezTo>
                  <a:cubicBezTo>
                    <a:pt x="17881" y="5811"/>
                    <a:pt x="17881" y="5811"/>
                    <a:pt x="17738" y="5684"/>
                  </a:cubicBezTo>
                  <a:cubicBezTo>
                    <a:pt x="17738" y="5684"/>
                    <a:pt x="17738" y="5558"/>
                    <a:pt x="17738" y="5432"/>
                  </a:cubicBezTo>
                  <a:cubicBezTo>
                    <a:pt x="17738" y="5179"/>
                    <a:pt x="17738" y="5179"/>
                    <a:pt x="17738" y="5053"/>
                  </a:cubicBezTo>
                  <a:cubicBezTo>
                    <a:pt x="17881" y="4926"/>
                    <a:pt x="18024" y="4926"/>
                    <a:pt x="18167" y="4926"/>
                  </a:cubicBezTo>
                  <a:cubicBezTo>
                    <a:pt x="18167" y="4926"/>
                    <a:pt x="18310" y="4926"/>
                    <a:pt x="18310" y="4926"/>
                  </a:cubicBezTo>
                  <a:cubicBezTo>
                    <a:pt x="18310" y="4926"/>
                    <a:pt x="18453" y="5053"/>
                    <a:pt x="18453" y="5053"/>
                  </a:cubicBezTo>
                  <a:cubicBezTo>
                    <a:pt x="18453" y="5053"/>
                    <a:pt x="18310" y="5179"/>
                    <a:pt x="18310" y="5179"/>
                  </a:cubicBezTo>
                  <a:cubicBezTo>
                    <a:pt x="18310" y="5179"/>
                    <a:pt x="18310" y="5179"/>
                    <a:pt x="18310" y="5179"/>
                  </a:cubicBezTo>
                  <a:cubicBezTo>
                    <a:pt x="18167" y="5179"/>
                    <a:pt x="18167" y="5179"/>
                    <a:pt x="18167" y="5179"/>
                  </a:cubicBezTo>
                  <a:cubicBezTo>
                    <a:pt x="18167" y="5179"/>
                    <a:pt x="18024" y="5053"/>
                    <a:pt x="18024" y="5053"/>
                  </a:cubicBezTo>
                  <a:cubicBezTo>
                    <a:pt x="18024" y="5053"/>
                    <a:pt x="18167" y="5053"/>
                    <a:pt x="18167" y="5053"/>
                  </a:cubicBezTo>
                  <a:cubicBezTo>
                    <a:pt x="18167" y="4926"/>
                    <a:pt x="18167" y="4926"/>
                    <a:pt x="18167" y="4926"/>
                  </a:cubicBezTo>
                  <a:cubicBezTo>
                    <a:pt x="18167" y="4926"/>
                    <a:pt x="18167" y="4926"/>
                    <a:pt x="18167" y="4926"/>
                  </a:cubicBezTo>
                  <a:cubicBezTo>
                    <a:pt x="18024" y="4926"/>
                    <a:pt x="17881" y="5053"/>
                    <a:pt x="17881" y="5305"/>
                  </a:cubicBezTo>
                  <a:cubicBezTo>
                    <a:pt x="18024" y="5305"/>
                    <a:pt x="18024" y="5305"/>
                    <a:pt x="18167" y="5305"/>
                  </a:cubicBezTo>
                  <a:cubicBezTo>
                    <a:pt x="18167" y="5305"/>
                    <a:pt x="18310" y="5305"/>
                    <a:pt x="18310" y="5305"/>
                  </a:cubicBezTo>
                  <a:cubicBezTo>
                    <a:pt x="18310" y="5432"/>
                    <a:pt x="18453" y="5432"/>
                    <a:pt x="18453" y="5558"/>
                  </a:cubicBezTo>
                  <a:close/>
                  <a:moveTo>
                    <a:pt x="18167" y="5558"/>
                  </a:moveTo>
                  <a:cubicBezTo>
                    <a:pt x="18167" y="5558"/>
                    <a:pt x="18167" y="5684"/>
                    <a:pt x="18167" y="5684"/>
                  </a:cubicBezTo>
                  <a:cubicBezTo>
                    <a:pt x="18167" y="5811"/>
                    <a:pt x="18167" y="5811"/>
                    <a:pt x="18024" y="5811"/>
                  </a:cubicBezTo>
                  <a:cubicBezTo>
                    <a:pt x="18024" y="5811"/>
                    <a:pt x="17881" y="5684"/>
                    <a:pt x="17881" y="5558"/>
                  </a:cubicBezTo>
                  <a:cubicBezTo>
                    <a:pt x="17881" y="5558"/>
                    <a:pt x="17881" y="5432"/>
                    <a:pt x="17881" y="5432"/>
                  </a:cubicBezTo>
                  <a:cubicBezTo>
                    <a:pt x="17881" y="5432"/>
                    <a:pt x="17881" y="5305"/>
                    <a:pt x="17881" y="5305"/>
                  </a:cubicBezTo>
                  <a:cubicBezTo>
                    <a:pt x="18024" y="5305"/>
                    <a:pt x="18024" y="5305"/>
                    <a:pt x="18024" y="5305"/>
                  </a:cubicBezTo>
                  <a:cubicBezTo>
                    <a:pt x="18167" y="5305"/>
                    <a:pt x="18167" y="5432"/>
                    <a:pt x="18167" y="555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2125" y="4671060"/>
            <a:ext cx="5747385" cy="1182370"/>
            <a:chOff x="797" y="7250"/>
            <a:chExt cx="9051" cy="1862"/>
          </a:xfrm>
        </p:grpSpPr>
        <p:sp>
          <p:nvSpPr>
            <p:cNvPr id="15" name="Rectangle 4"/>
            <p:cNvSpPr txBox="1">
              <a:spLocks noChangeArrowheads="1"/>
            </p:cNvSpPr>
            <p:nvPr/>
          </p:nvSpPr>
          <p:spPr bwMode="auto">
            <a:xfrm>
              <a:off x="797" y="7902"/>
              <a:ext cx="5591" cy="5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67" tIns="45683" rIns="91367" bIns="45683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l"/>
              <a:r>
                <a:rPr lang="zh-CN" altLang="en-US" b="0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指导老师</a:t>
              </a:r>
              <a:r>
                <a:rPr lang="en-US" altLang="zh-CN" b="0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: </a:t>
              </a:r>
              <a:r>
                <a:rPr lang="zh-CN" altLang="en-US" b="0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周艳</a:t>
              </a:r>
              <a:r>
                <a:rPr lang="en-US" altLang="zh-CN" sz="1800" b="0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  </a:t>
              </a:r>
              <a:endParaRPr lang="zh-CN" altLang="en-US" sz="1800" b="0" dirty="0"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5" name="Rectangle 4"/>
            <p:cNvSpPr txBox="1">
              <a:spLocks noChangeArrowheads="1"/>
            </p:cNvSpPr>
            <p:nvPr/>
          </p:nvSpPr>
          <p:spPr bwMode="auto">
            <a:xfrm>
              <a:off x="819" y="8540"/>
              <a:ext cx="5591" cy="5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67" tIns="45683" rIns="91367" bIns="45683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l"/>
              <a:r>
                <a:rPr lang="zh-CN" altLang="en-US" b="0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汇报人</a:t>
              </a:r>
              <a:r>
                <a:rPr lang="en-US" altLang="zh-CN" b="0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: </a:t>
              </a:r>
              <a:r>
                <a:rPr lang="zh-CN" altLang="en-US" b="0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第八组成员</a:t>
              </a:r>
              <a:endParaRPr lang="zh-CN" altLang="en-US" sz="1800" b="0" dirty="0"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6" name="Rectangle 4"/>
            <p:cNvSpPr txBox="1">
              <a:spLocks noChangeArrowheads="1"/>
            </p:cNvSpPr>
            <p:nvPr/>
          </p:nvSpPr>
          <p:spPr bwMode="auto">
            <a:xfrm>
              <a:off x="840" y="7250"/>
              <a:ext cx="9008" cy="5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67" tIns="45683" rIns="91367" bIns="45683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l"/>
              <a:r>
                <a:rPr lang="zh-CN" altLang="en-US" b="0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成员：张润稷 蒋瞻泽 赵燕妮 斯琪 杨斌 韦春迎 </a:t>
              </a:r>
              <a:endParaRPr lang="zh-CN" altLang="en-US" sz="1800" b="0" dirty="0"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25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150689" y="120850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184436" y="138588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 rot="5400000">
            <a:off x="-568325" y="3211195"/>
            <a:ext cx="3729990" cy="619760"/>
          </a:xfrm>
          <a:prstGeom prst="rect">
            <a:avLst/>
          </a:prstGeom>
        </p:spPr>
        <p:txBody>
          <a:bodyPr vert="vert27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zh-CN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教师端用例图</a:t>
            </a:r>
          </a:p>
        </p:txBody>
      </p:sp>
      <p:pic>
        <p:nvPicPr>
          <p:cNvPr id="7" name="图片 6" descr="QQ图片202011241615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055" y="364490"/>
            <a:ext cx="6485890" cy="6129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150689" y="120850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184436" y="138588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 rot="5400000">
            <a:off x="-568325" y="3211195"/>
            <a:ext cx="3729990" cy="619760"/>
          </a:xfrm>
          <a:prstGeom prst="rect">
            <a:avLst/>
          </a:prstGeom>
        </p:spPr>
        <p:txBody>
          <a:bodyPr vert="vert27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zh-CN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学生端用例图</a:t>
            </a:r>
          </a:p>
        </p:txBody>
      </p:sp>
      <p:pic>
        <p:nvPicPr>
          <p:cNvPr id="8" name="图片 7" descr="QQ图片20201124161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115" y="359410"/>
            <a:ext cx="6625590" cy="61156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150689" y="120850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184436" y="138588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 rot="5400000">
            <a:off x="-568325" y="3211195"/>
            <a:ext cx="3729990" cy="619760"/>
          </a:xfrm>
          <a:prstGeom prst="rect">
            <a:avLst/>
          </a:prstGeom>
        </p:spPr>
        <p:txBody>
          <a:bodyPr vert="vert27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类图</a:t>
            </a:r>
            <a:endParaRPr lang="zh-CN" altLang="zh-CN" sz="3200" spc="600" dirty="0">
              <a:solidFill>
                <a:srgbClr val="009C96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1" y="154522"/>
            <a:ext cx="8284559" cy="6617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150689" y="120850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184436" y="138588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 rot="5400000">
            <a:off x="-568325" y="3211195"/>
            <a:ext cx="3729990" cy="619760"/>
          </a:xfrm>
          <a:prstGeom prst="rect">
            <a:avLst/>
          </a:prstGeom>
        </p:spPr>
        <p:txBody>
          <a:bodyPr vert="vert27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用例说明</a:t>
            </a:r>
            <a:endParaRPr lang="zh-CN" altLang="zh-CN" sz="3200" spc="600" dirty="0">
              <a:solidFill>
                <a:srgbClr val="009C96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83841" y="944038"/>
            <a:ext cx="916125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用例：获取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加入课堂</a:t>
            </a:r>
            <a:endParaRPr lang="zh-CN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参与者：学生</a:t>
            </a:r>
          </a:p>
          <a:p>
            <a:pPr algn="just"/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操作流：</a:t>
            </a:r>
          </a:p>
          <a:p>
            <a:pPr marL="342900" lvl="0" indent="-342900" algn="just">
              <a:buFont typeface="+mj-ea"/>
              <a:buAutoNum type="ea1ChsPlain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学生进入选课界面，用例开始。</a:t>
            </a:r>
          </a:p>
          <a:p>
            <a:pPr marL="342900" lvl="0" indent="-342900" algn="just">
              <a:buFont typeface="+mj-ea"/>
              <a:buAutoNum type="ea1ChsPlain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系统提示输入课堂号以及课堂暗号（密码）。</a:t>
            </a:r>
          </a:p>
          <a:p>
            <a:pPr marL="342900" lvl="0" indent="-342900" algn="just">
              <a:buFont typeface="+mj-ea"/>
              <a:buAutoNum type="ea1ChsPlain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学生输入想要加入的课堂的课堂号及暗号（密码）。</a:t>
            </a:r>
          </a:p>
          <a:p>
            <a:pPr marL="342900" lvl="0" indent="-342900" algn="just">
              <a:buFont typeface="+mj-ea"/>
              <a:buAutoNum type="ea1ChsPlain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系统检验课堂号。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A1: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不存在课堂号</a:t>
            </a:r>
          </a:p>
          <a:p>
            <a:pPr marL="342900" lvl="0" indent="-342900" algn="just">
              <a:buFont typeface="+mj-ea"/>
              <a:buAutoNum type="ea1ChsPlain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系统检验课堂号与暗号是否对应。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A2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：密码错误</a:t>
            </a:r>
          </a:p>
          <a:p>
            <a:pPr marL="342900" lvl="0" indent="-342900" algn="just">
              <a:buFont typeface="+mj-ea"/>
              <a:buAutoNum type="ea1ChsPlain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系统验证是否与已加入课程冲突。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A3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：有冲突</a:t>
            </a:r>
          </a:p>
          <a:p>
            <a:pPr marL="342900" lvl="0" indent="-342900" algn="just">
              <a:buFont typeface="+mj-ea"/>
              <a:buAutoNum type="ea1ChsPlain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系统添加课堂信息，并提示已加入课堂。</a:t>
            </a:r>
          </a:p>
          <a:p>
            <a:pPr marL="342900" lvl="0" indent="-342900" algn="just">
              <a:buFont typeface="+mj-ea"/>
              <a:buAutoNum type="ea1ChsPlain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系统回到选课界面，用例结束。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150689" y="120850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184436" y="138588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 rot="5400000">
            <a:off x="-568325" y="3211195"/>
            <a:ext cx="3729990" cy="619760"/>
          </a:xfrm>
          <a:prstGeom prst="rect">
            <a:avLst/>
          </a:prstGeom>
        </p:spPr>
        <p:txBody>
          <a:bodyPr vert="vert27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用例说明</a:t>
            </a:r>
            <a:endParaRPr lang="zh-CN" altLang="zh-CN" sz="3200" spc="600" dirty="0">
              <a:solidFill>
                <a:srgbClr val="009C96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83841" y="944038"/>
            <a:ext cx="916125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用例：课堂答题</a:t>
            </a:r>
            <a:endParaRPr lang="zh-CN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参与者：学生</a:t>
            </a:r>
          </a:p>
          <a:p>
            <a:pPr algn="just"/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操作流：</a:t>
            </a:r>
          </a:p>
          <a:p>
            <a:pPr marL="342900" lvl="0" indent="-342900" algn="just">
              <a:buFont typeface="+mj-ea"/>
              <a:buAutoNum type="ea1ChsPlain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学生进入课堂界面，用例开始。</a:t>
            </a:r>
          </a:p>
          <a:p>
            <a:pPr marL="342900" lvl="0" indent="-342900" algn="just">
              <a:buFont typeface="+mj-ea"/>
              <a:buAutoNum type="ea1ChsPlain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系统提示有新布置的课堂习题。</a:t>
            </a:r>
          </a:p>
          <a:p>
            <a:pPr marL="342900" lvl="0" indent="-342900" algn="just">
              <a:buFont typeface="+mj-ea"/>
              <a:buAutoNum type="ea1ChsPlain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学生点击查看课堂习题。</a:t>
            </a:r>
          </a:p>
          <a:p>
            <a:pPr marL="342900" lvl="0" indent="-342900" algn="just">
              <a:buFont typeface="+mj-ea"/>
              <a:buAutoNum type="ea1ChsPlain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进入答题界面，系统显示当前题目以及提交剩余时间。答题可通过文本框填写和添加图片的形式完成。</a:t>
            </a:r>
          </a:p>
          <a:p>
            <a:pPr marL="342900" lvl="0" indent="-342900" algn="just">
              <a:buFont typeface="+mj-ea"/>
              <a:buAutoNum type="ea1ChsPlain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学生答题完成，点击提交按钮。</a:t>
            </a:r>
          </a:p>
          <a:p>
            <a:pPr marL="342900" lvl="0" indent="-342900" algn="just">
              <a:buFont typeface="+mj-ea"/>
              <a:buAutoNum type="ea1ChsPlain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系统检验是否在规定时间内完成。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A1: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超时，提交失败</a:t>
            </a:r>
          </a:p>
          <a:p>
            <a:r>
              <a:rPr lang="zh-CN" altLang="zh-CN" sz="2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系统回到课堂界面，用例结束。</a:t>
            </a:r>
            <a:endParaRPr lang="zh-CN" altLang="zh-CN" sz="4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150689" y="120850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184436" y="138588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 rot="5400000">
            <a:off x="-568325" y="3211195"/>
            <a:ext cx="3729990" cy="619760"/>
          </a:xfrm>
          <a:prstGeom prst="rect">
            <a:avLst/>
          </a:prstGeom>
        </p:spPr>
        <p:txBody>
          <a:bodyPr vert="vert27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用例说明</a:t>
            </a:r>
            <a:endParaRPr lang="zh-CN" altLang="zh-CN" sz="3200" spc="600" dirty="0">
              <a:solidFill>
                <a:srgbClr val="009C96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44205" y="582067"/>
            <a:ext cx="995644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用例：批改作业</a:t>
            </a:r>
            <a:endParaRPr lang="zh-CN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参与者：老师</a:t>
            </a:r>
          </a:p>
          <a:p>
            <a:pPr algn="just"/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操作流：</a:t>
            </a:r>
          </a:p>
          <a:p>
            <a:pPr marL="342900" lvl="0" indent="-342900" algn="just">
              <a:buFont typeface="+mj-ea"/>
              <a:buAutoNum type="ea1ChsPlain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教师进入批改作业，用例开始。</a:t>
            </a:r>
          </a:p>
          <a:p>
            <a:pPr marL="342900" lvl="0" indent="-342900" algn="just">
              <a:buFont typeface="+mj-ea"/>
              <a:buAutoNum type="ea1ChsPlain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系统自动批改客观题，给每一份作业统计客观题信息。</a:t>
            </a:r>
          </a:p>
          <a:p>
            <a:pPr marL="342900" lvl="0" indent="-342900" algn="just">
              <a:buFont typeface="+mj-ea"/>
              <a:buAutoNum type="ea1ChsPlain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系统显示第一份作业的第一道主观题，老师进行分数选择（每道题的分值由发布习题是设置），分数由系统进行记录。</a:t>
            </a:r>
          </a:p>
          <a:p>
            <a:pPr marL="342900" lvl="0" indent="-342900" algn="just">
              <a:buFont typeface="+mj-ea"/>
              <a:buAutoNum type="ea1ChsPlain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教师点击下一题按钮，系统显示第二份作业的第一道主观题，老师进行分数选择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......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直至所有作业的第一道主观题批改完成。</a:t>
            </a:r>
          </a:p>
          <a:p>
            <a:pPr marL="342900" lvl="0" indent="-342900" algn="just">
              <a:buFont typeface="+mj-ea"/>
              <a:buAutoNum type="ea1ChsPlain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系统显示第一份作业的第二道主观题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......</a:t>
            </a:r>
            <a:endParaRPr lang="zh-CN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ea"/>
              <a:buAutoNum type="ea1ChsPlain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系统显示已完成作业批改，同时统计每份作业的分数情况。</a:t>
            </a:r>
          </a:p>
          <a:p>
            <a:pPr marL="342900" lvl="0" indent="-342900" algn="just">
              <a:buFont typeface="+mj-ea"/>
              <a:buAutoNum type="ea1ChsPlain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系统统计并显示作业均分以及每道题的均分。</a:t>
            </a:r>
          </a:p>
          <a:p>
            <a:pPr marL="342900" lvl="0" indent="-342900" algn="just">
              <a:buFont typeface="+mj-ea"/>
              <a:buAutoNum type="ea1ChsPlain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教师点击返回，系统返回批改作业界面，用例结束。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0" y="0"/>
            <a:ext cx="12192000" cy="685739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-2959"/>
            <a:ext cx="12192000" cy="685739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43317" y="836713"/>
            <a:ext cx="3168352" cy="3744415"/>
          </a:xfrm>
          <a:prstGeom prst="rect">
            <a:avLst/>
          </a:prstGeom>
          <a:solidFill>
            <a:srgbClr val="009C9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232971" y="4066392"/>
            <a:ext cx="210219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456855" y="1023809"/>
            <a:ext cx="1398140" cy="2452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3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3" name="Title 13"/>
          <p:cNvSpPr txBox="1"/>
          <p:nvPr/>
        </p:nvSpPr>
        <p:spPr>
          <a:xfrm>
            <a:off x="1815622" y="3322203"/>
            <a:ext cx="2936897" cy="716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anose="020B04030304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PART THREE</a:t>
            </a:r>
          </a:p>
        </p:txBody>
      </p:sp>
      <p:sp>
        <p:nvSpPr>
          <p:cNvPr id="19" name="Content Placeholder 2"/>
          <p:cNvSpPr txBox="1"/>
          <p:nvPr/>
        </p:nvSpPr>
        <p:spPr>
          <a:xfrm>
            <a:off x="7400041" y="2708920"/>
            <a:ext cx="4964264" cy="1362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总体设计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6030831" y="2394408"/>
            <a:ext cx="0" cy="4463592"/>
          </a:xfrm>
          <a:prstGeom prst="line">
            <a:avLst/>
          </a:prstGeom>
          <a:ln>
            <a:solidFill>
              <a:schemeClr val="bg2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组合 27"/>
          <p:cNvGrpSpPr/>
          <p:nvPr/>
        </p:nvGrpSpPr>
        <p:grpSpPr>
          <a:xfrm>
            <a:off x="9757227" y="523482"/>
            <a:ext cx="1757636" cy="505219"/>
            <a:chOff x="0" y="0"/>
            <a:chExt cx="1757634" cy="505218"/>
          </a:xfrm>
        </p:grpSpPr>
        <p:sp>
          <p:nvSpPr>
            <p:cNvPr id="118" name="ïśḷide"/>
            <p:cNvSpPr/>
            <p:nvPr/>
          </p:nvSpPr>
          <p:spPr>
            <a:xfrm>
              <a:off x="546903" y="331809"/>
              <a:ext cx="1152166" cy="7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9" y="17600"/>
                  </a:moveTo>
                  <a:cubicBezTo>
                    <a:pt x="316" y="17600"/>
                    <a:pt x="211" y="16800"/>
                    <a:pt x="158" y="16800"/>
                  </a:cubicBezTo>
                  <a:cubicBezTo>
                    <a:pt x="105" y="16800"/>
                    <a:pt x="53" y="16000"/>
                    <a:pt x="0" y="16000"/>
                  </a:cubicBezTo>
                  <a:cubicBezTo>
                    <a:pt x="0" y="13600"/>
                    <a:pt x="0" y="13600"/>
                    <a:pt x="0" y="13600"/>
                  </a:cubicBezTo>
                  <a:cubicBezTo>
                    <a:pt x="53" y="13600"/>
                    <a:pt x="53" y="13600"/>
                    <a:pt x="53" y="13600"/>
                  </a:cubicBezTo>
                  <a:cubicBezTo>
                    <a:pt x="53" y="13600"/>
                    <a:pt x="105" y="14400"/>
                    <a:pt x="211" y="15200"/>
                  </a:cubicBezTo>
                  <a:cubicBezTo>
                    <a:pt x="263" y="15200"/>
                    <a:pt x="316" y="15200"/>
                    <a:pt x="369" y="15200"/>
                  </a:cubicBezTo>
                  <a:cubicBezTo>
                    <a:pt x="421" y="15200"/>
                    <a:pt x="474" y="15200"/>
                    <a:pt x="527" y="14400"/>
                  </a:cubicBezTo>
                  <a:cubicBezTo>
                    <a:pt x="580" y="14400"/>
                    <a:pt x="580" y="13600"/>
                    <a:pt x="580" y="12800"/>
                  </a:cubicBezTo>
                  <a:cubicBezTo>
                    <a:pt x="580" y="12000"/>
                    <a:pt x="580" y="11200"/>
                    <a:pt x="580" y="11200"/>
                  </a:cubicBezTo>
                  <a:cubicBezTo>
                    <a:pt x="527" y="10400"/>
                    <a:pt x="527" y="10400"/>
                    <a:pt x="474" y="10400"/>
                  </a:cubicBezTo>
                  <a:cubicBezTo>
                    <a:pt x="421" y="10400"/>
                    <a:pt x="421" y="9600"/>
                    <a:pt x="369" y="9600"/>
                  </a:cubicBezTo>
                  <a:cubicBezTo>
                    <a:pt x="369" y="9600"/>
                    <a:pt x="316" y="9600"/>
                    <a:pt x="263" y="9600"/>
                  </a:cubicBezTo>
                  <a:cubicBezTo>
                    <a:pt x="263" y="9600"/>
                    <a:pt x="211" y="8800"/>
                    <a:pt x="158" y="8800"/>
                  </a:cubicBezTo>
                  <a:cubicBezTo>
                    <a:pt x="158" y="8800"/>
                    <a:pt x="105" y="8800"/>
                    <a:pt x="105" y="8000"/>
                  </a:cubicBezTo>
                  <a:cubicBezTo>
                    <a:pt x="53" y="8000"/>
                    <a:pt x="53" y="7200"/>
                    <a:pt x="53" y="6400"/>
                  </a:cubicBezTo>
                  <a:cubicBezTo>
                    <a:pt x="53" y="6400"/>
                    <a:pt x="53" y="5600"/>
                    <a:pt x="53" y="4800"/>
                  </a:cubicBezTo>
                  <a:cubicBezTo>
                    <a:pt x="53" y="4000"/>
                    <a:pt x="53" y="2400"/>
                    <a:pt x="105" y="1600"/>
                  </a:cubicBezTo>
                  <a:cubicBezTo>
                    <a:pt x="211" y="800"/>
                    <a:pt x="263" y="800"/>
                    <a:pt x="369" y="800"/>
                  </a:cubicBezTo>
                  <a:cubicBezTo>
                    <a:pt x="421" y="800"/>
                    <a:pt x="527" y="800"/>
                    <a:pt x="580" y="800"/>
                  </a:cubicBezTo>
                  <a:cubicBezTo>
                    <a:pt x="632" y="800"/>
                    <a:pt x="685" y="1600"/>
                    <a:pt x="685" y="1600"/>
                  </a:cubicBezTo>
                  <a:cubicBezTo>
                    <a:pt x="685" y="4000"/>
                    <a:pt x="685" y="4000"/>
                    <a:pt x="685" y="4000"/>
                  </a:cubicBezTo>
                  <a:cubicBezTo>
                    <a:pt x="685" y="4000"/>
                    <a:pt x="685" y="4000"/>
                    <a:pt x="685" y="4000"/>
                  </a:cubicBezTo>
                  <a:cubicBezTo>
                    <a:pt x="685" y="4000"/>
                    <a:pt x="632" y="3200"/>
                    <a:pt x="580" y="3200"/>
                  </a:cubicBezTo>
                  <a:cubicBezTo>
                    <a:pt x="527" y="2400"/>
                    <a:pt x="474" y="2400"/>
                    <a:pt x="421" y="2400"/>
                  </a:cubicBezTo>
                  <a:cubicBezTo>
                    <a:pt x="316" y="2400"/>
                    <a:pt x="263" y="2400"/>
                    <a:pt x="263" y="3200"/>
                  </a:cubicBezTo>
                  <a:cubicBezTo>
                    <a:pt x="211" y="3200"/>
                    <a:pt x="158" y="4000"/>
                    <a:pt x="158" y="4800"/>
                  </a:cubicBezTo>
                  <a:cubicBezTo>
                    <a:pt x="158" y="5600"/>
                    <a:pt x="211" y="6400"/>
                    <a:pt x="211" y="6400"/>
                  </a:cubicBezTo>
                  <a:cubicBezTo>
                    <a:pt x="211" y="7200"/>
                    <a:pt x="263" y="7200"/>
                    <a:pt x="316" y="7200"/>
                  </a:cubicBezTo>
                  <a:cubicBezTo>
                    <a:pt x="369" y="7200"/>
                    <a:pt x="369" y="8000"/>
                    <a:pt x="421" y="8000"/>
                  </a:cubicBezTo>
                  <a:cubicBezTo>
                    <a:pt x="474" y="8000"/>
                    <a:pt x="527" y="8000"/>
                    <a:pt x="527" y="8000"/>
                  </a:cubicBezTo>
                  <a:cubicBezTo>
                    <a:pt x="632" y="8800"/>
                    <a:pt x="685" y="8800"/>
                    <a:pt x="685" y="9600"/>
                  </a:cubicBezTo>
                  <a:cubicBezTo>
                    <a:pt x="738" y="10400"/>
                    <a:pt x="738" y="11200"/>
                    <a:pt x="738" y="12000"/>
                  </a:cubicBezTo>
                  <a:cubicBezTo>
                    <a:pt x="738" y="12800"/>
                    <a:pt x="738" y="13600"/>
                    <a:pt x="738" y="14400"/>
                  </a:cubicBezTo>
                  <a:cubicBezTo>
                    <a:pt x="685" y="15200"/>
                    <a:pt x="685" y="15200"/>
                    <a:pt x="632" y="16000"/>
                  </a:cubicBezTo>
                  <a:cubicBezTo>
                    <a:pt x="632" y="16000"/>
                    <a:pt x="580" y="16800"/>
                    <a:pt x="527" y="16800"/>
                  </a:cubicBezTo>
                  <a:cubicBezTo>
                    <a:pt x="474" y="16800"/>
                    <a:pt x="421" y="17600"/>
                    <a:pt x="369" y="17600"/>
                  </a:cubicBezTo>
                  <a:close/>
                  <a:moveTo>
                    <a:pt x="1633" y="11200"/>
                  </a:moveTo>
                  <a:cubicBezTo>
                    <a:pt x="1633" y="12800"/>
                    <a:pt x="1580" y="14400"/>
                    <a:pt x="1528" y="16000"/>
                  </a:cubicBezTo>
                  <a:cubicBezTo>
                    <a:pt x="1475" y="16800"/>
                    <a:pt x="1370" y="17600"/>
                    <a:pt x="1264" y="17600"/>
                  </a:cubicBezTo>
                  <a:cubicBezTo>
                    <a:pt x="1159" y="17600"/>
                    <a:pt x="1054" y="16800"/>
                    <a:pt x="1001" y="15200"/>
                  </a:cubicBezTo>
                  <a:cubicBezTo>
                    <a:pt x="948" y="14400"/>
                    <a:pt x="896" y="12800"/>
                    <a:pt x="896" y="11200"/>
                  </a:cubicBezTo>
                  <a:cubicBezTo>
                    <a:pt x="896" y="8800"/>
                    <a:pt x="948" y="7200"/>
                    <a:pt x="1001" y="6400"/>
                  </a:cubicBezTo>
                  <a:cubicBezTo>
                    <a:pt x="1106" y="4800"/>
                    <a:pt x="1159" y="4800"/>
                    <a:pt x="1264" y="4800"/>
                  </a:cubicBezTo>
                  <a:cubicBezTo>
                    <a:pt x="1370" y="4800"/>
                    <a:pt x="1475" y="4800"/>
                    <a:pt x="1528" y="6400"/>
                  </a:cubicBezTo>
                  <a:cubicBezTo>
                    <a:pt x="1580" y="7200"/>
                    <a:pt x="1633" y="8800"/>
                    <a:pt x="1633" y="11200"/>
                  </a:cubicBezTo>
                  <a:close/>
                  <a:moveTo>
                    <a:pt x="1475" y="11200"/>
                  </a:moveTo>
                  <a:cubicBezTo>
                    <a:pt x="1475" y="9600"/>
                    <a:pt x="1475" y="8000"/>
                    <a:pt x="1422" y="7200"/>
                  </a:cubicBezTo>
                  <a:cubicBezTo>
                    <a:pt x="1422" y="6400"/>
                    <a:pt x="1370" y="6400"/>
                    <a:pt x="1264" y="6400"/>
                  </a:cubicBezTo>
                  <a:cubicBezTo>
                    <a:pt x="1212" y="6400"/>
                    <a:pt x="1159" y="6400"/>
                    <a:pt x="1106" y="7200"/>
                  </a:cubicBezTo>
                  <a:cubicBezTo>
                    <a:pt x="1054" y="8000"/>
                    <a:pt x="1054" y="9600"/>
                    <a:pt x="1054" y="11200"/>
                  </a:cubicBezTo>
                  <a:cubicBezTo>
                    <a:pt x="1054" y="12800"/>
                    <a:pt x="1054" y="13600"/>
                    <a:pt x="1106" y="14400"/>
                  </a:cubicBezTo>
                  <a:cubicBezTo>
                    <a:pt x="1159" y="15200"/>
                    <a:pt x="1212" y="15200"/>
                    <a:pt x="1264" y="15200"/>
                  </a:cubicBezTo>
                  <a:cubicBezTo>
                    <a:pt x="1370" y="15200"/>
                    <a:pt x="1422" y="15200"/>
                    <a:pt x="1422" y="14400"/>
                  </a:cubicBezTo>
                  <a:cubicBezTo>
                    <a:pt x="1475" y="13600"/>
                    <a:pt x="1475" y="12800"/>
                    <a:pt x="1475" y="11200"/>
                  </a:cubicBezTo>
                  <a:close/>
                  <a:moveTo>
                    <a:pt x="2476" y="16800"/>
                  </a:moveTo>
                  <a:cubicBezTo>
                    <a:pt x="2371" y="16800"/>
                    <a:pt x="2371" y="16800"/>
                    <a:pt x="2371" y="16800"/>
                  </a:cubicBezTo>
                  <a:cubicBezTo>
                    <a:pt x="2371" y="16000"/>
                    <a:pt x="2371" y="16000"/>
                    <a:pt x="2371" y="16000"/>
                  </a:cubicBezTo>
                  <a:cubicBezTo>
                    <a:pt x="2318" y="16000"/>
                    <a:pt x="2265" y="16800"/>
                    <a:pt x="2213" y="16800"/>
                  </a:cubicBezTo>
                  <a:cubicBezTo>
                    <a:pt x="2213" y="16800"/>
                    <a:pt x="2160" y="17600"/>
                    <a:pt x="2107" y="17600"/>
                  </a:cubicBezTo>
                  <a:cubicBezTo>
                    <a:pt x="2055" y="17600"/>
                    <a:pt x="2055" y="17600"/>
                    <a:pt x="2002" y="16800"/>
                  </a:cubicBezTo>
                  <a:cubicBezTo>
                    <a:pt x="2002" y="16800"/>
                    <a:pt x="1949" y="16800"/>
                    <a:pt x="1949" y="16000"/>
                  </a:cubicBezTo>
                  <a:cubicBezTo>
                    <a:pt x="1897" y="16000"/>
                    <a:pt x="1897" y="15200"/>
                    <a:pt x="1897" y="15200"/>
                  </a:cubicBezTo>
                  <a:cubicBezTo>
                    <a:pt x="1844" y="14400"/>
                    <a:pt x="1844" y="13600"/>
                    <a:pt x="1844" y="12800"/>
                  </a:cubicBezTo>
                  <a:cubicBezTo>
                    <a:pt x="1844" y="4800"/>
                    <a:pt x="1844" y="4800"/>
                    <a:pt x="1844" y="4800"/>
                  </a:cubicBezTo>
                  <a:cubicBezTo>
                    <a:pt x="2002" y="4800"/>
                    <a:pt x="2002" y="4800"/>
                    <a:pt x="2002" y="4800"/>
                  </a:cubicBezTo>
                  <a:cubicBezTo>
                    <a:pt x="2002" y="12000"/>
                    <a:pt x="2002" y="12000"/>
                    <a:pt x="2002" y="12000"/>
                  </a:cubicBezTo>
                  <a:cubicBezTo>
                    <a:pt x="2002" y="12000"/>
                    <a:pt x="2002" y="12800"/>
                    <a:pt x="2002" y="13600"/>
                  </a:cubicBezTo>
                  <a:cubicBezTo>
                    <a:pt x="2002" y="13600"/>
                    <a:pt x="2002" y="14400"/>
                    <a:pt x="2002" y="14400"/>
                  </a:cubicBezTo>
                  <a:cubicBezTo>
                    <a:pt x="2002" y="14400"/>
                    <a:pt x="2055" y="15200"/>
                    <a:pt x="2055" y="15200"/>
                  </a:cubicBezTo>
                  <a:cubicBezTo>
                    <a:pt x="2055" y="15200"/>
                    <a:pt x="2107" y="15200"/>
                    <a:pt x="2160" y="15200"/>
                  </a:cubicBezTo>
                  <a:cubicBezTo>
                    <a:pt x="2160" y="15200"/>
                    <a:pt x="2213" y="15200"/>
                    <a:pt x="2265" y="15200"/>
                  </a:cubicBezTo>
                  <a:cubicBezTo>
                    <a:pt x="2265" y="14400"/>
                    <a:pt x="2318" y="14400"/>
                    <a:pt x="2371" y="13600"/>
                  </a:cubicBezTo>
                  <a:cubicBezTo>
                    <a:pt x="2371" y="4800"/>
                    <a:pt x="2371" y="4800"/>
                    <a:pt x="2371" y="4800"/>
                  </a:cubicBezTo>
                  <a:cubicBezTo>
                    <a:pt x="2476" y="4800"/>
                    <a:pt x="2476" y="4800"/>
                    <a:pt x="2476" y="4800"/>
                  </a:cubicBezTo>
                  <a:cubicBezTo>
                    <a:pt x="2476" y="16800"/>
                    <a:pt x="2476" y="16800"/>
                    <a:pt x="2476" y="16800"/>
                  </a:cubicBezTo>
                  <a:close/>
                  <a:moveTo>
                    <a:pt x="3003" y="17600"/>
                  </a:moveTo>
                  <a:cubicBezTo>
                    <a:pt x="2950" y="17600"/>
                    <a:pt x="2898" y="16800"/>
                    <a:pt x="2845" y="16000"/>
                  </a:cubicBezTo>
                  <a:cubicBezTo>
                    <a:pt x="2792" y="16000"/>
                    <a:pt x="2792" y="14400"/>
                    <a:pt x="2792" y="13600"/>
                  </a:cubicBezTo>
                  <a:cubicBezTo>
                    <a:pt x="2792" y="6400"/>
                    <a:pt x="2792" y="6400"/>
                    <a:pt x="2792" y="6400"/>
                  </a:cubicBezTo>
                  <a:cubicBezTo>
                    <a:pt x="2687" y="6400"/>
                    <a:pt x="2687" y="6400"/>
                    <a:pt x="2687" y="6400"/>
                  </a:cubicBezTo>
                  <a:cubicBezTo>
                    <a:pt x="2687" y="4800"/>
                    <a:pt x="2687" y="4800"/>
                    <a:pt x="2687" y="4800"/>
                  </a:cubicBezTo>
                  <a:cubicBezTo>
                    <a:pt x="2792" y="4800"/>
                    <a:pt x="2792" y="4800"/>
                    <a:pt x="2792" y="4800"/>
                  </a:cubicBezTo>
                  <a:cubicBezTo>
                    <a:pt x="2792" y="1600"/>
                    <a:pt x="2792" y="1600"/>
                    <a:pt x="2792" y="1600"/>
                  </a:cubicBezTo>
                  <a:cubicBezTo>
                    <a:pt x="2898" y="1600"/>
                    <a:pt x="2898" y="1600"/>
                    <a:pt x="2898" y="1600"/>
                  </a:cubicBezTo>
                  <a:cubicBezTo>
                    <a:pt x="2898" y="4800"/>
                    <a:pt x="2898" y="4800"/>
                    <a:pt x="2898" y="4800"/>
                  </a:cubicBezTo>
                  <a:cubicBezTo>
                    <a:pt x="3161" y="4800"/>
                    <a:pt x="3161" y="4800"/>
                    <a:pt x="3161" y="4800"/>
                  </a:cubicBezTo>
                  <a:cubicBezTo>
                    <a:pt x="3161" y="6400"/>
                    <a:pt x="3161" y="6400"/>
                    <a:pt x="3161" y="6400"/>
                  </a:cubicBezTo>
                  <a:cubicBezTo>
                    <a:pt x="2898" y="6400"/>
                    <a:pt x="2898" y="6400"/>
                    <a:pt x="2898" y="6400"/>
                  </a:cubicBezTo>
                  <a:cubicBezTo>
                    <a:pt x="2898" y="12000"/>
                    <a:pt x="2898" y="12000"/>
                    <a:pt x="2898" y="12000"/>
                  </a:cubicBezTo>
                  <a:cubicBezTo>
                    <a:pt x="2898" y="12800"/>
                    <a:pt x="2898" y="13600"/>
                    <a:pt x="2898" y="13600"/>
                  </a:cubicBezTo>
                  <a:cubicBezTo>
                    <a:pt x="2898" y="14400"/>
                    <a:pt x="2950" y="14400"/>
                    <a:pt x="2950" y="14400"/>
                  </a:cubicBezTo>
                  <a:cubicBezTo>
                    <a:pt x="2950" y="15200"/>
                    <a:pt x="2950" y="15200"/>
                    <a:pt x="2950" y="15200"/>
                  </a:cubicBezTo>
                  <a:cubicBezTo>
                    <a:pt x="3003" y="15200"/>
                    <a:pt x="3003" y="15200"/>
                    <a:pt x="3056" y="15200"/>
                  </a:cubicBezTo>
                  <a:cubicBezTo>
                    <a:pt x="3056" y="15200"/>
                    <a:pt x="3108" y="15200"/>
                    <a:pt x="3108" y="15200"/>
                  </a:cubicBezTo>
                  <a:cubicBezTo>
                    <a:pt x="3108" y="15200"/>
                    <a:pt x="3161" y="15200"/>
                    <a:pt x="3161" y="15200"/>
                  </a:cubicBezTo>
                  <a:cubicBezTo>
                    <a:pt x="3161" y="15200"/>
                    <a:pt x="3161" y="15200"/>
                    <a:pt x="3161" y="15200"/>
                  </a:cubicBezTo>
                  <a:cubicBezTo>
                    <a:pt x="3161" y="16800"/>
                    <a:pt x="3161" y="16800"/>
                    <a:pt x="3161" y="16800"/>
                  </a:cubicBezTo>
                  <a:cubicBezTo>
                    <a:pt x="3161" y="16800"/>
                    <a:pt x="3108" y="16800"/>
                    <a:pt x="3108" y="16800"/>
                  </a:cubicBezTo>
                  <a:cubicBezTo>
                    <a:pt x="3056" y="16800"/>
                    <a:pt x="3056" y="17600"/>
                    <a:pt x="3003" y="17600"/>
                  </a:cubicBezTo>
                  <a:close/>
                  <a:moveTo>
                    <a:pt x="4004" y="16800"/>
                  </a:moveTo>
                  <a:cubicBezTo>
                    <a:pt x="3846" y="16800"/>
                    <a:pt x="3846" y="16800"/>
                    <a:pt x="3846" y="16800"/>
                  </a:cubicBezTo>
                  <a:cubicBezTo>
                    <a:pt x="3846" y="10400"/>
                    <a:pt x="3846" y="10400"/>
                    <a:pt x="3846" y="10400"/>
                  </a:cubicBezTo>
                  <a:cubicBezTo>
                    <a:pt x="3846" y="9600"/>
                    <a:pt x="3846" y="8800"/>
                    <a:pt x="3846" y="8800"/>
                  </a:cubicBezTo>
                  <a:cubicBezTo>
                    <a:pt x="3846" y="8000"/>
                    <a:pt x="3846" y="8000"/>
                    <a:pt x="3846" y="7200"/>
                  </a:cubicBezTo>
                  <a:cubicBezTo>
                    <a:pt x="3793" y="7200"/>
                    <a:pt x="3793" y="7200"/>
                    <a:pt x="3793" y="6400"/>
                  </a:cubicBezTo>
                  <a:cubicBezTo>
                    <a:pt x="3740" y="6400"/>
                    <a:pt x="3740" y="6400"/>
                    <a:pt x="3688" y="6400"/>
                  </a:cubicBezTo>
                  <a:cubicBezTo>
                    <a:pt x="3688" y="6400"/>
                    <a:pt x="3635" y="6400"/>
                    <a:pt x="3582" y="7200"/>
                  </a:cubicBezTo>
                  <a:cubicBezTo>
                    <a:pt x="3582" y="7200"/>
                    <a:pt x="3530" y="7200"/>
                    <a:pt x="3477" y="8000"/>
                  </a:cubicBezTo>
                  <a:cubicBezTo>
                    <a:pt x="3477" y="16800"/>
                    <a:pt x="3477" y="16800"/>
                    <a:pt x="3477" y="16800"/>
                  </a:cubicBezTo>
                  <a:cubicBezTo>
                    <a:pt x="3372" y="16800"/>
                    <a:pt x="3372" y="16800"/>
                    <a:pt x="3372" y="16800"/>
                  </a:cubicBezTo>
                  <a:cubicBezTo>
                    <a:pt x="3372" y="0"/>
                    <a:pt x="3372" y="0"/>
                    <a:pt x="3372" y="0"/>
                  </a:cubicBezTo>
                  <a:cubicBezTo>
                    <a:pt x="3477" y="0"/>
                    <a:pt x="3477" y="0"/>
                    <a:pt x="3477" y="0"/>
                  </a:cubicBezTo>
                  <a:cubicBezTo>
                    <a:pt x="3477" y="6400"/>
                    <a:pt x="3477" y="6400"/>
                    <a:pt x="3477" y="6400"/>
                  </a:cubicBezTo>
                  <a:cubicBezTo>
                    <a:pt x="3530" y="5600"/>
                    <a:pt x="3582" y="5600"/>
                    <a:pt x="3582" y="4800"/>
                  </a:cubicBezTo>
                  <a:cubicBezTo>
                    <a:pt x="3635" y="4800"/>
                    <a:pt x="3688" y="4800"/>
                    <a:pt x="3740" y="4800"/>
                  </a:cubicBezTo>
                  <a:cubicBezTo>
                    <a:pt x="3793" y="4800"/>
                    <a:pt x="3846" y="4800"/>
                    <a:pt x="3899" y="5600"/>
                  </a:cubicBezTo>
                  <a:cubicBezTo>
                    <a:pt x="3951" y="6400"/>
                    <a:pt x="4004" y="8000"/>
                    <a:pt x="4004" y="8800"/>
                  </a:cubicBezTo>
                  <a:cubicBezTo>
                    <a:pt x="4004" y="16800"/>
                    <a:pt x="4004" y="16800"/>
                    <a:pt x="4004" y="16800"/>
                  </a:cubicBezTo>
                  <a:close/>
                  <a:moveTo>
                    <a:pt x="5216" y="4800"/>
                  </a:moveTo>
                  <a:cubicBezTo>
                    <a:pt x="5005" y="16800"/>
                    <a:pt x="5005" y="16800"/>
                    <a:pt x="5005" y="16800"/>
                  </a:cubicBezTo>
                  <a:cubicBezTo>
                    <a:pt x="4900" y="16800"/>
                    <a:pt x="4900" y="16800"/>
                    <a:pt x="4900" y="16800"/>
                  </a:cubicBezTo>
                  <a:cubicBezTo>
                    <a:pt x="4689" y="8000"/>
                    <a:pt x="4689" y="8000"/>
                    <a:pt x="4689" y="8000"/>
                  </a:cubicBezTo>
                  <a:cubicBezTo>
                    <a:pt x="4531" y="16800"/>
                    <a:pt x="4531" y="16800"/>
                    <a:pt x="4531" y="16800"/>
                  </a:cubicBezTo>
                  <a:cubicBezTo>
                    <a:pt x="4373" y="16800"/>
                    <a:pt x="4373" y="16800"/>
                    <a:pt x="4373" y="16800"/>
                  </a:cubicBezTo>
                  <a:cubicBezTo>
                    <a:pt x="4162" y="4800"/>
                    <a:pt x="4162" y="4800"/>
                    <a:pt x="4162" y="4800"/>
                  </a:cubicBezTo>
                  <a:cubicBezTo>
                    <a:pt x="4320" y="4800"/>
                    <a:pt x="4320" y="4800"/>
                    <a:pt x="4320" y="4800"/>
                  </a:cubicBezTo>
                  <a:cubicBezTo>
                    <a:pt x="4478" y="14400"/>
                    <a:pt x="4478" y="14400"/>
                    <a:pt x="4478" y="14400"/>
                  </a:cubicBezTo>
                  <a:cubicBezTo>
                    <a:pt x="4636" y="4800"/>
                    <a:pt x="4636" y="4800"/>
                    <a:pt x="4636" y="4800"/>
                  </a:cubicBezTo>
                  <a:cubicBezTo>
                    <a:pt x="4741" y="4800"/>
                    <a:pt x="4741" y="4800"/>
                    <a:pt x="4741" y="4800"/>
                  </a:cubicBezTo>
                  <a:cubicBezTo>
                    <a:pt x="4952" y="14400"/>
                    <a:pt x="4952" y="14400"/>
                    <a:pt x="4952" y="14400"/>
                  </a:cubicBezTo>
                  <a:cubicBezTo>
                    <a:pt x="5110" y="4800"/>
                    <a:pt x="5110" y="4800"/>
                    <a:pt x="5110" y="4800"/>
                  </a:cubicBezTo>
                  <a:cubicBezTo>
                    <a:pt x="5216" y="4800"/>
                    <a:pt x="5216" y="4800"/>
                    <a:pt x="5216" y="4800"/>
                  </a:cubicBezTo>
                  <a:close/>
                  <a:moveTo>
                    <a:pt x="5795" y="17600"/>
                  </a:moveTo>
                  <a:cubicBezTo>
                    <a:pt x="5637" y="17600"/>
                    <a:pt x="5532" y="16800"/>
                    <a:pt x="5479" y="16000"/>
                  </a:cubicBezTo>
                  <a:cubicBezTo>
                    <a:pt x="5426" y="14400"/>
                    <a:pt x="5374" y="12800"/>
                    <a:pt x="5374" y="11200"/>
                  </a:cubicBezTo>
                  <a:cubicBezTo>
                    <a:pt x="5374" y="8800"/>
                    <a:pt x="5426" y="7200"/>
                    <a:pt x="5479" y="6400"/>
                  </a:cubicBezTo>
                  <a:cubicBezTo>
                    <a:pt x="5532" y="4800"/>
                    <a:pt x="5637" y="4800"/>
                    <a:pt x="5742" y="4800"/>
                  </a:cubicBezTo>
                  <a:cubicBezTo>
                    <a:pt x="5795" y="4800"/>
                    <a:pt x="5848" y="4800"/>
                    <a:pt x="5900" y="4800"/>
                  </a:cubicBezTo>
                  <a:cubicBezTo>
                    <a:pt x="5900" y="4800"/>
                    <a:pt x="5953" y="5600"/>
                    <a:pt x="6006" y="5600"/>
                  </a:cubicBezTo>
                  <a:cubicBezTo>
                    <a:pt x="6006" y="6400"/>
                    <a:pt x="6059" y="7200"/>
                    <a:pt x="6059" y="7200"/>
                  </a:cubicBezTo>
                  <a:cubicBezTo>
                    <a:pt x="6059" y="8000"/>
                    <a:pt x="6059" y="8800"/>
                    <a:pt x="6059" y="10400"/>
                  </a:cubicBezTo>
                  <a:cubicBezTo>
                    <a:pt x="6059" y="11200"/>
                    <a:pt x="6059" y="11200"/>
                    <a:pt x="6059" y="11200"/>
                  </a:cubicBezTo>
                  <a:cubicBezTo>
                    <a:pt x="5532" y="11200"/>
                    <a:pt x="5532" y="11200"/>
                    <a:pt x="5532" y="11200"/>
                  </a:cubicBezTo>
                  <a:cubicBezTo>
                    <a:pt x="5532" y="12800"/>
                    <a:pt x="5532" y="13600"/>
                    <a:pt x="5584" y="14400"/>
                  </a:cubicBezTo>
                  <a:cubicBezTo>
                    <a:pt x="5637" y="15200"/>
                    <a:pt x="5690" y="15200"/>
                    <a:pt x="5795" y="15200"/>
                  </a:cubicBezTo>
                  <a:cubicBezTo>
                    <a:pt x="5795" y="15200"/>
                    <a:pt x="5848" y="15200"/>
                    <a:pt x="5848" y="15200"/>
                  </a:cubicBezTo>
                  <a:cubicBezTo>
                    <a:pt x="5900" y="15200"/>
                    <a:pt x="5900" y="15200"/>
                    <a:pt x="5953" y="15200"/>
                  </a:cubicBezTo>
                  <a:cubicBezTo>
                    <a:pt x="5953" y="14400"/>
                    <a:pt x="6006" y="14400"/>
                    <a:pt x="6006" y="14400"/>
                  </a:cubicBezTo>
                  <a:cubicBezTo>
                    <a:pt x="6006" y="14400"/>
                    <a:pt x="6059" y="14400"/>
                    <a:pt x="6059" y="14400"/>
                  </a:cubicBezTo>
                  <a:cubicBezTo>
                    <a:pt x="6059" y="14400"/>
                    <a:pt x="6059" y="14400"/>
                    <a:pt x="6059" y="14400"/>
                  </a:cubicBezTo>
                  <a:cubicBezTo>
                    <a:pt x="6059" y="16000"/>
                    <a:pt x="6059" y="16000"/>
                    <a:pt x="6059" y="16000"/>
                  </a:cubicBezTo>
                  <a:cubicBezTo>
                    <a:pt x="6059" y="16000"/>
                    <a:pt x="6006" y="16800"/>
                    <a:pt x="6006" y="16800"/>
                  </a:cubicBezTo>
                  <a:cubicBezTo>
                    <a:pt x="5953" y="16800"/>
                    <a:pt x="5953" y="16800"/>
                    <a:pt x="5953" y="16800"/>
                  </a:cubicBezTo>
                  <a:cubicBezTo>
                    <a:pt x="5900" y="16800"/>
                    <a:pt x="5900" y="16800"/>
                    <a:pt x="5848" y="16800"/>
                  </a:cubicBezTo>
                  <a:cubicBezTo>
                    <a:pt x="5848" y="17600"/>
                    <a:pt x="5795" y="17600"/>
                    <a:pt x="5795" y="17600"/>
                  </a:cubicBezTo>
                  <a:close/>
                  <a:moveTo>
                    <a:pt x="5953" y="9600"/>
                  </a:moveTo>
                  <a:cubicBezTo>
                    <a:pt x="5953" y="8800"/>
                    <a:pt x="5953" y="8800"/>
                    <a:pt x="5953" y="8000"/>
                  </a:cubicBezTo>
                  <a:cubicBezTo>
                    <a:pt x="5900" y="8000"/>
                    <a:pt x="5900" y="7200"/>
                    <a:pt x="5900" y="7200"/>
                  </a:cubicBezTo>
                  <a:cubicBezTo>
                    <a:pt x="5900" y="7200"/>
                    <a:pt x="5848" y="6400"/>
                    <a:pt x="5848" y="6400"/>
                  </a:cubicBezTo>
                  <a:cubicBezTo>
                    <a:pt x="5795" y="6400"/>
                    <a:pt x="5795" y="6400"/>
                    <a:pt x="5742" y="6400"/>
                  </a:cubicBezTo>
                  <a:cubicBezTo>
                    <a:pt x="5690" y="6400"/>
                    <a:pt x="5690" y="6400"/>
                    <a:pt x="5637" y="6400"/>
                  </a:cubicBezTo>
                  <a:cubicBezTo>
                    <a:pt x="5637" y="6400"/>
                    <a:pt x="5584" y="7200"/>
                    <a:pt x="5584" y="7200"/>
                  </a:cubicBezTo>
                  <a:cubicBezTo>
                    <a:pt x="5584" y="7200"/>
                    <a:pt x="5532" y="8000"/>
                    <a:pt x="5532" y="8000"/>
                  </a:cubicBezTo>
                  <a:cubicBezTo>
                    <a:pt x="5532" y="8800"/>
                    <a:pt x="5532" y="8800"/>
                    <a:pt x="5532" y="9600"/>
                  </a:cubicBezTo>
                  <a:cubicBezTo>
                    <a:pt x="5953" y="9600"/>
                    <a:pt x="5953" y="9600"/>
                    <a:pt x="5953" y="9600"/>
                  </a:cubicBezTo>
                  <a:close/>
                  <a:moveTo>
                    <a:pt x="6533" y="17600"/>
                  </a:moveTo>
                  <a:cubicBezTo>
                    <a:pt x="6480" y="17600"/>
                    <a:pt x="6427" y="16800"/>
                    <a:pt x="6375" y="16800"/>
                  </a:cubicBezTo>
                  <a:cubicBezTo>
                    <a:pt x="6322" y="16800"/>
                    <a:pt x="6269" y="16800"/>
                    <a:pt x="6269" y="16000"/>
                  </a:cubicBezTo>
                  <a:cubicBezTo>
                    <a:pt x="6269" y="13600"/>
                    <a:pt x="6269" y="13600"/>
                    <a:pt x="6269" y="13600"/>
                  </a:cubicBezTo>
                  <a:cubicBezTo>
                    <a:pt x="6269" y="13600"/>
                    <a:pt x="6269" y="13600"/>
                    <a:pt x="6269" y="13600"/>
                  </a:cubicBezTo>
                  <a:cubicBezTo>
                    <a:pt x="6269" y="14400"/>
                    <a:pt x="6269" y="14400"/>
                    <a:pt x="6322" y="14400"/>
                  </a:cubicBezTo>
                  <a:cubicBezTo>
                    <a:pt x="6322" y="14400"/>
                    <a:pt x="6322" y="14400"/>
                    <a:pt x="6375" y="15200"/>
                  </a:cubicBezTo>
                  <a:cubicBezTo>
                    <a:pt x="6375" y="15200"/>
                    <a:pt x="6427" y="15200"/>
                    <a:pt x="6427" y="15200"/>
                  </a:cubicBezTo>
                  <a:cubicBezTo>
                    <a:pt x="6480" y="15200"/>
                    <a:pt x="6480" y="15200"/>
                    <a:pt x="6533" y="15200"/>
                  </a:cubicBezTo>
                  <a:cubicBezTo>
                    <a:pt x="6533" y="15200"/>
                    <a:pt x="6585" y="15200"/>
                    <a:pt x="6585" y="15200"/>
                  </a:cubicBezTo>
                  <a:cubicBezTo>
                    <a:pt x="6638" y="15200"/>
                    <a:pt x="6638" y="15200"/>
                    <a:pt x="6638" y="15200"/>
                  </a:cubicBezTo>
                  <a:cubicBezTo>
                    <a:pt x="6638" y="15200"/>
                    <a:pt x="6691" y="14400"/>
                    <a:pt x="6691" y="14400"/>
                  </a:cubicBezTo>
                  <a:cubicBezTo>
                    <a:pt x="6691" y="14400"/>
                    <a:pt x="6691" y="14400"/>
                    <a:pt x="6691" y="13600"/>
                  </a:cubicBezTo>
                  <a:cubicBezTo>
                    <a:pt x="6691" y="13600"/>
                    <a:pt x="6691" y="12800"/>
                    <a:pt x="6691" y="12800"/>
                  </a:cubicBezTo>
                  <a:cubicBezTo>
                    <a:pt x="6638" y="12800"/>
                    <a:pt x="6638" y="12000"/>
                    <a:pt x="6585" y="12000"/>
                  </a:cubicBezTo>
                  <a:cubicBezTo>
                    <a:pt x="6533" y="12000"/>
                    <a:pt x="6533" y="12000"/>
                    <a:pt x="6480" y="12000"/>
                  </a:cubicBezTo>
                  <a:cubicBezTo>
                    <a:pt x="6480" y="12000"/>
                    <a:pt x="6427" y="12000"/>
                    <a:pt x="6427" y="11200"/>
                  </a:cubicBezTo>
                  <a:cubicBezTo>
                    <a:pt x="6375" y="11200"/>
                    <a:pt x="6322" y="11200"/>
                    <a:pt x="6269" y="10400"/>
                  </a:cubicBezTo>
                  <a:cubicBezTo>
                    <a:pt x="6269" y="9600"/>
                    <a:pt x="6269" y="8800"/>
                    <a:pt x="6269" y="8000"/>
                  </a:cubicBezTo>
                  <a:cubicBezTo>
                    <a:pt x="6269" y="7200"/>
                    <a:pt x="6269" y="6400"/>
                    <a:pt x="6322" y="5600"/>
                  </a:cubicBezTo>
                  <a:cubicBezTo>
                    <a:pt x="6375" y="4800"/>
                    <a:pt x="6480" y="4800"/>
                    <a:pt x="6533" y="4800"/>
                  </a:cubicBezTo>
                  <a:cubicBezTo>
                    <a:pt x="6585" y="4800"/>
                    <a:pt x="6638" y="4800"/>
                    <a:pt x="6691" y="4800"/>
                  </a:cubicBezTo>
                  <a:cubicBezTo>
                    <a:pt x="6743" y="4800"/>
                    <a:pt x="6743" y="4800"/>
                    <a:pt x="6796" y="5600"/>
                  </a:cubicBezTo>
                  <a:cubicBezTo>
                    <a:pt x="6796" y="8000"/>
                    <a:pt x="6796" y="8000"/>
                    <a:pt x="6796" y="8000"/>
                  </a:cubicBezTo>
                  <a:cubicBezTo>
                    <a:pt x="6796" y="8000"/>
                    <a:pt x="6796" y="8000"/>
                    <a:pt x="6796" y="8000"/>
                  </a:cubicBezTo>
                  <a:cubicBezTo>
                    <a:pt x="6743" y="7200"/>
                    <a:pt x="6743" y="7200"/>
                    <a:pt x="6691" y="6400"/>
                  </a:cubicBezTo>
                  <a:cubicBezTo>
                    <a:pt x="6638" y="6400"/>
                    <a:pt x="6585" y="6400"/>
                    <a:pt x="6533" y="6400"/>
                  </a:cubicBezTo>
                  <a:cubicBezTo>
                    <a:pt x="6480" y="6400"/>
                    <a:pt x="6480" y="6400"/>
                    <a:pt x="6427" y="6400"/>
                  </a:cubicBezTo>
                  <a:cubicBezTo>
                    <a:pt x="6427" y="7200"/>
                    <a:pt x="6375" y="7200"/>
                    <a:pt x="6375" y="8000"/>
                  </a:cubicBezTo>
                  <a:cubicBezTo>
                    <a:pt x="6375" y="8800"/>
                    <a:pt x="6375" y="8800"/>
                    <a:pt x="6427" y="8800"/>
                  </a:cubicBezTo>
                  <a:cubicBezTo>
                    <a:pt x="6427" y="9600"/>
                    <a:pt x="6480" y="9600"/>
                    <a:pt x="6480" y="9600"/>
                  </a:cubicBezTo>
                  <a:cubicBezTo>
                    <a:pt x="6533" y="9600"/>
                    <a:pt x="6533" y="9600"/>
                    <a:pt x="6585" y="9600"/>
                  </a:cubicBezTo>
                  <a:cubicBezTo>
                    <a:pt x="6585" y="10400"/>
                    <a:pt x="6638" y="10400"/>
                    <a:pt x="6638" y="10400"/>
                  </a:cubicBezTo>
                  <a:cubicBezTo>
                    <a:pt x="6691" y="10400"/>
                    <a:pt x="6743" y="11200"/>
                    <a:pt x="6796" y="11200"/>
                  </a:cubicBezTo>
                  <a:cubicBezTo>
                    <a:pt x="6796" y="12000"/>
                    <a:pt x="6849" y="12800"/>
                    <a:pt x="6849" y="13600"/>
                  </a:cubicBezTo>
                  <a:cubicBezTo>
                    <a:pt x="6849" y="13600"/>
                    <a:pt x="6796" y="14400"/>
                    <a:pt x="6796" y="15200"/>
                  </a:cubicBezTo>
                  <a:cubicBezTo>
                    <a:pt x="6796" y="15200"/>
                    <a:pt x="6796" y="16000"/>
                    <a:pt x="6743" y="16000"/>
                  </a:cubicBezTo>
                  <a:cubicBezTo>
                    <a:pt x="6743" y="16800"/>
                    <a:pt x="6691" y="16800"/>
                    <a:pt x="6638" y="16800"/>
                  </a:cubicBezTo>
                  <a:cubicBezTo>
                    <a:pt x="6638" y="16800"/>
                    <a:pt x="6585" y="17600"/>
                    <a:pt x="6533" y="17600"/>
                  </a:cubicBezTo>
                  <a:close/>
                  <a:moveTo>
                    <a:pt x="7270" y="17600"/>
                  </a:moveTo>
                  <a:cubicBezTo>
                    <a:pt x="7218" y="17600"/>
                    <a:pt x="7165" y="16800"/>
                    <a:pt x="7112" y="16000"/>
                  </a:cubicBezTo>
                  <a:cubicBezTo>
                    <a:pt x="7060" y="16000"/>
                    <a:pt x="7060" y="14400"/>
                    <a:pt x="7060" y="13600"/>
                  </a:cubicBezTo>
                  <a:cubicBezTo>
                    <a:pt x="7060" y="6400"/>
                    <a:pt x="7060" y="6400"/>
                    <a:pt x="7060" y="6400"/>
                  </a:cubicBezTo>
                  <a:cubicBezTo>
                    <a:pt x="6954" y="6400"/>
                    <a:pt x="6954" y="6400"/>
                    <a:pt x="6954" y="6400"/>
                  </a:cubicBezTo>
                  <a:cubicBezTo>
                    <a:pt x="6954" y="4800"/>
                    <a:pt x="6954" y="4800"/>
                    <a:pt x="6954" y="4800"/>
                  </a:cubicBezTo>
                  <a:cubicBezTo>
                    <a:pt x="7060" y="4800"/>
                    <a:pt x="7060" y="4800"/>
                    <a:pt x="7060" y="4800"/>
                  </a:cubicBezTo>
                  <a:cubicBezTo>
                    <a:pt x="7060" y="1600"/>
                    <a:pt x="7060" y="1600"/>
                    <a:pt x="7060" y="1600"/>
                  </a:cubicBezTo>
                  <a:cubicBezTo>
                    <a:pt x="7165" y="1600"/>
                    <a:pt x="7165" y="1600"/>
                    <a:pt x="7165" y="1600"/>
                  </a:cubicBezTo>
                  <a:cubicBezTo>
                    <a:pt x="7165" y="4800"/>
                    <a:pt x="7165" y="4800"/>
                    <a:pt x="7165" y="4800"/>
                  </a:cubicBezTo>
                  <a:cubicBezTo>
                    <a:pt x="7428" y="4800"/>
                    <a:pt x="7428" y="4800"/>
                    <a:pt x="7428" y="4800"/>
                  </a:cubicBezTo>
                  <a:cubicBezTo>
                    <a:pt x="7428" y="6400"/>
                    <a:pt x="7428" y="6400"/>
                    <a:pt x="7428" y="6400"/>
                  </a:cubicBezTo>
                  <a:cubicBezTo>
                    <a:pt x="7165" y="6400"/>
                    <a:pt x="7165" y="6400"/>
                    <a:pt x="7165" y="6400"/>
                  </a:cubicBezTo>
                  <a:cubicBezTo>
                    <a:pt x="7165" y="12000"/>
                    <a:pt x="7165" y="12000"/>
                    <a:pt x="7165" y="12000"/>
                  </a:cubicBezTo>
                  <a:cubicBezTo>
                    <a:pt x="7165" y="12800"/>
                    <a:pt x="7165" y="13600"/>
                    <a:pt x="7165" y="13600"/>
                  </a:cubicBezTo>
                  <a:cubicBezTo>
                    <a:pt x="7218" y="14400"/>
                    <a:pt x="7218" y="14400"/>
                    <a:pt x="7218" y="14400"/>
                  </a:cubicBezTo>
                  <a:cubicBezTo>
                    <a:pt x="7218" y="15200"/>
                    <a:pt x="7218" y="15200"/>
                    <a:pt x="7270" y="15200"/>
                  </a:cubicBezTo>
                  <a:cubicBezTo>
                    <a:pt x="7270" y="15200"/>
                    <a:pt x="7270" y="15200"/>
                    <a:pt x="7323" y="15200"/>
                  </a:cubicBezTo>
                  <a:cubicBezTo>
                    <a:pt x="7323" y="15200"/>
                    <a:pt x="7376" y="15200"/>
                    <a:pt x="7376" y="15200"/>
                  </a:cubicBezTo>
                  <a:cubicBezTo>
                    <a:pt x="7428" y="15200"/>
                    <a:pt x="7428" y="15200"/>
                    <a:pt x="7428" y="15200"/>
                  </a:cubicBezTo>
                  <a:cubicBezTo>
                    <a:pt x="7428" y="15200"/>
                    <a:pt x="7428" y="15200"/>
                    <a:pt x="7428" y="15200"/>
                  </a:cubicBezTo>
                  <a:cubicBezTo>
                    <a:pt x="7428" y="16800"/>
                    <a:pt x="7428" y="16800"/>
                    <a:pt x="7428" y="16800"/>
                  </a:cubicBezTo>
                  <a:cubicBezTo>
                    <a:pt x="7428" y="16800"/>
                    <a:pt x="7376" y="16800"/>
                    <a:pt x="7376" y="16800"/>
                  </a:cubicBezTo>
                  <a:cubicBezTo>
                    <a:pt x="7323" y="16800"/>
                    <a:pt x="7323" y="17600"/>
                    <a:pt x="7270" y="17600"/>
                  </a:cubicBezTo>
                  <a:close/>
                  <a:moveTo>
                    <a:pt x="8429" y="12800"/>
                  </a:moveTo>
                  <a:cubicBezTo>
                    <a:pt x="8429" y="14400"/>
                    <a:pt x="8377" y="15200"/>
                    <a:pt x="8324" y="16000"/>
                  </a:cubicBezTo>
                  <a:cubicBezTo>
                    <a:pt x="8271" y="16800"/>
                    <a:pt x="8166" y="17600"/>
                    <a:pt x="8113" y="17600"/>
                  </a:cubicBezTo>
                  <a:cubicBezTo>
                    <a:pt x="8060" y="17600"/>
                    <a:pt x="8060" y="16800"/>
                    <a:pt x="8008" y="16800"/>
                  </a:cubicBezTo>
                  <a:cubicBezTo>
                    <a:pt x="7955" y="16800"/>
                    <a:pt x="7955" y="16800"/>
                    <a:pt x="7902" y="16800"/>
                  </a:cubicBezTo>
                  <a:cubicBezTo>
                    <a:pt x="7902" y="15200"/>
                    <a:pt x="7902" y="15200"/>
                    <a:pt x="7902" y="15200"/>
                  </a:cubicBezTo>
                  <a:cubicBezTo>
                    <a:pt x="7902" y="15200"/>
                    <a:pt x="7902" y="15200"/>
                    <a:pt x="7902" y="15200"/>
                  </a:cubicBezTo>
                  <a:cubicBezTo>
                    <a:pt x="7955" y="15200"/>
                    <a:pt x="7955" y="15200"/>
                    <a:pt x="8008" y="15200"/>
                  </a:cubicBezTo>
                  <a:cubicBezTo>
                    <a:pt x="8008" y="15200"/>
                    <a:pt x="8060" y="15200"/>
                    <a:pt x="8060" y="15200"/>
                  </a:cubicBezTo>
                  <a:cubicBezTo>
                    <a:pt x="8113" y="15200"/>
                    <a:pt x="8166" y="15200"/>
                    <a:pt x="8166" y="15200"/>
                  </a:cubicBezTo>
                  <a:cubicBezTo>
                    <a:pt x="8219" y="15200"/>
                    <a:pt x="8219" y="14400"/>
                    <a:pt x="8219" y="14400"/>
                  </a:cubicBezTo>
                  <a:cubicBezTo>
                    <a:pt x="8271" y="14400"/>
                    <a:pt x="8271" y="13600"/>
                    <a:pt x="8271" y="13600"/>
                  </a:cubicBezTo>
                  <a:cubicBezTo>
                    <a:pt x="8271" y="12800"/>
                    <a:pt x="8271" y="12800"/>
                    <a:pt x="8271" y="12000"/>
                  </a:cubicBezTo>
                  <a:cubicBezTo>
                    <a:pt x="8271" y="2400"/>
                    <a:pt x="8271" y="2400"/>
                    <a:pt x="8271" y="2400"/>
                  </a:cubicBezTo>
                  <a:cubicBezTo>
                    <a:pt x="8060" y="2400"/>
                    <a:pt x="8060" y="2400"/>
                    <a:pt x="8060" y="2400"/>
                  </a:cubicBezTo>
                  <a:cubicBezTo>
                    <a:pt x="8060" y="800"/>
                    <a:pt x="8060" y="800"/>
                    <a:pt x="8060" y="800"/>
                  </a:cubicBezTo>
                  <a:cubicBezTo>
                    <a:pt x="8429" y="800"/>
                    <a:pt x="8429" y="800"/>
                    <a:pt x="8429" y="800"/>
                  </a:cubicBezTo>
                  <a:cubicBezTo>
                    <a:pt x="8429" y="12800"/>
                    <a:pt x="8429" y="12800"/>
                    <a:pt x="8429" y="12800"/>
                  </a:cubicBezTo>
                  <a:close/>
                  <a:moveTo>
                    <a:pt x="8851" y="16800"/>
                  </a:moveTo>
                  <a:cubicBezTo>
                    <a:pt x="8693" y="16800"/>
                    <a:pt x="8693" y="16800"/>
                    <a:pt x="8693" y="16800"/>
                  </a:cubicBezTo>
                  <a:cubicBezTo>
                    <a:pt x="8693" y="4800"/>
                    <a:pt x="8693" y="4800"/>
                    <a:pt x="8693" y="4800"/>
                  </a:cubicBezTo>
                  <a:cubicBezTo>
                    <a:pt x="8851" y="4800"/>
                    <a:pt x="8851" y="4800"/>
                    <a:pt x="8851" y="4800"/>
                  </a:cubicBezTo>
                  <a:cubicBezTo>
                    <a:pt x="8851" y="16800"/>
                    <a:pt x="8851" y="16800"/>
                    <a:pt x="8851" y="16800"/>
                  </a:cubicBezTo>
                  <a:close/>
                  <a:moveTo>
                    <a:pt x="8851" y="2400"/>
                  </a:moveTo>
                  <a:cubicBezTo>
                    <a:pt x="8693" y="2400"/>
                    <a:pt x="8693" y="2400"/>
                    <a:pt x="8693" y="2400"/>
                  </a:cubicBezTo>
                  <a:cubicBezTo>
                    <a:pt x="8693" y="800"/>
                    <a:pt x="8693" y="800"/>
                    <a:pt x="8693" y="800"/>
                  </a:cubicBezTo>
                  <a:cubicBezTo>
                    <a:pt x="8851" y="800"/>
                    <a:pt x="8851" y="800"/>
                    <a:pt x="8851" y="800"/>
                  </a:cubicBezTo>
                  <a:cubicBezTo>
                    <a:pt x="8851" y="2400"/>
                    <a:pt x="8851" y="2400"/>
                    <a:pt x="8851" y="2400"/>
                  </a:cubicBezTo>
                  <a:close/>
                  <a:moveTo>
                    <a:pt x="9588" y="13600"/>
                  </a:moveTo>
                  <a:cubicBezTo>
                    <a:pt x="9588" y="10400"/>
                    <a:pt x="9588" y="10400"/>
                    <a:pt x="9588" y="10400"/>
                  </a:cubicBezTo>
                  <a:cubicBezTo>
                    <a:pt x="9536" y="10400"/>
                    <a:pt x="9483" y="10400"/>
                    <a:pt x="9430" y="10400"/>
                  </a:cubicBezTo>
                  <a:cubicBezTo>
                    <a:pt x="9378" y="11200"/>
                    <a:pt x="9378" y="11200"/>
                    <a:pt x="9325" y="11200"/>
                  </a:cubicBezTo>
                  <a:cubicBezTo>
                    <a:pt x="9272" y="11200"/>
                    <a:pt x="9272" y="11200"/>
                    <a:pt x="9220" y="12000"/>
                  </a:cubicBezTo>
                  <a:cubicBezTo>
                    <a:pt x="9220" y="12000"/>
                    <a:pt x="9220" y="12800"/>
                    <a:pt x="9220" y="13600"/>
                  </a:cubicBezTo>
                  <a:cubicBezTo>
                    <a:pt x="9220" y="14400"/>
                    <a:pt x="9220" y="14400"/>
                    <a:pt x="9220" y="15200"/>
                  </a:cubicBezTo>
                  <a:cubicBezTo>
                    <a:pt x="9272" y="15200"/>
                    <a:pt x="9325" y="15200"/>
                    <a:pt x="9378" y="15200"/>
                  </a:cubicBezTo>
                  <a:cubicBezTo>
                    <a:pt x="9378" y="15200"/>
                    <a:pt x="9430" y="15200"/>
                    <a:pt x="9483" y="15200"/>
                  </a:cubicBezTo>
                  <a:cubicBezTo>
                    <a:pt x="9483" y="14400"/>
                    <a:pt x="9536" y="14400"/>
                    <a:pt x="9588" y="13600"/>
                  </a:cubicBezTo>
                  <a:close/>
                  <a:moveTo>
                    <a:pt x="9588" y="16000"/>
                  </a:moveTo>
                  <a:cubicBezTo>
                    <a:pt x="9536" y="16000"/>
                    <a:pt x="9536" y="16000"/>
                    <a:pt x="9536" y="16000"/>
                  </a:cubicBezTo>
                  <a:cubicBezTo>
                    <a:pt x="9483" y="16800"/>
                    <a:pt x="9483" y="16800"/>
                    <a:pt x="9483" y="16800"/>
                  </a:cubicBezTo>
                  <a:cubicBezTo>
                    <a:pt x="9430" y="16800"/>
                    <a:pt x="9430" y="16800"/>
                    <a:pt x="9378" y="16800"/>
                  </a:cubicBezTo>
                  <a:cubicBezTo>
                    <a:pt x="9378" y="17600"/>
                    <a:pt x="9325" y="17600"/>
                    <a:pt x="9325" y="17600"/>
                  </a:cubicBezTo>
                  <a:cubicBezTo>
                    <a:pt x="9272" y="17600"/>
                    <a:pt x="9272" y="17600"/>
                    <a:pt x="9220" y="16800"/>
                  </a:cubicBezTo>
                  <a:cubicBezTo>
                    <a:pt x="9167" y="16800"/>
                    <a:pt x="9167" y="16800"/>
                    <a:pt x="9114" y="16000"/>
                  </a:cubicBezTo>
                  <a:cubicBezTo>
                    <a:pt x="9114" y="16000"/>
                    <a:pt x="9114" y="15200"/>
                    <a:pt x="9061" y="15200"/>
                  </a:cubicBezTo>
                  <a:cubicBezTo>
                    <a:pt x="9061" y="14400"/>
                    <a:pt x="9061" y="13600"/>
                    <a:pt x="9061" y="13600"/>
                  </a:cubicBezTo>
                  <a:cubicBezTo>
                    <a:pt x="9061" y="12800"/>
                    <a:pt x="9061" y="12000"/>
                    <a:pt x="9114" y="11200"/>
                  </a:cubicBezTo>
                  <a:cubicBezTo>
                    <a:pt x="9114" y="10400"/>
                    <a:pt x="9167" y="10400"/>
                    <a:pt x="9220" y="9600"/>
                  </a:cubicBezTo>
                  <a:cubicBezTo>
                    <a:pt x="9272" y="9600"/>
                    <a:pt x="9325" y="9600"/>
                    <a:pt x="9378" y="9600"/>
                  </a:cubicBezTo>
                  <a:cubicBezTo>
                    <a:pt x="9430" y="8800"/>
                    <a:pt x="9483" y="8800"/>
                    <a:pt x="9588" y="8800"/>
                  </a:cubicBezTo>
                  <a:cubicBezTo>
                    <a:pt x="9588" y="8800"/>
                    <a:pt x="9588" y="8800"/>
                    <a:pt x="9588" y="8800"/>
                  </a:cubicBezTo>
                  <a:cubicBezTo>
                    <a:pt x="9588" y="8000"/>
                    <a:pt x="9588" y="8000"/>
                    <a:pt x="9536" y="7200"/>
                  </a:cubicBezTo>
                  <a:cubicBezTo>
                    <a:pt x="9536" y="7200"/>
                    <a:pt x="9536" y="7200"/>
                    <a:pt x="9536" y="6400"/>
                  </a:cubicBezTo>
                  <a:cubicBezTo>
                    <a:pt x="9483" y="6400"/>
                    <a:pt x="9483" y="6400"/>
                    <a:pt x="9430" y="6400"/>
                  </a:cubicBezTo>
                  <a:cubicBezTo>
                    <a:pt x="9430" y="6400"/>
                    <a:pt x="9378" y="6400"/>
                    <a:pt x="9378" y="6400"/>
                  </a:cubicBezTo>
                  <a:cubicBezTo>
                    <a:pt x="9325" y="6400"/>
                    <a:pt x="9325" y="6400"/>
                    <a:pt x="9272" y="6400"/>
                  </a:cubicBezTo>
                  <a:cubicBezTo>
                    <a:pt x="9220" y="6400"/>
                    <a:pt x="9167" y="7200"/>
                    <a:pt x="9167" y="7200"/>
                  </a:cubicBezTo>
                  <a:cubicBezTo>
                    <a:pt x="9114" y="7200"/>
                    <a:pt x="9114" y="7200"/>
                    <a:pt x="9114" y="7200"/>
                  </a:cubicBezTo>
                  <a:cubicBezTo>
                    <a:pt x="9114" y="4800"/>
                    <a:pt x="9114" y="4800"/>
                    <a:pt x="9114" y="4800"/>
                  </a:cubicBezTo>
                  <a:cubicBezTo>
                    <a:pt x="9167" y="4800"/>
                    <a:pt x="9167" y="4800"/>
                    <a:pt x="9220" y="4800"/>
                  </a:cubicBezTo>
                  <a:cubicBezTo>
                    <a:pt x="9272" y="4800"/>
                    <a:pt x="9325" y="4800"/>
                    <a:pt x="9378" y="4800"/>
                  </a:cubicBezTo>
                  <a:cubicBezTo>
                    <a:pt x="9430" y="4800"/>
                    <a:pt x="9483" y="4800"/>
                    <a:pt x="9536" y="4800"/>
                  </a:cubicBezTo>
                  <a:cubicBezTo>
                    <a:pt x="9536" y="4800"/>
                    <a:pt x="9588" y="4800"/>
                    <a:pt x="9641" y="5600"/>
                  </a:cubicBezTo>
                  <a:cubicBezTo>
                    <a:pt x="9641" y="5600"/>
                    <a:pt x="9694" y="6400"/>
                    <a:pt x="9694" y="6400"/>
                  </a:cubicBezTo>
                  <a:cubicBezTo>
                    <a:pt x="9694" y="7200"/>
                    <a:pt x="9694" y="8000"/>
                    <a:pt x="9694" y="8800"/>
                  </a:cubicBezTo>
                  <a:cubicBezTo>
                    <a:pt x="9694" y="16800"/>
                    <a:pt x="9694" y="16800"/>
                    <a:pt x="9694" y="16800"/>
                  </a:cubicBezTo>
                  <a:cubicBezTo>
                    <a:pt x="9588" y="16800"/>
                    <a:pt x="9588" y="16800"/>
                    <a:pt x="9588" y="16800"/>
                  </a:cubicBezTo>
                  <a:cubicBezTo>
                    <a:pt x="9588" y="16000"/>
                    <a:pt x="9588" y="16000"/>
                    <a:pt x="9588" y="16000"/>
                  </a:cubicBezTo>
                  <a:close/>
                  <a:moveTo>
                    <a:pt x="10642" y="11200"/>
                  </a:moveTo>
                  <a:cubicBezTo>
                    <a:pt x="10642" y="12800"/>
                    <a:pt x="10589" y="14400"/>
                    <a:pt x="10537" y="16000"/>
                  </a:cubicBezTo>
                  <a:cubicBezTo>
                    <a:pt x="10484" y="16800"/>
                    <a:pt x="10379" y="17600"/>
                    <a:pt x="10273" y="17600"/>
                  </a:cubicBezTo>
                  <a:cubicBezTo>
                    <a:pt x="10168" y="17600"/>
                    <a:pt x="10062" y="16800"/>
                    <a:pt x="10010" y="15200"/>
                  </a:cubicBezTo>
                  <a:cubicBezTo>
                    <a:pt x="9957" y="14400"/>
                    <a:pt x="9904" y="12800"/>
                    <a:pt x="9904" y="11200"/>
                  </a:cubicBezTo>
                  <a:cubicBezTo>
                    <a:pt x="9904" y="8800"/>
                    <a:pt x="9957" y="7200"/>
                    <a:pt x="10010" y="6400"/>
                  </a:cubicBezTo>
                  <a:cubicBezTo>
                    <a:pt x="10115" y="4800"/>
                    <a:pt x="10168" y="4800"/>
                    <a:pt x="10273" y="4800"/>
                  </a:cubicBezTo>
                  <a:cubicBezTo>
                    <a:pt x="10379" y="4800"/>
                    <a:pt x="10484" y="4800"/>
                    <a:pt x="10537" y="6400"/>
                  </a:cubicBezTo>
                  <a:cubicBezTo>
                    <a:pt x="10589" y="7200"/>
                    <a:pt x="10642" y="8800"/>
                    <a:pt x="10642" y="11200"/>
                  </a:cubicBezTo>
                  <a:close/>
                  <a:moveTo>
                    <a:pt x="10484" y="11200"/>
                  </a:moveTo>
                  <a:cubicBezTo>
                    <a:pt x="10484" y="9600"/>
                    <a:pt x="10484" y="8000"/>
                    <a:pt x="10431" y="7200"/>
                  </a:cubicBezTo>
                  <a:cubicBezTo>
                    <a:pt x="10431" y="6400"/>
                    <a:pt x="10379" y="6400"/>
                    <a:pt x="10273" y="6400"/>
                  </a:cubicBezTo>
                  <a:cubicBezTo>
                    <a:pt x="10220" y="6400"/>
                    <a:pt x="10168" y="6400"/>
                    <a:pt x="10115" y="7200"/>
                  </a:cubicBezTo>
                  <a:cubicBezTo>
                    <a:pt x="10062" y="8000"/>
                    <a:pt x="10062" y="9600"/>
                    <a:pt x="10062" y="11200"/>
                  </a:cubicBezTo>
                  <a:cubicBezTo>
                    <a:pt x="10062" y="12800"/>
                    <a:pt x="10062" y="13600"/>
                    <a:pt x="10115" y="14400"/>
                  </a:cubicBezTo>
                  <a:cubicBezTo>
                    <a:pt x="10168" y="15200"/>
                    <a:pt x="10220" y="15200"/>
                    <a:pt x="10273" y="15200"/>
                  </a:cubicBezTo>
                  <a:cubicBezTo>
                    <a:pt x="10379" y="15200"/>
                    <a:pt x="10431" y="15200"/>
                    <a:pt x="10431" y="14400"/>
                  </a:cubicBezTo>
                  <a:cubicBezTo>
                    <a:pt x="10484" y="13600"/>
                    <a:pt x="10484" y="12800"/>
                    <a:pt x="10484" y="11200"/>
                  </a:cubicBezTo>
                  <a:close/>
                  <a:moveTo>
                    <a:pt x="11116" y="17600"/>
                  </a:moveTo>
                  <a:cubicBezTo>
                    <a:pt x="11063" y="17600"/>
                    <a:pt x="10958" y="16800"/>
                    <a:pt x="10958" y="16000"/>
                  </a:cubicBezTo>
                  <a:cubicBezTo>
                    <a:pt x="10905" y="16000"/>
                    <a:pt x="10905" y="14400"/>
                    <a:pt x="10905" y="13600"/>
                  </a:cubicBezTo>
                  <a:cubicBezTo>
                    <a:pt x="10905" y="6400"/>
                    <a:pt x="10905" y="6400"/>
                    <a:pt x="10905" y="6400"/>
                  </a:cubicBezTo>
                  <a:cubicBezTo>
                    <a:pt x="10800" y="6400"/>
                    <a:pt x="10800" y="6400"/>
                    <a:pt x="10800" y="6400"/>
                  </a:cubicBezTo>
                  <a:cubicBezTo>
                    <a:pt x="10800" y="4800"/>
                    <a:pt x="10800" y="4800"/>
                    <a:pt x="10800" y="4800"/>
                  </a:cubicBezTo>
                  <a:cubicBezTo>
                    <a:pt x="10905" y="4800"/>
                    <a:pt x="10905" y="4800"/>
                    <a:pt x="10905" y="4800"/>
                  </a:cubicBezTo>
                  <a:cubicBezTo>
                    <a:pt x="10905" y="1600"/>
                    <a:pt x="10905" y="1600"/>
                    <a:pt x="10905" y="1600"/>
                  </a:cubicBezTo>
                  <a:cubicBezTo>
                    <a:pt x="11011" y="1600"/>
                    <a:pt x="11011" y="1600"/>
                    <a:pt x="11011" y="1600"/>
                  </a:cubicBezTo>
                  <a:cubicBezTo>
                    <a:pt x="11011" y="4800"/>
                    <a:pt x="11011" y="4800"/>
                    <a:pt x="11011" y="4800"/>
                  </a:cubicBezTo>
                  <a:cubicBezTo>
                    <a:pt x="11274" y="4800"/>
                    <a:pt x="11274" y="4800"/>
                    <a:pt x="11274" y="4800"/>
                  </a:cubicBezTo>
                  <a:cubicBezTo>
                    <a:pt x="11274" y="6400"/>
                    <a:pt x="11274" y="6400"/>
                    <a:pt x="11274" y="6400"/>
                  </a:cubicBezTo>
                  <a:cubicBezTo>
                    <a:pt x="11011" y="6400"/>
                    <a:pt x="11011" y="6400"/>
                    <a:pt x="11011" y="6400"/>
                  </a:cubicBezTo>
                  <a:cubicBezTo>
                    <a:pt x="11011" y="12000"/>
                    <a:pt x="11011" y="12000"/>
                    <a:pt x="11011" y="12000"/>
                  </a:cubicBezTo>
                  <a:cubicBezTo>
                    <a:pt x="11011" y="12800"/>
                    <a:pt x="11011" y="13600"/>
                    <a:pt x="11011" y="13600"/>
                  </a:cubicBezTo>
                  <a:cubicBezTo>
                    <a:pt x="11011" y="14400"/>
                    <a:pt x="11011" y="14400"/>
                    <a:pt x="11011" y="14400"/>
                  </a:cubicBezTo>
                  <a:cubicBezTo>
                    <a:pt x="11063" y="15200"/>
                    <a:pt x="11063" y="15200"/>
                    <a:pt x="11063" y="15200"/>
                  </a:cubicBezTo>
                  <a:cubicBezTo>
                    <a:pt x="11116" y="15200"/>
                    <a:pt x="11116" y="15200"/>
                    <a:pt x="11169" y="15200"/>
                  </a:cubicBezTo>
                  <a:cubicBezTo>
                    <a:pt x="11169" y="15200"/>
                    <a:pt x="11169" y="15200"/>
                    <a:pt x="11221" y="15200"/>
                  </a:cubicBezTo>
                  <a:cubicBezTo>
                    <a:pt x="11221" y="15200"/>
                    <a:pt x="11221" y="15200"/>
                    <a:pt x="11274" y="15200"/>
                  </a:cubicBezTo>
                  <a:cubicBezTo>
                    <a:pt x="11274" y="15200"/>
                    <a:pt x="11274" y="15200"/>
                    <a:pt x="11274" y="15200"/>
                  </a:cubicBezTo>
                  <a:cubicBezTo>
                    <a:pt x="11274" y="16800"/>
                    <a:pt x="11274" y="16800"/>
                    <a:pt x="11274" y="16800"/>
                  </a:cubicBezTo>
                  <a:cubicBezTo>
                    <a:pt x="11221" y="16800"/>
                    <a:pt x="11221" y="16800"/>
                    <a:pt x="11169" y="16800"/>
                  </a:cubicBezTo>
                  <a:cubicBezTo>
                    <a:pt x="11169" y="16800"/>
                    <a:pt x="11116" y="17600"/>
                    <a:pt x="11116" y="17600"/>
                  </a:cubicBezTo>
                  <a:close/>
                  <a:moveTo>
                    <a:pt x="12117" y="11200"/>
                  </a:moveTo>
                  <a:cubicBezTo>
                    <a:pt x="12117" y="12800"/>
                    <a:pt x="12064" y="14400"/>
                    <a:pt x="12012" y="16000"/>
                  </a:cubicBezTo>
                  <a:cubicBezTo>
                    <a:pt x="11959" y="16800"/>
                    <a:pt x="11854" y="17600"/>
                    <a:pt x="11748" y="17600"/>
                  </a:cubicBezTo>
                  <a:cubicBezTo>
                    <a:pt x="11643" y="17600"/>
                    <a:pt x="11538" y="16800"/>
                    <a:pt x="11485" y="15200"/>
                  </a:cubicBezTo>
                  <a:cubicBezTo>
                    <a:pt x="11432" y="14400"/>
                    <a:pt x="11380" y="12800"/>
                    <a:pt x="11380" y="11200"/>
                  </a:cubicBezTo>
                  <a:cubicBezTo>
                    <a:pt x="11380" y="8800"/>
                    <a:pt x="11432" y="7200"/>
                    <a:pt x="11485" y="6400"/>
                  </a:cubicBezTo>
                  <a:cubicBezTo>
                    <a:pt x="11538" y="4800"/>
                    <a:pt x="11643" y="4800"/>
                    <a:pt x="11748" y="4800"/>
                  </a:cubicBezTo>
                  <a:cubicBezTo>
                    <a:pt x="11854" y="4800"/>
                    <a:pt x="11959" y="4800"/>
                    <a:pt x="12012" y="6400"/>
                  </a:cubicBezTo>
                  <a:cubicBezTo>
                    <a:pt x="12064" y="7200"/>
                    <a:pt x="12117" y="8800"/>
                    <a:pt x="12117" y="11200"/>
                  </a:cubicBezTo>
                  <a:close/>
                  <a:moveTo>
                    <a:pt x="11959" y="11200"/>
                  </a:moveTo>
                  <a:cubicBezTo>
                    <a:pt x="11959" y="9600"/>
                    <a:pt x="11959" y="8000"/>
                    <a:pt x="11906" y="7200"/>
                  </a:cubicBezTo>
                  <a:cubicBezTo>
                    <a:pt x="11854" y="6400"/>
                    <a:pt x="11801" y="6400"/>
                    <a:pt x="11748" y="6400"/>
                  </a:cubicBezTo>
                  <a:cubicBezTo>
                    <a:pt x="11696" y="6400"/>
                    <a:pt x="11643" y="6400"/>
                    <a:pt x="11590" y="7200"/>
                  </a:cubicBezTo>
                  <a:cubicBezTo>
                    <a:pt x="11538" y="8000"/>
                    <a:pt x="11538" y="9600"/>
                    <a:pt x="11538" y="11200"/>
                  </a:cubicBezTo>
                  <a:cubicBezTo>
                    <a:pt x="11538" y="12800"/>
                    <a:pt x="11538" y="13600"/>
                    <a:pt x="11590" y="14400"/>
                  </a:cubicBezTo>
                  <a:cubicBezTo>
                    <a:pt x="11643" y="15200"/>
                    <a:pt x="11696" y="15200"/>
                    <a:pt x="11748" y="15200"/>
                  </a:cubicBezTo>
                  <a:cubicBezTo>
                    <a:pt x="11801" y="15200"/>
                    <a:pt x="11854" y="15200"/>
                    <a:pt x="11906" y="14400"/>
                  </a:cubicBezTo>
                  <a:cubicBezTo>
                    <a:pt x="11959" y="13600"/>
                    <a:pt x="11959" y="12800"/>
                    <a:pt x="11959" y="11200"/>
                  </a:cubicBezTo>
                  <a:close/>
                  <a:moveTo>
                    <a:pt x="12960" y="16800"/>
                  </a:moveTo>
                  <a:cubicBezTo>
                    <a:pt x="12855" y="16800"/>
                    <a:pt x="12855" y="16800"/>
                    <a:pt x="12855" y="16800"/>
                  </a:cubicBezTo>
                  <a:cubicBezTo>
                    <a:pt x="12855" y="10400"/>
                    <a:pt x="12855" y="10400"/>
                    <a:pt x="12855" y="10400"/>
                  </a:cubicBezTo>
                  <a:cubicBezTo>
                    <a:pt x="12855" y="9600"/>
                    <a:pt x="12855" y="8800"/>
                    <a:pt x="12855" y="8800"/>
                  </a:cubicBezTo>
                  <a:cubicBezTo>
                    <a:pt x="12802" y="8000"/>
                    <a:pt x="12802" y="8000"/>
                    <a:pt x="12802" y="7200"/>
                  </a:cubicBezTo>
                  <a:cubicBezTo>
                    <a:pt x="12802" y="7200"/>
                    <a:pt x="12802" y="7200"/>
                    <a:pt x="12749" y="6400"/>
                  </a:cubicBezTo>
                  <a:cubicBezTo>
                    <a:pt x="12749" y="6400"/>
                    <a:pt x="12697" y="6400"/>
                    <a:pt x="12697" y="6400"/>
                  </a:cubicBezTo>
                  <a:cubicBezTo>
                    <a:pt x="12644" y="6400"/>
                    <a:pt x="12591" y="6400"/>
                    <a:pt x="12591" y="7200"/>
                  </a:cubicBezTo>
                  <a:cubicBezTo>
                    <a:pt x="12539" y="7200"/>
                    <a:pt x="12486" y="7200"/>
                    <a:pt x="12486" y="8000"/>
                  </a:cubicBezTo>
                  <a:cubicBezTo>
                    <a:pt x="12486" y="16800"/>
                    <a:pt x="12486" y="16800"/>
                    <a:pt x="12486" y="16800"/>
                  </a:cubicBezTo>
                  <a:cubicBezTo>
                    <a:pt x="12328" y="16800"/>
                    <a:pt x="12328" y="16800"/>
                    <a:pt x="12328" y="16800"/>
                  </a:cubicBezTo>
                  <a:cubicBezTo>
                    <a:pt x="12328" y="4800"/>
                    <a:pt x="12328" y="4800"/>
                    <a:pt x="12328" y="4800"/>
                  </a:cubicBezTo>
                  <a:cubicBezTo>
                    <a:pt x="12486" y="4800"/>
                    <a:pt x="12486" y="4800"/>
                    <a:pt x="12486" y="4800"/>
                  </a:cubicBezTo>
                  <a:cubicBezTo>
                    <a:pt x="12486" y="6400"/>
                    <a:pt x="12486" y="6400"/>
                    <a:pt x="12486" y="6400"/>
                  </a:cubicBezTo>
                  <a:cubicBezTo>
                    <a:pt x="12539" y="5600"/>
                    <a:pt x="12539" y="5600"/>
                    <a:pt x="12591" y="4800"/>
                  </a:cubicBezTo>
                  <a:cubicBezTo>
                    <a:pt x="12644" y="4800"/>
                    <a:pt x="12697" y="4800"/>
                    <a:pt x="12697" y="4800"/>
                  </a:cubicBezTo>
                  <a:cubicBezTo>
                    <a:pt x="12802" y="4800"/>
                    <a:pt x="12855" y="4800"/>
                    <a:pt x="12907" y="5600"/>
                  </a:cubicBezTo>
                  <a:cubicBezTo>
                    <a:pt x="12960" y="6400"/>
                    <a:pt x="12960" y="8000"/>
                    <a:pt x="12960" y="8800"/>
                  </a:cubicBezTo>
                  <a:cubicBezTo>
                    <a:pt x="12960" y="16800"/>
                    <a:pt x="12960" y="16800"/>
                    <a:pt x="12960" y="16800"/>
                  </a:cubicBezTo>
                  <a:close/>
                  <a:moveTo>
                    <a:pt x="13750" y="13600"/>
                  </a:moveTo>
                  <a:cubicBezTo>
                    <a:pt x="13750" y="7200"/>
                    <a:pt x="13750" y="7200"/>
                    <a:pt x="13750" y="7200"/>
                  </a:cubicBezTo>
                  <a:cubicBezTo>
                    <a:pt x="13698" y="6400"/>
                    <a:pt x="13645" y="6400"/>
                    <a:pt x="13645" y="6400"/>
                  </a:cubicBezTo>
                  <a:cubicBezTo>
                    <a:pt x="13592" y="6400"/>
                    <a:pt x="13592" y="6400"/>
                    <a:pt x="13540" y="6400"/>
                  </a:cubicBezTo>
                  <a:cubicBezTo>
                    <a:pt x="13487" y="6400"/>
                    <a:pt x="13434" y="6400"/>
                    <a:pt x="13381" y="7200"/>
                  </a:cubicBezTo>
                  <a:cubicBezTo>
                    <a:pt x="13329" y="8000"/>
                    <a:pt x="13329" y="9600"/>
                    <a:pt x="13329" y="10400"/>
                  </a:cubicBezTo>
                  <a:cubicBezTo>
                    <a:pt x="13329" y="12000"/>
                    <a:pt x="13329" y="12800"/>
                    <a:pt x="13381" y="13600"/>
                  </a:cubicBezTo>
                  <a:cubicBezTo>
                    <a:pt x="13434" y="14400"/>
                    <a:pt x="13434" y="15200"/>
                    <a:pt x="13540" y="15200"/>
                  </a:cubicBezTo>
                  <a:cubicBezTo>
                    <a:pt x="13540" y="15200"/>
                    <a:pt x="13592" y="14400"/>
                    <a:pt x="13645" y="14400"/>
                  </a:cubicBezTo>
                  <a:cubicBezTo>
                    <a:pt x="13645" y="14400"/>
                    <a:pt x="13698" y="14400"/>
                    <a:pt x="13750" y="13600"/>
                  </a:cubicBezTo>
                  <a:close/>
                  <a:moveTo>
                    <a:pt x="13276" y="19200"/>
                  </a:moveTo>
                  <a:cubicBezTo>
                    <a:pt x="13276" y="19200"/>
                    <a:pt x="13329" y="19200"/>
                    <a:pt x="13329" y="19200"/>
                  </a:cubicBezTo>
                  <a:cubicBezTo>
                    <a:pt x="13329" y="19200"/>
                    <a:pt x="13381" y="19200"/>
                    <a:pt x="13381" y="19200"/>
                  </a:cubicBezTo>
                  <a:cubicBezTo>
                    <a:pt x="13381" y="19200"/>
                    <a:pt x="13434" y="20000"/>
                    <a:pt x="13434" y="20000"/>
                  </a:cubicBezTo>
                  <a:cubicBezTo>
                    <a:pt x="13487" y="20000"/>
                    <a:pt x="13487" y="20000"/>
                    <a:pt x="13540" y="20000"/>
                  </a:cubicBezTo>
                  <a:cubicBezTo>
                    <a:pt x="13540" y="20000"/>
                    <a:pt x="13592" y="20000"/>
                    <a:pt x="13645" y="19200"/>
                  </a:cubicBezTo>
                  <a:cubicBezTo>
                    <a:pt x="13645" y="19200"/>
                    <a:pt x="13698" y="19200"/>
                    <a:pt x="13698" y="19200"/>
                  </a:cubicBezTo>
                  <a:cubicBezTo>
                    <a:pt x="13698" y="18400"/>
                    <a:pt x="13698" y="18400"/>
                    <a:pt x="13698" y="17600"/>
                  </a:cubicBezTo>
                  <a:cubicBezTo>
                    <a:pt x="13750" y="17600"/>
                    <a:pt x="13750" y="16800"/>
                    <a:pt x="13750" y="16800"/>
                  </a:cubicBezTo>
                  <a:cubicBezTo>
                    <a:pt x="13750" y="15200"/>
                    <a:pt x="13750" y="15200"/>
                    <a:pt x="13750" y="15200"/>
                  </a:cubicBezTo>
                  <a:cubicBezTo>
                    <a:pt x="13698" y="16000"/>
                    <a:pt x="13645" y="16000"/>
                    <a:pt x="13645" y="16800"/>
                  </a:cubicBezTo>
                  <a:cubicBezTo>
                    <a:pt x="13592" y="16800"/>
                    <a:pt x="13540" y="16800"/>
                    <a:pt x="13487" y="16800"/>
                  </a:cubicBezTo>
                  <a:cubicBezTo>
                    <a:pt x="13381" y="16800"/>
                    <a:pt x="13329" y="16000"/>
                    <a:pt x="13276" y="15200"/>
                  </a:cubicBezTo>
                  <a:cubicBezTo>
                    <a:pt x="13223" y="14400"/>
                    <a:pt x="13171" y="12800"/>
                    <a:pt x="13171" y="10400"/>
                  </a:cubicBezTo>
                  <a:cubicBezTo>
                    <a:pt x="13171" y="9600"/>
                    <a:pt x="13223" y="8800"/>
                    <a:pt x="13223" y="8000"/>
                  </a:cubicBezTo>
                  <a:cubicBezTo>
                    <a:pt x="13223" y="7200"/>
                    <a:pt x="13276" y="6400"/>
                    <a:pt x="13276" y="6400"/>
                  </a:cubicBezTo>
                  <a:cubicBezTo>
                    <a:pt x="13329" y="5600"/>
                    <a:pt x="13381" y="5600"/>
                    <a:pt x="13381" y="4800"/>
                  </a:cubicBezTo>
                  <a:cubicBezTo>
                    <a:pt x="13434" y="4800"/>
                    <a:pt x="13487" y="4800"/>
                    <a:pt x="13540" y="4800"/>
                  </a:cubicBezTo>
                  <a:cubicBezTo>
                    <a:pt x="13592" y="4800"/>
                    <a:pt x="13592" y="4800"/>
                    <a:pt x="13645" y="4800"/>
                  </a:cubicBezTo>
                  <a:cubicBezTo>
                    <a:pt x="13698" y="4800"/>
                    <a:pt x="13698" y="4800"/>
                    <a:pt x="13750" y="5600"/>
                  </a:cubicBezTo>
                  <a:cubicBezTo>
                    <a:pt x="13750" y="4800"/>
                    <a:pt x="13750" y="4800"/>
                    <a:pt x="13750" y="4800"/>
                  </a:cubicBezTo>
                  <a:cubicBezTo>
                    <a:pt x="13856" y="4800"/>
                    <a:pt x="13856" y="4800"/>
                    <a:pt x="13856" y="4800"/>
                  </a:cubicBezTo>
                  <a:cubicBezTo>
                    <a:pt x="13856" y="15200"/>
                    <a:pt x="13856" y="15200"/>
                    <a:pt x="13856" y="15200"/>
                  </a:cubicBezTo>
                  <a:cubicBezTo>
                    <a:pt x="13856" y="17600"/>
                    <a:pt x="13856" y="19200"/>
                    <a:pt x="13803" y="20000"/>
                  </a:cubicBezTo>
                  <a:cubicBezTo>
                    <a:pt x="13698" y="20800"/>
                    <a:pt x="13645" y="21600"/>
                    <a:pt x="13487" y="21600"/>
                  </a:cubicBezTo>
                  <a:cubicBezTo>
                    <a:pt x="13487" y="21600"/>
                    <a:pt x="13434" y="21600"/>
                    <a:pt x="13381" y="21600"/>
                  </a:cubicBezTo>
                  <a:cubicBezTo>
                    <a:pt x="13329" y="21600"/>
                    <a:pt x="13329" y="21600"/>
                    <a:pt x="13276" y="20800"/>
                  </a:cubicBezTo>
                  <a:cubicBezTo>
                    <a:pt x="13276" y="19200"/>
                    <a:pt x="13276" y="19200"/>
                    <a:pt x="13276" y="19200"/>
                  </a:cubicBezTo>
                  <a:cubicBezTo>
                    <a:pt x="13276" y="19200"/>
                    <a:pt x="13276" y="19200"/>
                    <a:pt x="13276" y="19200"/>
                  </a:cubicBezTo>
                  <a:close/>
                  <a:moveTo>
                    <a:pt x="14909" y="17600"/>
                  </a:moveTo>
                  <a:cubicBezTo>
                    <a:pt x="14857" y="17600"/>
                    <a:pt x="14804" y="16800"/>
                    <a:pt x="14751" y="16800"/>
                  </a:cubicBezTo>
                  <a:cubicBezTo>
                    <a:pt x="14699" y="16800"/>
                    <a:pt x="14646" y="16000"/>
                    <a:pt x="14646" y="16000"/>
                  </a:cubicBezTo>
                  <a:cubicBezTo>
                    <a:pt x="14593" y="15200"/>
                    <a:pt x="14540" y="14400"/>
                    <a:pt x="14540" y="13600"/>
                  </a:cubicBezTo>
                  <a:cubicBezTo>
                    <a:pt x="14540" y="12800"/>
                    <a:pt x="14540" y="12000"/>
                    <a:pt x="14540" y="11200"/>
                  </a:cubicBezTo>
                  <a:cubicBezTo>
                    <a:pt x="14540" y="800"/>
                    <a:pt x="14540" y="800"/>
                    <a:pt x="14540" y="800"/>
                  </a:cubicBezTo>
                  <a:cubicBezTo>
                    <a:pt x="14646" y="800"/>
                    <a:pt x="14646" y="800"/>
                    <a:pt x="14646" y="800"/>
                  </a:cubicBezTo>
                  <a:cubicBezTo>
                    <a:pt x="14646" y="11200"/>
                    <a:pt x="14646" y="11200"/>
                    <a:pt x="14646" y="11200"/>
                  </a:cubicBezTo>
                  <a:cubicBezTo>
                    <a:pt x="14646" y="12000"/>
                    <a:pt x="14646" y="12000"/>
                    <a:pt x="14646" y="12800"/>
                  </a:cubicBezTo>
                  <a:cubicBezTo>
                    <a:pt x="14699" y="13600"/>
                    <a:pt x="14699" y="13600"/>
                    <a:pt x="14699" y="14400"/>
                  </a:cubicBezTo>
                  <a:cubicBezTo>
                    <a:pt x="14751" y="14400"/>
                    <a:pt x="14751" y="15200"/>
                    <a:pt x="14804" y="15200"/>
                  </a:cubicBezTo>
                  <a:cubicBezTo>
                    <a:pt x="14804" y="15200"/>
                    <a:pt x="14857" y="15200"/>
                    <a:pt x="14909" y="15200"/>
                  </a:cubicBezTo>
                  <a:cubicBezTo>
                    <a:pt x="14962" y="15200"/>
                    <a:pt x="14962" y="15200"/>
                    <a:pt x="15015" y="15200"/>
                  </a:cubicBezTo>
                  <a:cubicBezTo>
                    <a:pt x="15067" y="15200"/>
                    <a:pt x="15067" y="14400"/>
                    <a:pt x="15120" y="14400"/>
                  </a:cubicBezTo>
                  <a:cubicBezTo>
                    <a:pt x="15120" y="13600"/>
                    <a:pt x="15120" y="13600"/>
                    <a:pt x="15120" y="12800"/>
                  </a:cubicBezTo>
                  <a:cubicBezTo>
                    <a:pt x="15120" y="12000"/>
                    <a:pt x="15173" y="12000"/>
                    <a:pt x="15173" y="11200"/>
                  </a:cubicBezTo>
                  <a:cubicBezTo>
                    <a:pt x="15173" y="800"/>
                    <a:pt x="15173" y="800"/>
                    <a:pt x="15173" y="800"/>
                  </a:cubicBezTo>
                  <a:cubicBezTo>
                    <a:pt x="15278" y="800"/>
                    <a:pt x="15278" y="800"/>
                    <a:pt x="15278" y="800"/>
                  </a:cubicBezTo>
                  <a:cubicBezTo>
                    <a:pt x="15278" y="11200"/>
                    <a:pt x="15278" y="11200"/>
                    <a:pt x="15278" y="11200"/>
                  </a:cubicBezTo>
                  <a:cubicBezTo>
                    <a:pt x="15278" y="12000"/>
                    <a:pt x="15278" y="12800"/>
                    <a:pt x="15278" y="13600"/>
                  </a:cubicBezTo>
                  <a:cubicBezTo>
                    <a:pt x="15225" y="14400"/>
                    <a:pt x="15225" y="15200"/>
                    <a:pt x="15173" y="16000"/>
                  </a:cubicBezTo>
                  <a:cubicBezTo>
                    <a:pt x="15173" y="16000"/>
                    <a:pt x="15120" y="16800"/>
                    <a:pt x="15067" y="16800"/>
                  </a:cubicBezTo>
                  <a:cubicBezTo>
                    <a:pt x="15015" y="16800"/>
                    <a:pt x="14962" y="17600"/>
                    <a:pt x="14909" y="17600"/>
                  </a:cubicBezTo>
                  <a:close/>
                  <a:moveTo>
                    <a:pt x="16226" y="16800"/>
                  </a:moveTo>
                  <a:cubicBezTo>
                    <a:pt x="16068" y="16800"/>
                    <a:pt x="16068" y="16800"/>
                    <a:pt x="16068" y="16800"/>
                  </a:cubicBezTo>
                  <a:cubicBezTo>
                    <a:pt x="16068" y="10400"/>
                    <a:pt x="16068" y="10400"/>
                    <a:pt x="16068" y="10400"/>
                  </a:cubicBezTo>
                  <a:cubicBezTo>
                    <a:pt x="16068" y="9600"/>
                    <a:pt x="16068" y="8800"/>
                    <a:pt x="16068" y="8800"/>
                  </a:cubicBezTo>
                  <a:cubicBezTo>
                    <a:pt x="16068" y="8000"/>
                    <a:pt x="16068" y="8000"/>
                    <a:pt x="16016" y="7200"/>
                  </a:cubicBezTo>
                  <a:cubicBezTo>
                    <a:pt x="16016" y="7200"/>
                    <a:pt x="16016" y="7200"/>
                    <a:pt x="16016" y="6400"/>
                  </a:cubicBezTo>
                  <a:cubicBezTo>
                    <a:pt x="15963" y="6400"/>
                    <a:pt x="15963" y="6400"/>
                    <a:pt x="15910" y="6400"/>
                  </a:cubicBezTo>
                  <a:cubicBezTo>
                    <a:pt x="15858" y="6400"/>
                    <a:pt x="15858" y="6400"/>
                    <a:pt x="15805" y="7200"/>
                  </a:cubicBezTo>
                  <a:cubicBezTo>
                    <a:pt x="15752" y="7200"/>
                    <a:pt x="15752" y="7200"/>
                    <a:pt x="15700" y="8000"/>
                  </a:cubicBezTo>
                  <a:cubicBezTo>
                    <a:pt x="15700" y="16800"/>
                    <a:pt x="15700" y="16800"/>
                    <a:pt x="15700" y="16800"/>
                  </a:cubicBezTo>
                  <a:cubicBezTo>
                    <a:pt x="15594" y="16800"/>
                    <a:pt x="15594" y="16800"/>
                    <a:pt x="15594" y="16800"/>
                  </a:cubicBezTo>
                  <a:cubicBezTo>
                    <a:pt x="15594" y="4800"/>
                    <a:pt x="15594" y="4800"/>
                    <a:pt x="15594" y="4800"/>
                  </a:cubicBezTo>
                  <a:cubicBezTo>
                    <a:pt x="15700" y="4800"/>
                    <a:pt x="15700" y="4800"/>
                    <a:pt x="15700" y="4800"/>
                  </a:cubicBezTo>
                  <a:cubicBezTo>
                    <a:pt x="15700" y="6400"/>
                    <a:pt x="15700" y="6400"/>
                    <a:pt x="15700" y="6400"/>
                  </a:cubicBezTo>
                  <a:cubicBezTo>
                    <a:pt x="15752" y="5600"/>
                    <a:pt x="15805" y="5600"/>
                    <a:pt x="15805" y="4800"/>
                  </a:cubicBezTo>
                  <a:cubicBezTo>
                    <a:pt x="15858" y="4800"/>
                    <a:pt x="15910" y="4800"/>
                    <a:pt x="15963" y="4800"/>
                  </a:cubicBezTo>
                  <a:cubicBezTo>
                    <a:pt x="16016" y="4800"/>
                    <a:pt x="16068" y="4800"/>
                    <a:pt x="16121" y="5600"/>
                  </a:cubicBezTo>
                  <a:cubicBezTo>
                    <a:pt x="16174" y="6400"/>
                    <a:pt x="16226" y="8000"/>
                    <a:pt x="16226" y="8800"/>
                  </a:cubicBezTo>
                  <a:cubicBezTo>
                    <a:pt x="16226" y="16800"/>
                    <a:pt x="16226" y="16800"/>
                    <a:pt x="16226" y="16800"/>
                  </a:cubicBezTo>
                  <a:close/>
                  <a:moveTo>
                    <a:pt x="16595" y="16800"/>
                  </a:moveTo>
                  <a:cubicBezTo>
                    <a:pt x="16490" y="16800"/>
                    <a:pt x="16490" y="16800"/>
                    <a:pt x="16490" y="16800"/>
                  </a:cubicBezTo>
                  <a:cubicBezTo>
                    <a:pt x="16490" y="4800"/>
                    <a:pt x="16490" y="4800"/>
                    <a:pt x="16490" y="4800"/>
                  </a:cubicBezTo>
                  <a:cubicBezTo>
                    <a:pt x="16595" y="4800"/>
                    <a:pt x="16595" y="4800"/>
                    <a:pt x="16595" y="4800"/>
                  </a:cubicBezTo>
                  <a:cubicBezTo>
                    <a:pt x="16595" y="16800"/>
                    <a:pt x="16595" y="16800"/>
                    <a:pt x="16595" y="16800"/>
                  </a:cubicBezTo>
                  <a:close/>
                  <a:moveTo>
                    <a:pt x="16648" y="2400"/>
                  </a:moveTo>
                  <a:cubicBezTo>
                    <a:pt x="16490" y="2400"/>
                    <a:pt x="16490" y="2400"/>
                    <a:pt x="16490" y="2400"/>
                  </a:cubicBezTo>
                  <a:cubicBezTo>
                    <a:pt x="16490" y="800"/>
                    <a:pt x="16490" y="800"/>
                    <a:pt x="16490" y="800"/>
                  </a:cubicBezTo>
                  <a:cubicBezTo>
                    <a:pt x="16648" y="800"/>
                    <a:pt x="16648" y="800"/>
                    <a:pt x="16648" y="800"/>
                  </a:cubicBezTo>
                  <a:cubicBezTo>
                    <a:pt x="16648" y="2400"/>
                    <a:pt x="16648" y="2400"/>
                    <a:pt x="16648" y="2400"/>
                  </a:cubicBezTo>
                  <a:close/>
                  <a:moveTo>
                    <a:pt x="17543" y="4800"/>
                  </a:moveTo>
                  <a:cubicBezTo>
                    <a:pt x="17227" y="16800"/>
                    <a:pt x="17227" y="16800"/>
                    <a:pt x="17227" y="16800"/>
                  </a:cubicBezTo>
                  <a:cubicBezTo>
                    <a:pt x="17122" y="16800"/>
                    <a:pt x="17122" y="16800"/>
                    <a:pt x="17122" y="16800"/>
                  </a:cubicBezTo>
                  <a:cubicBezTo>
                    <a:pt x="16806" y="4800"/>
                    <a:pt x="16806" y="4800"/>
                    <a:pt x="16806" y="4800"/>
                  </a:cubicBezTo>
                  <a:cubicBezTo>
                    <a:pt x="16964" y="4800"/>
                    <a:pt x="16964" y="4800"/>
                    <a:pt x="16964" y="4800"/>
                  </a:cubicBezTo>
                  <a:cubicBezTo>
                    <a:pt x="17175" y="14400"/>
                    <a:pt x="17175" y="14400"/>
                    <a:pt x="17175" y="14400"/>
                  </a:cubicBezTo>
                  <a:cubicBezTo>
                    <a:pt x="17385" y="4800"/>
                    <a:pt x="17385" y="4800"/>
                    <a:pt x="17385" y="4800"/>
                  </a:cubicBezTo>
                  <a:cubicBezTo>
                    <a:pt x="17543" y="4800"/>
                    <a:pt x="17543" y="4800"/>
                    <a:pt x="17543" y="4800"/>
                  </a:cubicBezTo>
                  <a:close/>
                  <a:moveTo>
                    <a:pt x="18070" y="17600"/>
                  </a:moveTo>
                  <a:cubicBezTo>
                    <a:pt x="17965" y="17600"/>
                    <a:pt x="17860" y="16800"/>
                    <a:pt x="17754" y="16000"/>
                  </a:cubicBezTo>
                  <a:cubicBezTo>
                    <a:pt x="17701" y="14400"/>
                    <a:pt x="17649" y="12800"/>
                    <a:pt x="17649" y="11200"/>
                  </a:cubicBezTo>
                  <a:cubicBezTo>
                    <a:pt x="17649" y="8800"/>
                    <a:pt x="17701" y="7200"/>
                    <a:pt x="17754" y="6400"/>
                  </a:cubicBezTo>
                  <a:cubicBezTo>
                    <a:pt x="17860" y="4800"/>
                    <a:pt x="17912" y="4800"/>
                    <a:pt x="18018" y="4800"/>
                  </a:cubicBezTo>
                  <a:cubicBezTo>
                    <a:pt x="18070" y="4800"/>
                    <a:pt x="18123" y="4800"/>
                    <a:pt x="18176" y="4800"/>
                  </a:cubicBezTo>
                  <a:cubicBezTo>
                    <a:pt x="18228" y="4800"/>
                    <a:pt x="18228" y="5600"/>
                    <a:pt x="18281" y="5600"/>
                  </a:cubicBezTo>
                  <a:cubicBezTo>
                    <a:pt x="18281" y="6400"/>
                    <a:pt x="18334" y="7200"/>
                    <a:pt x="18334" y="7200"/>
                  </a:cubicBezTo>
                  <a:cubicBezTo>
                    <a:pt x="18334" y="8000"/>
                    <a:pt x="18334" y="8800"/>
                    <a:pt x="18334" y="10400"/>
                  </a:cubicBezTo>
                  <a:cubicBezTo>
                    <a:pt x="18334" y="11200"/>
                    <a:pt x="18334" y="11200"/>
                    <a:pt x="18334" y="11200"/>
                  </a:cubicBezTo>
                  <a:cubicBezTo>
                    <a:pt x="17807" y="11200"/>
                    <a:pt x="17807" y="11200"/>
                    <a:pt x="17807" y="11200"/>
                  </a:cubicBezTo>
                  <a:cubicBezTo>
                    <a:pt x="17807" y="12800"/>
                    <a:pt x="17807" y="13600"/>
                    <a:pt x="17860" y="14400"/>
                  </a:cubicBezTo>
                  <a:cubicBezTo>
                    <a:pt x="17912" y="15200"/>
                    <a:pt x="17965" y="15200"/>
                    <a:pt x="18070" y="15200"/>
                  </a:cubicBezTo>
                  <a:cubicBezTo>
                    <a:pt x="18070" y="15200"/>
                    <a:pt x="18123" y="15200"/>
                    <a:pt x="18176" y="15200"/>
                  </a:cubicBezTo>
                  <a:cubicBezTo>
                    <a:pt x="18176" y="15200"/>
                    <a:pt x="18228" y="15200"/>
                    <a:pt x="18228" y="15200"/>
                  </a:cubicBezTo>
                  <a:cubicBezTo>
                    <a:pt x="18228" y="14400"/>
                    <a:pt x="18281" y="14400"/>
                    <a:pt x="18281" y="14400"/>
                  </a:cubicBezTo>
                  <a:cubicBezTo>
                    <a:pt x="18334" y="14400"/>
                    <a:pt x="18334" y="14400"/>
                    <a:pt x="18334" y="14400"/>
                  </a:cubicBezTo>
                  <a:cubicBezTo>
                    <a:pt x="18334" y="14400"/>
                    <a:pt x="18334" y="14400"/>
                    <a:pt x="18334" y="14400"/>
                  </a:cubicBezTo>
                  <a:cubicBezTo>
                    <a:pt x="18334" y="16000"/>
                    <a:pt x="18334" y="16000"/>
                    <a:pt x="18334" y="16000"/>
                  </a:cubicBezTo>
                  <a:cubicBezTo>
                    <a:pt x="18334" y="16000"/>
                    <a:pt x="18281" y="16800"/>
                    <a:pt x="18281" y="16800"/>
                  </a:cubicBezTo>
                  <a:cubicBezTo>
                    <a:pt x="18281" y="16800"/>
                    <a:pt x="18228" y="16800"/>
                    <a:pt x="18228" y="16800"/>
                  </a:cubicBezTo>
                  <a:cubicBezTo>
                    <a:pt x="18176" y="16800"/>
                    <a:pt x="18176" y="16800"/>
                    <a:pt x="18123" y="16800"/>
                  </a:cubicBezTo>
                  <a:cubicBezTo>
                    <a:pt x="18123" y="17600"/>
                    <a:pt x="18123" y="17600"/>
                    <a:pt x="18070" y="17600"/>
                  </a:cubicBezTo>
                  <a:close/>
                  <a:moveTo>
                    <a:pt x="18228" y="9600"/>
                  </a:moveTo>
                  <a:cubicBezTo>
                    <a:pt x="18228" y="8800"/>
                    <a:pt x="18228" y="8800"/>
                    <a:pt x="18228" y="8000"/>
                  </a:cubicBezTo>
                  <a:cubicBezTo>
                    <a:pt x="18228" y="8000"/>
                    <a:pt x="18176" y="7200"/>
                    <a:pt x="18176" y="7200"/>
                  </a:cubicBezTo>
                  <a:cubicBezTo>
                    <a:pt x="18176" y="7200"/>
                    <a:pt x="18123" y="6400"/>
                    <a:pt x="18123" y="6400"/>
                  </a:cubicBezTo>
                  <a:cubicBezTo>
                    <a:pt x="18070" y="6400"/>
                    <a:pt x="18070" y="6400"/>
                    <a:pt x="18018" y="6400"/>
                  </a:cubicBezTo>
                  <a:cubicBezTo>
                    <a:pt x="18018" y="6400"/>
                    <a:pt x="17965" y="6400"/>
                    <a:pt x="17912" y="6400"/>
                  </a:cubicBezTo>
                  <a:cubicBezTo>
                    <a:pt x="17912" y="6400"/>
                    <a:pt x="17912" y="7200"/>
                    <a:pt x="17860" y="7200"/>
                  </a:cubicBezTo>
                  <a:cubicBezTo>
                    <a:pt x="17860" y="7200"/>
                    <a:pt x="17807" y="8000"/>
                    <a:pt x="17807" y="8000"/>
                  </a:cubicBezTo>
                  <a:cubicBezTo>
                    <a:pt x="17807" y="8800"/>
                    <a:pt x="17807" y="8800"/>
                    <a:pt x="17807" y="9600"/>
                  </a:cubicBezTo>
                  <a:cubicBezTo>
                    <a:pt x="18228" y="9600"/>
                    <a:pt x="18228" y="9600"/>
                    <a:pt x="18228" y="9600"/>
                  </a:cubicBezTo>
                  <a:close/>
                  <a:moveTo>
                    <a:pt x="19019" y="7200"/>
                  </a:moveTo>
                  <a:cubicBezTo>
                    <a:pt x="19019" y="7200"/>
                    <a:pt x="19019" y="7200"/>
                    <a:pt x="19019" y="7200"/>
                  </a:cubicBezTo>
                  <a:cubicBezTo>
                    <a:pt x="18966" y="7200"/>
                    <a:pt x="18966" y="7200"/>
                    <a:pt x="18966" y="7200"/>
                  </a:cubicBezTo>
                  <a:cubicBezTo>
                    <a:pt x="18966" y="7200"/>
                    <a:pt x="18966" y="7200"/>
                    <a:pt x="18913" y="7200"/>
                  </a:cubicBezTo>
                  <a:cubicBezTo>
                    <a:pt x="18913" y="7200"/>
                    <a:pt x="18860" y="7200"/>
                    <a:pt x="18808" y="7200"/>
                  </a:cubicBezTo>
                  <a:cubicBezTo>
                    <a:pt x="18808" y="7200"/>
                    <a:pt x="18755" y="8000"/>
                    <a:pt x="18702" y="8000"/>
                  </a:cubicBezTo>
                  <a:cubicBezTo>
                    <a:pt x="18702" y="16800"/>
                    <a:pt x="18702" y="16800"/>
                    <a:pt x="18702" y="16800"/>
                  </a:cubicBezTo>
                  <a:cubicBezTo>
                    <a:pt x="18597" y="16800"/>
                    <a:pt x="18597" y="16800"/>
                    <a:pt x="18597" y="16800"/>
                  </a:cubicBezTo>
                  <a:cubicBezTo>
                    <a:pt x="18597" y="4800"/>
                    <a:pt x="18597" y="4800"/>
                    <a:pt x="18597" y="4800"/>
                  </a:cubicBezTo>
                  <a:cubicBezTo>
                    <a:pt x="18702" y="4800"/>
                    <a:pt x="18702" y="4800"/>
                    <a:pt x="18702" y="4800"/>
                  </a:cubicBezTo>
                  <a:cubicBezTo>
                    <a:pt x="18702" y="6400"/>
                    <a:pt x="18702" y="6400"/>
                    <a:pt x="18702" y="6400"/>
                  </a:cubicBezTo>
                  <a:cubicBezTo>
                    <a:pt x="18755" y="5600"/>
                    <a:pt x="18808" y="5600"/>
                    <a:pt x="18860" y="5600"/>
                  </a:cubicBezTo>
                  <a:cubicBezTo>
                    <a:pt x="18860" y="4800"/>
                    <a:pt x="18913" y="4800"/>
                    <a:pt x="18966" y="4800"/>
                  </a:cubicBezTo>
                  <a:cubicBezTo>
                    <a:pt x="18966" y="4800"/>
                    <a:pt x="18966" y="4800"/>
                    <a:pt x="18966" y="4800"/>
                  </a:cubicBezTo>
                  <a:cubicBezTo>
                    <a:pt x="18966" y="4800"/>
                    <a:pt x="19019" y="4800"/>
                    <a:pt x="19019" y="4800"/>
                  </a:cubicBezTo>
                  <a:cubicBezTo>
                    <a:pt x="19019" y="7200"/>
                    <a:pt x="19019" y="7200"/>
                    <a:pt x="19019" y="7200"/>
                  </a:cubicBezTo>
                  <a:close/>
                  <a:moveTo>
                    <a:pt x="19440" y="17600"/>
                  </a:moveTo>
                  <a:cubicBezTo>
                    <a:pt x="19387" y="17600"/>
                    <a:pt x="19335" y="16800"/>
                    <a:pt x="19282" y="16800"/>
                  </a:cubicBezTo>
                  <a:cubicBezTo>
                    <a:pt x="19229" y="16800"/>
                    <a:pt x="19177" y="16800"/>
                    <a:pt x="19177" y="16000"/>
                  </a:cubicBezTo>
                  <a:cubicBezTo>
                    <a:pt x="19177" y="13600"/>
                    <a:pt x="19177" y="13600"/>
                    <a:pt x="19177" y="13600"/>
                  </a:cubicBezTo>
                  <a:cubicBezTo>
                    <a:pt x="19177" y="13600"/>
                    <a:pt x="19177" y="13600"/>
                    <a:pt x="19177" y="13600"/>
                  </a:cubicBezTo>
                  <a:cubicBezTo>
                    <a:pt x="19177" y="14400"/>
                    <a:pt x="19177" y="14400"/>
                    <a:pt x="19177" y="14400"/>
                  </a:cubicBezTo>
                  <a:cubicBezTo>
                    <a:pt x="19229" y="14400"/>
                    <a:pt x="19229" y="14400"/>
                    <a:pt x="19282" y="15200"/>
                  </a:cubicBezTo>
                  <a:cubicBezTo>
                    <a:pt x="19282" y="15200"/>
                    <a:pt x="19335" y="15200"/>
                    <a:pt x="19335" y="15200"/>
                  </a:cubicBezTo>
                  <a:cubicBezTo>
                    <a:pt x="19387" y="15200"/>
                    <a:pt x="19387" y="15200"/>
                    <a:pt x="19440" y="15200"/>
                  </a:cubicBezTo>
                  <a:cubicBezTo>
                    <a:pt x="19440" y="15200"/>
                    <a:pt x="19493" y="15200"/>
                    <a:pt x="19493" y="15200"/>
                  </a:cubicBezTo>
                  <a:cubicBezTo>
                    <a:pt x="19493" y="15200"/>
                    <a:pt x="19545" y="15200"/>
                    <a:pt x="19545" y="15200"/>
                  </a:cubicBezTo>
                  <a:cubicBezTo>
                    <a:pt x="19545" y="15200"/>
                    <a:pt x="19598" y="14400"/>
                    <a:pt x="19598" y="14400"/>
                  </a:cubicBezTo>
                  <a:cubicBezTo>
                    <a:pt x="19598" y="14400"/>
                    <a:pt x="19598" y="14400"/>
                    <a:pt x="19598" y="13600"/>
                  </a:cubicBezTo>
                  <a:cubicBezTo>
                    <a:pt x="19598" y="13600"/>
                    <a:pt x="19598" y="12800"/>
                    <a:pt x="19545" y="12800"/>
                  </a:cubicBezTo>
                  <a:cubicBezTo>
                    <a:pt x="19545" y="12800"/>
                    <a:pt x="19545" y="12000"/>
                    <a:pt x="19493" y="12000"/>
                  </a:cubicBezTo>
                  <a:cubicBezTo>
                    <a:pt x="19440" y="12000"/>
                    <a:pt x="19440" y="12000"/>
                    <a:pt x="19387" y="12000"/>
                  </a:cubicBezTo>
                  <a:cubicBezTo>
                    <a:pt x="19387" y="12000"/>
                    <a:pt x="19335" y="12000"/>
                    <a:pt x="19335" y="11200"/>
                  </a:cubicBezTo>
                  <a:cubicBezTo>
                    <a:pt x="19282" y="11200"/>
                    <a:pt x="19229" y="11200"/>
                    <a:pt x="19177" y="10400"/>
                  </a:cubicBezTo>
                  <a:cubicBezTo>
                    <a:pt x="19177" y="9600"/>
                    <a:pt x="19177" y="8800"/>
                    <a:pt x="19177" y="8000"/>
                  </a:cubicBezTo>
                  <a:cubicBezTo>
                    <a:pt x="19177" y="7200"/>
                    <a:pt x="19177" y="6400"/>
                    <a:pt x="19229" y="5600"/>
                  </a:cubicBezTo>
                  <a:cubicBezTo>
                    <a:pt x="19282" y="4800"/>
                    <a:pt x="19387" y="4800"/>
                    <a:pt x="19440" y="4800"/>
                  </a:cubicBezTo>
                  <a:cubicBezTo>
                    <a:pt x="19493" y="4800"/>
                    <a:pt x="19545" y="4800"/>
                    <a:pt x="19598" y="4800"/>
                  </a:cubicBezTo>
                  <a:cubicBezTo>
                    <a:pt x="19651" y="4800"/>
                    <a:pt x="19651" y="4800"/>
                    <a:pt x="19703" y="5600"/>
                  </a:cubicBezTo>
                  <a:cubicBezTo>
                    <a:pt x="19703" y="8000"/>
                    <a:pt x="19703" y="8000"/>
                    <a:pt x="19703" y="8000"/>
                  </a:cubicBezTo>
                  <a:cubicBezTo>
                    <a:pt x="19703" y="8000"/>
                    <a:pt x="19703" y="8000"/>
                    <a:pt x="19703" y="8000"/>
                  </a:cubicBezTo>
                  <a:cubicBezTo>
                    <a:pt x="19651" y="7200"/>
                    <a:pt x="19598" y="7200"/>
                    <a:pt x="19598" y="6400"/>
                  </a:cubicBezTo>
                  <a:cubicBezTo>
                    <a:pt x="19545" y="6400"/>
                    <a:pt x="19493" y="6400"/>
                    <a:pt x="19440" y="6400"/>
                  </a:cubicBezTo>
                  <a:cubicBezTo>
                    <a:pt x="19387" y="6400"/>
                    <a:pt x="19387" y="6400"/>
                    <a:pt x="19335" y="6400"/>
                  </a:cubicBezTo>
                  <a:cubicBezTo>
                    <a:pt x="19335" y="7200"/>
                    <a:pt x="19282" y="7200"/>
                    <a:pt x="19282" y="8000"/>
                  </a:cubicBezTo>
                  <a:cubicBezTo>
                    <a:pt x="19282" y="8800"/>
                    <a:pt x="19282" y="8800"/>
                    <a:pt x="19335" y="8800"/>
                  </a:cubicBezTo>
                  <a:cubicBezTo>
                    <a:pt x="19335" y="9600"/>
                    <a:pt x="19387" y="9600"/>
                    <a:pt x="19387" y="9600"/>
                  </a:cubicBezTo>
                  <a:cubicBezTo>
                    <a:pt x="19440" y="9600"/>
                    <a:pt x="19440" y="9600"/>
                    <a:pt x="19493" y="9600"/>
                  </a:cubicBezTo>
                  <a:cubicBezTo>
                    <a:pt x="19493" y="10400"/>
                    <a:pt x="19545" y="10400"/>
                    <a:pt x="19545" y="10400"/>
                  </a:cubicBezTo>
                  <a:cubicBezTo>
                    <a:pt x="19598" y="10400"/>
                    <a:pt x="19651" y="11200"/>
                    <a:pt x="19703" y="11200"/>
                  </a:cubicBezTo>
                  <a:cubicBezTo>
                    <a:pt x="19703" y="12000"/>
                    <a:pt x="19756" y="12800"/>
                    <a:pt x="19756" y="13600"/>
                  </a:cubicBezTo>
                  <a:cubicBezTo>
                    <a:pt x="19756" y="13600"/>
                    <a:pt x="19703" y="14400"/>
                    <a:pt x="19703" y="15200"/>
                  </a:cubicBezTo>
                  <a:cubicBezTo>
                    <a:pt x="19703" y="15200"/>
                    <a:pt x="19703" y="16000"/>
                    <a:pt x="19651" y="16000"/>
                  </a:cubicBezTo>
                  <a:cubicBezTo>
                    <a:pt x="19598" y="16800"/>
                    <a:pt x="19598" y="16800"/>
                    <a:pt x="19545" y="16800"/>
                  </a:cubicBezTo>
                  <a:cubicBezTo>
                    <a:pt x="19545" y="16800"/>
                    <a:pt x="19493" y="17600"/>
                    <a:pt x="19440" y="17600"/>
                  </a:cubicBezTo>
                  <a:close/>
                  <a:moveTo>
                    <a:pt x="20072" y="16800"/>
                  </a:moveTo>
                  <a:cubicBezTo>
                    <a:pt x="19967" y="16800"/>
                    <a:pt x="19967" y="16800"/>
                    <a:pt x="19967" y="16800"/>
                  </a:cubicBezTo>
                  <a:cubicBezTo>
                    <a:pt x="19967" y="4800"/>
                    <a:pt x="19967" y="4800"/>
                    <a:pt x="19967" y="4800"/>
                  </a:cubicBezTo>
                  <a:cubicBezTo>
                    <a:pt x="20072" y="4800"/>
                    <a:pt x="20072" y="4800"/>
                    <a:pt x="20072" y="4800"/>
                  </a:cubicBezTo>
                  <a:cubicBezTo>
                    <a:pt x="20072" y="16800"/>
                    <a:pt x="20072" y="16800"/>
                    <a:pt x="20072" y="16800"/>
                  </a:cubicBezTo>
                  <a:close/>
                  <a:moveTo>
                    <a:pt x="20072" y="2400"/>
                  </a:moveTo>
                  <a:cubicBezTo>
                    <a:pt x="19967" y="2400"/>
                    <a:pt x="19967" y="2400"/>
                    <a:pt x="19967" y="2400"/>
                  </a:cubicBezTo>
                  <a:cubicBezTo>
                    <a:pt x="19967" y="800"/>
                    <a:pt x="19967" y="800"/>
                    <a:pt x="19967" y="800"/>
                  </a:cubicBezTo>
                  <a:cubicBezTo>
                    <a:pt x="20072" y="800"/>
                    <a:pt x="20072" y="800"/>
                    <a:pt x="20072" y="800"/>
                  </a:cubicBezTo>
                  <a:cubicBezTo>
                    <a:pt x="20072" y="2400"/>
                    <a:pt x="20072" y="2400"/>
                    <a:pt x="20072" y="2400"/>
                  </a:cubicBezTo>
                  <a:close/>
                  <a:moveTo>
                    <a:pt x="20599" y="17600"/>
                  </a:moveTo>
                  <a:cubicBezTo>
                    <a:pt x="20546" y="17600"/>
                    <a:pt x="20494" y="16800"/>
                    <a:pt x="20441" y="16000"/>
                  </a:cubicBezTo>
                  <a:cubicBezTo>
                    <a:pt x="20388" y="16000"/>
                    <a:pt x="20388" y="14400"/>
                    <a:pt x="20388" y="13600"/>
                  </a:cubicBezTo>
                  <a:cubicBezTo>
                    <a:pt x="20388" y="6400"/>
                    <a:pt x="20388" y="6400"/>
                    <a:pt x="20388" y="6400"/>
                  </a:cubicBezTo>
                  <a:cubicBezTo>
                    <a:pt x="20283" y="6400"/>
                    <a:pt x="20283" y="6400"/>
                    <a:pt x="20283" y="6400"/>
                  </a:cubicBezTo>
                  <a:cubicBezTo>
                    <a:pt x="20283" y="4800"/>
                    <a:pt x="20283" y="4800"/>
                    <a:pt x="20283" y="4800"/>
                  </a:cubicBezTo>
                  <a:cubicBezTo>
                    <a:pt x="20388" y="4800"/>
                    <a:pt x="20388" y="4800"/>
                    <a:pt x="20388" y="4800"/>
                  </a:cubicBezTo>
                  <a:cubicBezTo>
                    <a:pt x="20388" y="1600"/>
                    <a:pt x="20388" y="1600"/>
                    <a:pt x="20388" y="1600"/>
                  </a:cubicBezTo>
                  <a:cubicBezTo>
                    <a:pt x="20546" y="1600"/>
                    <a:pt x="20546" y="1600"/>
                    <a:pt x="20546" y="1600"/>
                  </a:cubicBezTo>
                  <a:cubicBezTo>
                    <a:pt x="20546" y="4800"/>
                    <a:pt x="20546" y="4800"/>
                    <a:pt x="20546" y="4800"/>
                  </a:cubicBezTo>
                  <a:cubicBezTo>
                    <a:pt x="20757" y="4800"/>
                    <a:pt x="20757" y="4800"/>
                    <a:pt x="20757" y="4800"/>
                  </a:cubicBezTo>
                  <a:cubicBezTo>
                    <a:pt x="20757" y="6400"/>
                    <a:pt x="20757" y="6400"/>
                    <a:pt x="20757" y="6400"/>
                  </a:cubicBezTo>
                  <a:cubicBezTo>
                    <a:pt x="20546" y="6400"/>
                    <a:pt x="20546" y="6400"/>
                    <a:pt x="20546" y="6400"/>
                  </a:cubicBezTo>
                  <a:cubicBezTo>
                    <a:pt x="20546" y="12000"/>
                    <a:pt x="20546" y="12000"/>
                    <a:pt x="20546" y="12000"/>
                  </a:cubicBezTo>
                  <a:cubicBezTo>
                    <a:pt x="20546" y="12800"/>
                    <a:pt x="20546" y="13600"/>
                    <a:pt x="20546" y="13600"/>
                  </a:cubicBezTo>
                  <a:cubicBezTo>
                    <a:pt x="20546" y="14400"/>
                    <a:pt x="20546" y="14400"/>
                    <a:pt x="20546" y="14400"/>
                  </a:cubicBezTo>
                  <a:cubicBezTo>
                    <a:pt x="20546" y="15200"/>
                    <a:pt x="20546" y="15200"/>
                    <a:pt x="20599" y="15200"/>
                  </a:cubicBezTo>
                  <a:cubicBezTo>
                    <a:pt x="20599" y="15200"/>
                    <a:pt x="20599" y="15200"/>
                    <a:pt x="20652" y="15200"/>
                  </a:cubicBezTo>
                  <a:cubicBezTo>
                    <a:pt x="20652" y="15200"/>
                    <a:pt x="20704" y="15200"/>
                    <a:pt x="20704" y="15200"/>
                  </a:cubicBezTo>
                  <a:cubicBezTo>
                    <a:pt x="20757" y="15200"/>
                    <a:pt x="20757" y="15200"/>
                    <a:pt x="20757" y="15200"/>
                  </a:cubicBezTo>
                  <a:cubicBezTo>
                    <a:pt x="20757" y="15200"/>
                    <a:pt x="20757" y="15200"/>
                    <a:pt x="20757" y="15200"/>
                  </a:cubicBezTo>
                  <a:cubicBezTo>
                    <a:pt x="20757" y="16800"/>
                    <a:pt x="20757" y="16800"/>
                    <a:pt x="20757" y="16800"/>
                  </a:cubicBezTo>
                  <a:cubicBezTo>
                    <a:pt x="20757" y="16800"/>
                    <a:pt x="20704" y="16800"/>
                    <a:pt x="20704" y="16800"/>
                  </a:cubicBezTo>
                  <a:cubicBezTo>
                    <a:pt x="20652" y="16800"/>
                    <a:pt x="20652" y="17600"/>
                    <a:pt x="20599" y="17600"/>
                  </a:cubicBezTo>
                  <a:close/>
                  <a:moveTo>
                    <a:pt x="21600" y="4800"/>
                  </a:moveTo>
                  <a:cubicBezTo>
                    <a:pt x="21126" y="21600"/>
                    <a:pt x="21126" y="21600"/>
                    <a:pt x="21126" y="21600"/>
                  </a:cubicBezTo>
                  <a:cubicBezTo>
                    <a:pt x="21020" y="21600"/>
                    <a:pt x="21020" y="21600"/>
                    <a:pt x="21020" y="21600"/>
                  </a:cubicBezTo>
                  <a:cubicBezTo>
                    <a:pt x="21126" y="16000"/>
                    <a:pt x="21126" y="16000"/>
                    <a:pt x="21126" y="16000"/>
                  </a:cubicBezTo>
                  <a:cubicBezTo>
                    <a:pt x="20862" y="4800"/>
                    <a:pt x="20862" y="4800"/>
                    <a:pt x="20862" y="4800"/>
                  </a:cubicBezTo>
                  <a:cubicBezTo>
                    <a:pt x="21020" y="4800"/>
                    <a:pt x="21020" y="4800"/>
                    <a:pt x="21020" y="4800"/>
                  </a:cubicBezTo>
                  <a:cubicBezTo>
                    <a:pt x="21231" y="13600"/>
                    <a:pt x="21231" y="13600"/>
                    <a:pt x="21231" y="13600"/>
                  </a:cubicBezTo>
                  <a:cubicBezTo>
                    <a:pt x="21442" y="4800"/>
                    <a:pt x="21442" y="4800"/>
                    <a:pt x="21442" y="4800"/>
                  </a:cubicBezTo>
                  <a:lnTo>
                    <a:pt x="21600" y="4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19" name="is1iďê"/>
            <p:cNvSpPr/>
            <p:nvPr/>
          </p:nvSpPr>
          <p:spPr>
            <a:xfrm>
              <a:off x="1358917" y="102544"/>
              <a:ext cx="180079" cy="190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cubicBezTo>
                    <a:pt x="17550" y="0"/>
                    <a:pt x="17550" y="645"/>
                    <a:pt x="18225" y="1290"/>
                  </a:cubicBezTo>
                  <a:cubicBezTo>
                    <a:pt x="18225" y="1612"/>
                    <a:pt x="18225" y="1934"/>
                    <a:pt x="18225" y="2257"/>
                  </a:cubicBezTo>
                  <a:cubicBezTo>
                    <a:pt x="18225" y="2579"/>
                    <a:pt x="17888" y="2901"/>
                    <a:pt x="17550" y="3224"/>
                  </a:cubicBezTo>
                  <a:cubicBezTo>
                    <a:pt x="17213" y="3869"/>
                    <a:pt x="17213" y="4191"/>
                    <a:pt x="16875" y="4836"/>
                  </a:cubicBezTo>
                  <a:cubicBezTo>
                    <a:pt x="16538" y="5481"/>
                    <a:pt x="16200" y="6125"/>
                    <a:pt x="15863" y="6770"/>
                  </a:cubicBezTo>
                  <a:cubicBezTo>
                    <a:pt x="16538" y="6770"/>
                    <a:pt x="16875" y="6770"/>
                    <a:pt x="17213" y="6770"/>
                  </a:cubicBezTo>
                  <a:cubicBezTo>
                    <a:pt x="17213" y="6448"/>
                    <a:pt x="17213" y="6448"/>
                    <a:pt x="17213" y="6448"/>
                  </a:cubicBezTo>
                  <a:cubicBezTo>
                    <a:pt x="18225" y="6448"/>
                    <a:pt x="19238" y="6448"/>
                    <a:pt x="20250" y="6448"/>
                  </a:cubicBezTo>
                  <a:cubicBezTo>
                    <a:pt x="20250" y="6770"/>
                    <a:pt x="20250" y="6770"/>
                    <a:pt x="20250" y="7093"/>
                  </a:cubicBezTo>
                  <a:cubicBezTo>
                    <a:pt x="19913" y="7093"/>
                    <a:pt x="19913" y="7415"/>
                    <a:pt x="19575" y="7737"/>
                  </a:cubicBezTo>
                  <a:cubicBezTo>
                    <a:pt x="18900" y="8060"/>
                    <a:pt x="17888" y="8382"/>
                    <a:pt x="17213" y="8704"/>
                  </a:cubicBezTo>
                  <a:cubicBezTo>
                    <a:pt x="16538" y="9027"/>
                    <a:pt x="15863" y="9027"/>
                    <a:pt x="15188" y="9349"/>
                  </a:cubicBezTo>
                  <a:cubicBezTo>
                    <a:pt x="14513" y="9672"/>
                    <a:pt x="12825" y="12251"/>
                    <a:pt x="12488" y="12896"/>
                  </a:cubicBezTo>
                  <a:cubicBezTo>
                    <a:pt x="14175" y="13863"/>
                    <a:pt x="15525" y="15475"/>
                    <a:pt x="17550" y="16442"/>
                  </a:cubicBezTo>
                  <a:cubicBezTo>
                    <a:pt x="18563" y="16764"/>
                    <a:pt x="20250" y="16764"/>
                    <a:pt x="21600" y="16764"/>
                  </a:cubicBezTo>
                  <a:cubicBezTo>
                    <a:pt x="21600" y="16764"/>
                    <a:pt x="21600" y="16764"/>
                    <a:pt x="21600" y="17087"/>
                  </a:cubicBezTo>
                  <a:cubicBezTo>
                    <a:pt x="21600" y="17087"/>
                    <a:pt x="21600" y="17087"/>
                    <a:pt x="21600" y="17409"/>
                  </a:cubicBezTo>
                  <a:cubicBezTo>
                    <a:pt x="20925" y="17409"/>
                    <a:pt x="19913" y="17731"/>
                    <a:pt x="19575" y="18054"/>
                  </a:cubicBezTo>
                  <a:cubicBezTo>
                    <a:pt x="19238" y="18376"/>
                    <a:pt x="19238" y="18699"/>
                    <a:pt x="18900" y="19021"/>
                  </a:cubicBezTo>
                  <a:cubicBezTo>
                    <a:pt x="18563" y="19343"/>
                    <a:pt x="17550" y="19343"/>
                    <a:pt x="16875" y="19343"/>
                  </a:cubicBezTo>
                  <a:cubicBezTo>
                    <a:pt x="16538" y="18699"/>
                    <a:pt x="15525" y="18699"/>
                    <a:pt x="15188" y="18054"/>
                  </a:cubicBezTo>
                  <a:cubicBezTo>
                    <a:pt x="14850" y="17409"/>
                    <a:pt x="14513" y="16442"/>
                    <a:pt x="13838" y="15797"/>
                  </a:cubicBezTo>
                  <a:cubicBezTo>
                    <a:pt x="13838" y="15152"/>
                    <a:pt x="13163" y="14830"/>
                    <a:pt x="12825" y="14507"/>
                  </a:cubicBezTo>
                  <a:cubicBezTo>
                    <a:pt x="12825" y="14185"/>
                    <a:pt x="12488" y="13540"/>
                    <a:pt x="11812" y="13540"/>
                  </a:cubicBezTo>
                  <a:cubicBezTo>
                    <a:pt x="11475" y="14507"/>
                    <a:pt x="10463" y="15152"/>
                    <a:pt x="9788" y="15797"/>
                  </a:cubicBezTo>
                  <a:cubicBezTo>
                    <a:pt x="8438" y="17731"/>
                    <a:pt x="6750" y="18699"/>
                    <a:pt x="4725" y="19666"/>
                  </a:cubicBezTo>
                  <a:cubicBezTo>
                    <a:pt x="3375" y="20633"/>
                    <a:pt x="2025" y="21600"/>
                    <a:pt x="0" y="21600"/>
                  </a:cubicBezTo>
                  <a:cubicBezTo>
                    <a:pt x="0" y="21600"/>
                    <a:pt x="0" y="21600"/>
                    <a:pt x="0" y="21278"/>
                  </a:cubicBezTo>
                  <a:cubicBezTo>
                    <a:pt x="1350" y="20955"/>
                    <a:pt x="2025" y="19988"/>
                    <a:pt x="3038" y="19343"/>
                  </a:cubicBezTo>
                  <a:cubicBezTo>
                    <a:pt x="5400" y="17731"/>
                    <a:pt x="7425" y="15475"/>
                    <a:pt x="9113" y="12896"/>
                  </a:cubicBezTo>
                  <a:cubicBezTo>
                    <a:pt x="9788" y="11928"/>
                    <a:pt x="10800" y="10961"/>
                    <a:pt x="11137" y="9994"/>
                  </a:cubicBezTo>
                  <a:cubicBezTo>
                    <a:pt x="10125" y="9672"/>
                    <a:pt x="8438" y="8382"/>
                    <a:pt x="8438" y="7415"/>
                  </a:cubicBezTo>
                  <a:cubicBezTo>
                    <a:pt x="8438" y="7415"/>
                    <a:pt x="8775" y="7415"/>
                    <a:pt x="8775" y="7415"/>
                  </a:cubicBezTo>
                  <a:cubicBezTo>
                    <a:pt x="9788" y="8060"/>
                    <a:pt x="11475" y="7737"/>
                    <a:pt x="12825" y="7415"/>
                  </a:cubicBezTo>
                  <a:cubicBezTo>
                    <a:pt x="13163" y="6770"/>
                    <a:pt x="13838" y="6125"/>
                    <a:pt x="14175" y="5158"/>
                  </a:cubicBezTo>
                  <a:cubicBezTo>
                    <a:pt x="14513" y="4513"/>
                    <a:pt x="14850" y="3869"/>
                    <a:pt x="15188" y="3224"/>
                  </a:cubicBezTo>
                  <a:cubicBezTo>
                    <a:pt x="15525" y="2257"/>
                    <a:pt x="16200" y="1290"/>
                    <a:pt x="16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0" name="íşľîḑe"/>
            <p:cNvSpPr/>
            <p:nvPr/>
          </p:nvSpPr>
          <p:spPr>
            <a:xfrm>
              <a:off x="1038779" y="96708"/>
              <a:ext cx="90040" cy="45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50" y="0"/>
                  </a:moveTo>
                  <a:cubicBezTo>
                    <a:pt x="6075" y="0"/>
                    <a:pt x="10800" y="2700"/>
                    <a:pt x="11475" y="5400"/>
                  </a:cubicBezTo>
                  <a:cubicBezTo>
                    <a:pt x="12150" y="6750"/>
                    <a:pt x="12150" y="9450"/>
                    <a:pt x="12150" y="10800"/>
                  </a:cubicBezTo>
                  <a:cubicBezTo>
                    <a:pt x="12825" y="10800"/>
                    <a:pt x="15525" y="9450"/>
                    <a:pt x="16200" y="9450"/>
                  </a:cubicBezTo>
                  <a:cubicBezTo>
                    <a:pt x="16200" y="8100"/>
                    <a:pt x="16200" y="8100"/>
                    <a:pt x="16875" y="6750"/>
                  </a:cubicBezTo>
                  <a:cubicBezTo>
                    <a:pt x="16875" y="6750"/>
                    <a:pt x="20250" y="8100"/>
                    <a:pt x="20925" y="8100"/>
                  </a:cubicBezTo>
                  <a:cubicBezTo>
                    <a:pt x="21600" y="8100"/>
                    <a:pt x="21600" y="9450"/>
                    <a:pt x="21600" y="10800"/>
                  </a:cubicBezTo>
                  <a:cubicBezTo>
                    <a:pt x="21600" y="10800"/>
                    <a:pt x="21600" y="12150"/>
                    <a:pt x="20925" y="12150"/>
                  </a:cubicBezTo>
                  <a:cubicBezTo>
                    <a:pt x="16875" y="13500"/>
                    <a:pt x="14175" y="20250"/>
                    <a:pt x="9450" y="20250"/>
                  </a:cubicBezTo>
                  <a:cubicBezTo>
                    <a:pt x="9450" y="20250"/>
                    <a:pt x="9450" y="20250"/>
                    <a:pt x="9450" y="18900"/>
                  </a:cubicBezTo>
                  <a:cubicBezTo>
                    <a:pt x="10125" y="18900"/>
                    <a:pt x="10125" y="17550"/>
                    <a:pt x="10800" y="17550"/>
                  </a:cubicBezTo>
                  <a:cubicBezTo>
                    <a:pt x="10800" y="17550"/>
                    <a:pt x="10800" y="17550"/>
                    <a:pt x="10800" y="17550"/>
                  </a:cubicBezTo>
                  <a:cubicBezTo>
                    <a:pt x="10800" y="17550"/>
                    <a:pt x="10125" y="17550"/>
                    <a:pt x="10125" y="17550"/>
                  </a:cubicBezTo>
                  <a:cubicBezTo>
                    <a:pt x="9450" y="17550"/>
                    <a:pt x="9450" y="17550"/>
                    <a:pt x="8775" y="18900"/>
                  </a:cubicBezTo>
                  <a:cubicBezTo>
                    <a:pt x="6075" y="20250"/>
                    <a:pt x="3375" y="21600"/>
                    <a:pt x="0" y="21600"/>
                  </a:cubicBezTo>
                  <a:cubicBezTo>
                    <a:pt x="0" y="21600"/>
                    <a:pt x="0" y="20250"/>
                    <a:pt x="0" y="20250"/>
                  </a:cubicBezTo>
                  <a:cubicBezTo>
                    <a:pt x="2700" y="20250"/>
                    <a:pt x="6075" y="14850"/>
                    <a:pt x="6075" y="8100"/>
                  </a:cubicBezTo>
                  <a:cubicBezTo>
                    <a:pt x="5400" y="8100"/>
                    <a:pt x="4050" y="0"/>
                    <a:pt x="405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1" name="íś1îḓê"/>
            <p:cNvSpPr/>
            <p:nvPr/>
          </p:nvSpPr>
          <p:spPr>
            <a:xfrm>
              <a:off x="1022105" y="153138"/>
              <a:ext cx="84204" cy="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68" extrusionOk="0">
                  <a:moveTo>
                    <a:pt x="15120" y="9147"/>
                  </a:moveTo>
                  <a:cubicBezTo>
                    <a:pt x="15120" y="6606"/>
                    <a:pt x="16560" y="4064"/>
                    <a:pt x="15840" y="2794"/>
                  </a:cubicBezTo>
                  <a:cubicBezTo>
                    <a:pt x="15840" y="2794"/>
                    <a:pt x="15840" y="2794"/>
                    <a:pt x="15840" y="2794"/>
                  </a:cubicBezTo>
                  <a:cubicBezTo>
                    <a:pt x="15120" y="2794"/>
                    <a:pt x="15120" y="2794"/>
                    <a:pt x="15120" y="2794"/>
                  </a:cubicBezTo>
                  <a:cubicBezTo>
                    <a:pt x="13680" y="4064"/>
                    <a:pt x="12960" y="7876"/>
                    <a:pt x="11520" y="10417"/>
                  </a:cubicBezTo>
                  <a:cubicBezTo>
                    <a:pt x="9360" y="12958"/>
                    <a:pt x="6480" y="14229"/>
                    <a:pt x="4320" y="15500"/>
                  </a:cubicBezTo>
                  <a:cubicBezTo>
                    <a:pt x="2880" y="16770"/>
                    <a:pt x="0" y="20582"/>
                    <a:pt x="0" y="15500"/>
                  </a:cubicBezTo>
                  <a:cubicBezTo>
                    <a:pt x="720" y="15500"/>
                    <a:pt x="720" y="14229"/>
                    <a:pt x="720" y="12958"/>
                  </a:cubicBezTo>
                  <a:cubicBezTo>
                    <a:pt x="1440" y="11688"/>
                    <a:pt x="2160" y="10417"/>
                    <a:pt x="2880" y="10417"/>
                  </a:cubicBezTo>
                  <a:cubicBezTo>
                    <a:pt x="4320" y="7876"/>
                    <a:pt x="6480" y="4064"/>
                    <a:pt x="7920" y="2794"/>
                  </a:cubicBezTo>
                  <a:cubicBezTo>
                    <a:pt x="7920" y="4064"/>
                    <a:pt x="7920" y="5335"/>
                    <a:pt x="7920" y="6606"/>
                  </a:cubicBezTo>
                  <a:cubicBezTo>
                    <a:pt x="7920" y="6606"/>
                    <a:pt x="7920" y="6606"/>
                    <a:pt x="7920" y="6606"/>
                  </a:cubicBezTo>
                  <a:cubicBezTo>
                    <a:pt x="9360" y="5335"/>
                    <a:pt x="10080" y="5335"/>
                    <a:pt x="10800" y="5335"/>
                  </a:cubicBezTo>
                  <a:cubicBezTo>
                    <a:pt x="12960" y="2794"/>
                    <a:pt x="15120" y="-1018"/>
                    <a:pt x="18000" y="253"/>
                  </a:cubicBezTo>
                  <a:cubicBezTo>
                    <a:pt x="18720" y="253"/>
                    <a:pt x="20160" y="1523"/>
                    <a:pt x="20880" y="1523"/>
                  </a:cubicBezTo>
                  <a:cubicBezTo>
                    <a:pt x="20880" y="2794"/>
                    <a:pt x="20880" y="2794"/>
                    <a:pt x="21600" y="2794"/>
                  </a:cubicBezTo>
                  <a:cubicBezTo>
                    <a:pt x="21600" y="5335"/>
                    <a:pt x="21600" y="7876"/>
                    <a:pt x="20160" y="7876"/>
                  </a:cubicBezTo>
                  <a:cubicBezTo>
                    <a:pt x="20160" y="9147"/>
                    <a:pt x="16560" y="9147"/>
                    <a:pt x="15120" y="91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2" name="ïSḻíḋê"/>
            <p:cNvSpPr/>
            <p:nvPr/>
          </p:nvSpPr>
          <p:spPr>
            <a:xfrm>
              <a:off x="985422" y="193416"/>
              <a:ext cx="157570" cy="102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8" extrusionOk="0">
                  <a:moveTo>
                    <a:pt x="11186" y="0"/>
                  </a:moveTo>
                  <a:cubicBezTo>
                    <a:pt x="11571" y="0"/>
                    <a:pt x="11571" y="0"/>
                    <a:pt x="11957" y="0"/>
                  </a:cubicBezTo>
                  <a:cubicBezTo>
                    <a:pt x="11957" y="584"/>
                    <a:pt x="12729" y="584"/>
                    <a:pt x="13114" y="1168"/>
                  </a:cubicBezTo>
                  <a:cubicBezTo>
                    <a:pt x="13500" y="2335"/>
                    <a:pt x="13500" y="2919"/>
                    <a:pt x="13886" y="3503"/>
                  </a:cubicBezTo>
                  <a:cubicBezTo>
                    <a:pt x="13886" y="4086"/>
                    <a:pt x="13886" y="5254"/>
                    <a:pt x="13500" y="5838"/>
                  </a:cubicBezTo>
                  <a:cubicBezTo>
                    <a:pt x="13114" y="6422"/>
                    <a:pt x="12729" y="6422"/>
                    <a:pt x="12729" y="7589"/>
                  </a:cubicBezTo>
                  <a:cubicBezTo>
                    <a:pt x="13114" y="8757"/>
                    <a:pt x="13500" y="9341"/>
                    <a:pt x="13886" y="9924"/>
                  </a:cubicBezTo>
                  <a:cubicBezTo>
                    <a:pt x="14657" y="12259"/>
                    <a:pt x="15814" y="14011"/>
                    <a:pt x="16971" y="15762"/>
                  </a:cubicBezTo>
                  <a:cubicBezTo>
                    <a:pt x="17357" y="16346"/>
                    <a:pt x="17743" y="16930"/>
                    <a:pt x="18129" y="17514"/>
                  </a:cubicBezTo>
                  <a:cubicBezTo>
                    <a:pt x="18900" y="18097"/>
                    <a:pt x="21600" y="18681"/>
                    <a:pt x="21600" y="19849"/>
                  </a:cubicBezTo>
                  <a:cubicBezTo>
                    <a:pt x="21214" y="19849"/>
                    <a:pt x="20829" y="20432"/>
                    <a:pt x="20443" y="20432"/>
                  </a:cubicBezTo>
                  <a:cubicBezTo>
                    <a:pt x="20057" y="20432"/>
                    <a:pt x="19671" y="20432"/>
                    <a:pt x="19286" y="20432"/>
                  </a:cubicBezTo>
                  <a:cubicBezTo>
                    <a:pt x="18514" y="20432"/>
                    <a:pt x="18129" y="21016"/>
                    <a:pt x="17743" y="21016"/>
                  </a:cubicBezTo>
                  <a:cubicBezTo>
                    <a:pt x="16586" y="21600"/>
                    <a:pt x="15814" y="21016"/>
                    <a:pt x="15043" y="20432"/>
                  </a:cubicBezTo>
                  <a:cubicBezTo>
                    <a:pt x="13500" y="18681"/>
                    <a:pt x="13500" y="18097"/>
                    <a:pt x="12729" y="15178"/>
                  </a:cubicBezTo>
                  <a:cubicBezTo>
                    <a:pt x="11957" y="13427"/>
                    <a:pt x="11571" y="11676"/>
                    <a:pt x="10800" y="9924"/>
                  </a:cubicBezTo>
                  <a:cubicBezTo>
                    <a:pt x="10800" y="9924"/>
                    <a:pt x="10800" y="9924"/>
                    <a:pt x="10800" y="9924"/>
                  </a:cubicBezTo>
                  <a:cubicBezTo>
                    <a:pt x="8871" y="14011"/>
                    <a:pt x="7329" y="15762"/>
                    <a:pt x="4629" y="18681"/>
                  </a:cubicBezTo>
                  <a:cubicBezTo>
                    <a:pt x="3471" y="19849"/>
                    <a:pt x="2314" y="21016"/>
                    <a:pt x="0" y="20432"/>
                  </a:cubicBezTo>
                  <a:cubicBezTo>
                    <a:pt x="0" y="20432"/>
                    <a:pt x="0" y="19849"/>
                    <a:pt x="0" y="19849"/>
                  </a:cubicBezTo>
                  <a:cubicBezTo>
                    <a:pt x="0" y="19849"/>
                    <a:pt x="0" y="19849"/>
                    <a:pt x="0" y="19849"/>
                  </a:cubicBezTo>
                  <a:cubicBezTo>
                    <a:pt x="386" y="19849"/>
                    <a:pt x="771" y="19849"/>
                    <a:pt x="1157" y="19849"/>
                  </a:cubicBezTo>
                  <a:cubicBezTo>
                    <a:pt x="1929" y="19265"/>
                    <a:pt x="2700" y="18681"/>
                    <a:pt x="3471" y="17514"/>
                  </a:cubicBezTo>
                  <a:cubicBezTo>
                    <a:pt x="4243" y="16930"/>
                    <a:pt x="5014" y="15178"/>
                    <a:pt x="5786" y="14011"/>
                  </a:cubicBezTo>
                  <a:cubicBezTo>
                    <a:pt x="6171" y="12843"/>
                    <a:pt x="6943" y="12259"/>
                    <a:pt x="7329" y="11092"/>
                  </a:cubicBezTo>
                  <a:cubicBezTo>
                    <a:pt x="8100" y="9341"/>
                    <a:pt x="8486" y="7589"/>
                    <a:pt x="9257" y="6422"/>
                  </a:cubicBezTo>
                  <a:cubicBezTo>
                    <a:pt x="8871" y="4086"/>
                    <a:pt x="6943" y="2335"/>
                    <a:pt x="6943" y="584"/>
                  </a:cubicBezTo>
                  <a:cubicBezTo>
                    <a:pt x="8100" y="584"/>
                    <a:pt x="9643" y="2919"/>
                    <a:pt x="10029" y="4086"/>
                  </a:cubicBezTo>
                  <a:cubicBezTo>
                    <a:pt x="10029" y="4086"/>
                    <a:pt x="10029" y="4086"/>
                    <a:pt x="10029" y="4086"/>
                  </a:cubicBezTo>
                  <a:cubicBezTo>
                    <a:pt x="10029" y="4086"/>
                    <a:pt x="10029" y="4086"/>
                    <a:pt x="10029" y="4086"/>
                  </a:cubicBezTo>
                  <a:cubicBezTo>
                    <a:pt x="10800" y="2919"/>
                    <a:pt x="11186" y="1168"/>
                    <a:pt x="111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3" name="ïSľíḋé"/>
            <p:cNvSpPr/>
            <p:nvPr/>
          </p:nvSpPr>
          <p:spPr>
            <a:xfrm>
              <a:off x="1218857" y="90872"/>
              <a:ext cx="97543" cy="70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1" y="21600"/>
                  </a:moveTo>
                  <a:cubicBezTo>
                    <a:pt x="10491" y="20736"/>
                    <a:pt x="10491" y="20736"/>
                    <a:pt x="10491" y="20736"/>
                  </a:cubicBezTo>
                  <a:cubicBezTo>
                    <a:pt x="11726" y="19872"/>
                    <a:pt x="12960" y="18144"/>
                    <a:pt x="13577" y="16416"/>
                  </a:cubicBezTo>
                  <a:cubicBezTo>
                    <a:pt x="13577" y="16416"/>
                    <a:pt x="13577" y="16416"/>
                    <a:pt x="13577" y="16416"/>
                  </a:cubicBezTo>
                  <a:cubicBezTo>
                    <a:pt x="12960" y="15552"/>
                    <a:pt x="12960" y="13824"/>
                    <a:pt x="12960" y="12960"/>
                  </a:cubicBezTo>
                  <a:cubicBezTo>
                    <a:pt x="14194" y="10368"/>
                    <a:pt x="15429" y="8640"/>
                    <a:pt x="16663" y="6912"/>
                  </a:cubicBezTo>
                  <a:cubicBezTo>
                    <a:pt x="16663" y="6912"/>
                    <a:pt x="16046" y="6912"/>
                    <a:pt x="16046" y="6912"/>
                  </a:cubicBezTo>
                  <a:cubicBezTo>
                    <a:pt x="15429" y="7776"/>
                    <a:pt x="14811" y="8640"/>
                    <a:pt x="13577" y="8640"/>
                  </a:cubicBezTo>
                  <a:cubicBezTo>
                    <a:pt x="12343" y="10368"/>
                    <a:pt x="11109" y="12960"/>
                    <a:pt x="9257" y="14688"/>
                  </a:cubicBezTo>
                  <a:cubicBezTo>
                    <a:pt x="8640" y="15552"/>
                    <a:pt x="8023" y="17280"/>
                    <a:pt x="6789" y="18144"/>
                  </a:cubicBezTo>
                  <a:cubicBezTo>
                    <a:pt x="5554" y="19008"/>
                    <a:pt x="0" y="19872"/>
                    <a:pt x="0" y="17280"/>
                  </a:cubicBezTo>
                  <a:cubicBezTo>
                    <a:pt x="2469" y="16416"/>
                    <a:pt x="3703" y="13824"/>
                    <a:pt x="6171" y="11232"/>
                  </a:cubicBezTo>
                  <a:cubicBezTo>
                    <a:pt x="8640" y="8640"/>
                    <a:pt x="11109" y="6912"/>
                    <a:pt x="13577" y="4320"/>
                  </a:cubicBezTo>
                  <a:cubicBezTo>
                    <a:pt x="14194" y="4320"/>
                    <a:pt x="14811" y="3456"/>
                    <a:pt x="14811" y="2592"/>
                  </a:cubicBezTo>
                  <a:cubicBezTo>
                    <a:pt x="16046" y="2592"/>
                    <a:pt x="16663" y="2592"/>
                    <a:pt x="17280" y="1728"/>
                  </a:cubicBezTo>
                  <a:cubicBezTo>
                    <a:pt x="17280" y="864"/>
                    <a:pt x="17897" y="864"/>
                    <a:pt x="17897" y="0"/>
                  </a:cubicBezTo>
                  <a:cubicBezTo>
                    <a:pt x="19131" y="0"/>
                    <a:pt x="19749" y="0"/>
                    <a:pt x="20983" y="0"/>
                  </a:cubicBezTo>
                  <a:cubicBezTo>
                    <a:pt x="20983" y="0"/>
                    <a:pt x="20983" y="0"/>
                    <a:pt x="20983" y="0"/>
                  </a:cubicBezTo>
                  <a:cubicBezTo>
                    <a:pt x="21600" y="864"/>
                    <a:pt x="21600" y="1728"/>
                    <a:pt x="21600" y="3456"/>
                  </a:cubicBezTo>
                  <a:cubicBezTo>
                    <a:pt x="20983" y="4320"/>
                    <a:pt x="20983" y="5184"/>
                    <a:pt x="20366" y="6048"/>
                  </a:cubicBezTo>
                  <a:cubicBezTo>
                    <a:pt x="19749" y="6912"/>
                    <a:pt x="19131" y="7776"/>
                    <a:pt x="19131" y="7776"/>
                  </a:cubicBezTo>
                  <a:cubicBezTo>
                    <a:pt x="17897" y="9504"/>
                    <a:pt x="17280" y="11232"/>
                    <a:pt x="16046" y="12960"/>
                  </a:cubicBezTo>
                  <a:cubicBezTo>
                    <a:pt x="16046" y="12960"/>
                    <a:pt x="16046" y="12960"/>
                    <a:pt x="16046" y="12960"/>
                  </a:cubicBezTo>
                  <a:cubicBezTo>
                    <a:pt x="16663" y="13824"/>
                    <a:pt x="17280" y="14688"/>
                    <a:pt x="17897" y="15552"/>
                  </a:cubicBezTo>
                  <a:cubicBezTo>
                    <a:pt x="17897" y="15552"/>
                    <a:pt x="17897" y="16416"/>
                    <a:pt x="17897" y="16416"/>
                  </a:cubicBezTo>
                  <a:cubicBezTo>
                    <a:pt x="16663" y="19008"/>
                    <a:pt x="13577" y="21600"/>
                    <a:pt x="1049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4" name="íS1iḍê"/>
            <p:cNvSpPr/>
            <p:nvPr/>
          </p:nvSpPr>
          <p:spPr>
            <a:xfrm>
              <a:off x="1198848" y="198419"/>
              <a:ext cx="22511" cy="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0"/>
                    <a:pt x="21600" y="9818"/>
                    <a:pt x="21600" y="19636"/>
                  </a:cubicBezTo>
                  <a:cubicBezTo>
                    <a:pt x="18900" y="19636"/>
                    <a:pt x="16200" y="21600"/>
                    <a:pt x="10800" y="21600"/>
                  </a:cubicBezTo>
                  <a:cubicBezTo>
                    <a:pt x="10800" y="19636"/>
                    <a:pt x="8100" y="19636"/>
                    <a:pt x="5400" y="19636"/>
                  </a:cubicBezTo>
                  <a:cubicBezTo>
                    <a:pt x="5400" y="17673"/>
                    <a:pt x="5400" y="17673"/>
                    <a:pt x="5400" y="15709"/>
                  </a:cubicBezTo>
                  <a:cubicBezTo>
                    <a:pt x="2700" y="11782"/>
                    <a:pt x="0" y="785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5" name="iṣlíḓe"/>
            <p:cNvSpPr/>
            <p:nvPr/>
          </p:nvSpPr>
          <p:spPr>
            <a:xfrm>
              <a:off x="1209686" y="244271"/>
              <a:ext cx="14174" cy="20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0"/>
                    <a:pt x="4320" y="0"/>
                    <a:pt x="4320" y="0"/>
                  </a:cubicBezTo>
                  <a:cubicBezTo>
                    <a:pt x="12960" y="6171"/>
                    <a:pt x="21600" y="6171"/>
                    <a:pt x="21600" y="18514"/>
                  </a:cubicBezTo>
                  <a:cubicBezTo>
                    <a:pt x="17280" y="18514"/>
                    <a:pt x="17280" y="18514"/>
                    <a:pt x="12960" y="21600"/>
                  </a:cubicBezTo>
                  <a:cubicBezTo>
                    <a:pt x="8640" y="21600"/>
                    <a:pt x="8640" y="21600"/>
                    <a:pt x="4320" y="18514"/>
                  </a:cubicBezTo>
                  <a:cubicBezTo>
                    <a:pt x="4320" y="18514"/>
                    <a:pt x="4320" y="18514"/>
                    <a:pt x="4320" y="15429"/>
                  </a:cubicBezTo>
                  <a:cubicBezTo>
                    <a:pt x="8640" y="9257"/>
                    <a:pt x="0" y="308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6" name="ïsḻïďe"/>
            <p:cNvSpPr/>
            <p:nvPr/>
          </p:nvSpPr>
          <p:spPr>
            <a:xfrm>
              <a:off x="1182174" y="258445"/>
              <a:ext cx="140062" cy="50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3" extrusionOk="0">
                  <a:moveTo>
                    <a:pt x="0" y="0"/>
                  </a:moveTo>
                  <a:cubicBezTo>
                    <a:pt x="1296" y="0"/>
                    <a:pt x="3024" y="1137"/>
                    <a:pt x="3888" y="2274"/>
                  </a:cubicBezTo>
                  <a:cubicBezTo>
                    <a:pt x="5184" y="3411"/>
                    <a:pt x="6480" y="3411"/>
                    <a:pt x="7776" y="4547"/>
                  </a:cubicBezTo>
                  <a:cubicBezTo>
                    <a:pt x="10368" y="6821"/>
                    <a:pt x="12960" y="9095"/>
                    <a:pt x="15984" y="11368"/>
                  </a:cubicBezTo>
                  <a:cubicBezTo>
                    <a:pt x="17280" y="12505"/>
                    <a:pt x="19872" y="10232"/>
                    <a:pt x="21600" y="10232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600" y="12505"/>
                    <a:pt x="21600" y="11368"/>
                    <a:pt x="21600" y="12505"/>
                  </a:cubicBezTo>
                  <a:cubicBezTo>
                    <a:pt x="21168" y="12505"/>
                    <a:pt x="20736" y="13642"/>
                    <a:pt x="19872" y="14779"/>
                  </a:cubicBezTo>
                  <a:cubicBezTo>
                    <a:pt x="19440" y="15916"/>
                    <a:pt x="18576" y="15916"/>
                    <a:pt x="18144" y="15916"/>
                  </a:cubicBezTo>
                  <a:cubicBezTo>
                    <a:pt x="17712" y="17053"/>
                    <a:pt x="16416" y="20463"/>
                    <a:pt x="16416" y="20463"/>
                  </a:cubicBezTo>
                  <a:cubicBezTo>
                    <a:pt x="13392" y="21600"/>
                    <a:pt x="12528" y="17053"/>
                    <a:pt x="10800" y="14779"/>
                  </a:cubicBezTo>
                  <a:cubicBezTo>
                    <a:pt x="9072" y="11368"/>
                    <a:pt x="6912" y="9095"/>
                    <a:pt x="4752" y="6821"/>
                  </a:cubicBezTo>
                  <a:cubicBezTo>
                    <a:pt x="3024" y="4547"/>
                    <a:pt x="432" y="454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7" name="ïsļïde"/>
            <p:cNvSpPr/>
            <p:nvPr/>
          </p:nvSpPr>
          <p:spPr>
            <a:xfrm>
              <a:off x="1226098" y="157412"/>
              <a:ext cx="83314" cy="109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6" h="20836" extrusionOk="0">
                  <a:moveTo>
                    <a:pt x="4188" y="6256"/>
                  </a:moveTo>
                  <a:cubicBezTo>
                    <a:pt x="4188" y="7336"/>
                    <a:pt x="4188" y="7876"/>
                    <a:pt x="4188" y="8416"/>
                  </a:cubicBezTo>
                  <a:cubicBezTo>
                    <a:pt x="4188" y="8416"/>
                    <a:pt x="4188" y="8416"/>
                    <a:pt x="4188" y="8416"/>
                  </a:cubicBezTo>
                  <a:cubicBezTo>
                    <a:pt x="4863" y="7876"/>
                    <a:pt x="6213" y="6256"/>
                    <a:pt x="6888" y="5716"/>
                  </a:cubicBezTo>
                  <a:cubicBezTo>
                    <a:pt x="8238" y="4096"/>
                    <a:pt x="10938" y="1936"/>
                    <a:pt x="12963" y="856"/>
                  </a:cubicBezTo>
                  <a:cubicBezTo>
                    <a:pt x="14313" y="316"/>
                    <a:pt x="18363" y="-764"/>
                    <a:pt x="19713" y="856"/>
                  </a:cubicBezTo>
                  <a:cubicBezTo>
                    <a:pt x="21063" y="2476"/>
                    <a:pt x="17013" y="4636"/>
                    <a:pt x="16338" y="8956"/>
                  </a:cubicBezTo>
                  <a:cubicBezTo>
                    <a:pt x="16338" y="10036"/>
                    <a:pt x="16338" y="10576"/>
                    <a:pt x="16338" y="11116"/>
                  </a:cubicBezTo>
                  <a:cubicBezTo>
                    <a:pt x="15663" y="12736"/>
                    <a:pt x="15663" y="14896"/>
                    <a:pt x="14988" y="16516"/>
                  </a:cubicBezTo>
                  <a:cubicBezTo>
                    <a:pt x="14313" y="18136"/>
                    <a:pt x="14988" y="20836"/>
                    <a:pt x="12963" y="20836"/>
                  </a:cubicBezTo>
                  <a:cubicBezTo>
                    <a:pt x="12288" y="20836"/>
                    <a:pt x="11613" y="20836"/>
                    <a:pt x="11613" y="20296"/>
                  </a:cubicBezTo>
                  <a:cubicBezTo>
                    <a:pt x="10938" y="19756"/>
                    <a:pt x="10938" y="19216"/>
                    <a:pt x="9588" y="18676"/>
                  </a:cubicBezTo>
                  <a:cubicBezTo>
                    <a:pt x="9588" y="19756"/>
                    <a:pt x="8913" y="19756"/>
                    <a:pt x="7563" y="19756"/>
                  </a:cubicBezTo>
                  <a:cubicBezTo>
                    <a:pt x="7563" y="19756"/>
                    <a:pt x="6888" y="19756"/>
                    <a:pt x="6888" y="19216"/>
                  </a:cubicBezTo>
                  <a:cubicBezTo>
                    <a:pt x="8238" y="18136"/>
                    <a:pt x="7563" y="15976"/>
                    <a:pt x="7563" y="14356"/>
                  </a:cubicBezTo>
                  <a:cubicBezTo>
                    <a:pt x="7563" y="14356"/>
                    <a:pt x="7563" y="14356"/>
                    <a:pt x="7563" y="14356"/>
                  </a:cubicBezTo>
                  <a:cubicBezTo>
                    <a:pt x="6888" y="14896"/>
                    <a:pt x="5538" y="14356"/>
                    <a:pt x="5538" y="14356"/>
                  </a:cubicBezTo>
                  <a:cubicBezTo>
                    <a:pt x="5538" y="13816"/>
                    <a:pt x="4863" y="13816"/>
                    <a:pt x="4863" y="13276"/>
                  </a:cubicBezTo>
                  <a:cubicBezTo>
                    <a:pt x="5538" y="12736"/>
                    <a:pt x="7563" y="9496"/>
                    <a:pt x="7563" y="8956"/>
                  </a:cubicBezTo>
                  <a:cubicBezTo>
                    <a:pt x="6888" y="8416"/>
                    <a:pt x="6888" y="8416"/>
                    <a:pt x="7563" y="8416"/>
                  </a:cubicBezTo>
                  <a:cubicBezTo>
                    <a:pt x="8238" y="7876"/>
                    <a:pt x="8913" y="7336"/>
                    <a:pt x="8913" y="6256"/>
                  </a:cubicBezTo>
                  <a:cubicBezTo>
                    <a:pt x="8913" y="6256"/>
                    <a:pt x="8913" y="6256"/>
                    <a:pt x="8238" y="6256"/>
                  </a:cubicBezTo>
                  <a:cubicBezTo>
                    <a:pt x="6888" y="8416"/>
                    <a:pt x="4863" y="10036"/>
                    <a:pt x="4188" y="12736"/>
                  </a:cubicBezTo>
                  <a:cubicBezTo>
                    <a:pt x="3513" y="14356"/>
                    <a:pt x="5538" y="15976"/>
                    <a:pt x="4188" y="17596"/>
                  </a:cubicBezTo>
                  <a:cubicBezTo>
                    <a:pt x="3513" y="17596"/>
                    <a:pt x="2838" y="17596"/>
                    <a:pt x="2163" y="17596"/>
                  </a:cubicBezTo>
                  <a:cubicBezTo>
                    <a:pt x="1488" y="17056"/>
                    <a:pt x="813" y="16516"/>
                    <a:pt x="138" y="15436"/>
                  </a:cubicBezTo>
                  <a:cubicBezTo>
                    <a:pt x="-537" y="13816"/>
                    <a:pt x="1488" y="11116"/>
                    <a:pt x="1488" y="9496"/>
                  </a:cubicBezTo>
                  <a:cubicBezTo>
                    <a:pt x="2163" y="8416"/>
                    <a:pt x="2163" y="6796"/>
                    <a:pt x="4188" y="6256"/>
                  </a:cubicBezTo>
                  <a:close/>
                  <a:moveTo>
                    <a:pt x="14988" y="1936"/>
                  </a:moveTo>
                  <a:cubicBezTo>
                    <a:pt x="14313" y="1936"/>
                    <a:pt x="13638" y="2476"/>
                    <a:pt x="12963" y="2476"/>
                  </a:cubicBezTo>
                  <a:cubicBezTo>
                    <a:pt x="12288" y="3016"/>
                    <a:pt x="10938" y="4096"/>
                    <a:pt x="9588" y="5176"/>
                  </a:cubicBezTo>
                  <a:cubicBezTo>
                    <a:pt x="9588" y="5176"/>
                    <a:pt x="9588" y="5176"/>
                    <a:pt x="9588" y="5176"/>
                  </a:cubicBezTo>
                  <a:cubicBezTo>
                    <a:pt x="10938" y="5716"/>
                    <a:pt x="10938" y="7876"/>
                    <a:pt x="10938" y="8956"/>
                  </a:cubicBezTo>
                  <a:cubicBezTo>
                    <a:pt x="12963" y="8956"/>
                    <a:pt x="12963" y="9496"/>
                    <a:pt x="13638" y="10576"/>
                  </a:cubicBezTo>
                  <a:cubicBezTo>
                    <a:pt x="13638" y="8416"/>
                    <a:pt x="14988" y="6796"/>
                    <a:pt x="14988" y="4636"/>
                  </a:cubicBezTo>
                  <a:cubicBezTo>
                    <a:pt x="15663" y="4096"/>
                    <a:pt x="15663" y="2476"/>
                    <a:pt x="14988" y="1936"/>
                  </a:cubicBezTo>
                  <a:cubicBezTo>
                    <a:pt x="14988" y="1936"/>
                    <a:pt x="14988" y="1936"/>
                    <a:pt x="14988" y="1936"/>
                  </a:cubicBezTo>
                  <a:close/>
                  <a:moveTo>
                    <a:pt x="12963" y="11116"/>
                  </a:moveTo>
                  <a:cubicBezTo>
                    <a:pt x="12288" y="12196"/>
                    <a:pt x="11613" y="12736"/>
                    <a:pt x="10938" y="13276"/>
                  </a:cubicBezTo>
                  <a:cubicBezTo>
                    <a:pt x="10263" y="14896"/>
                    <a:pt x="10263" y="16516"/>
                    <a:pt x="10263" y="18136"/>
                  </a:cubicBezTo>
                  <a:cubicBezTo>
                    <a:pt x="10938" y="18136"/>
                    <a:pt x="11613" y="18676"/>
                    <a:pt x="12288" y="18136"/>
                  </a:cubicBezTo>
                  <a:cubicBezTo>
                    <a:pt x="12288" y="18136"/>
                    <a:pt x="12288" y="17596"/>
                    <a:pt x="12288" y="16516"/>
                  </a:cubicBezTo>
                  <a:cubicBezTo>
                    <a:pt x="12963" y="15976"/>
                    <a:pt x="13638" y="11656"/>
                    <a:pt x="12963" y="1111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8" name="iṣḷíḋê"/>
            <p:cNvSpPr/>
            <p:nvPr/>
          </p:nvSpPr>
          <p:spPr>
            <a:xfrm>
              <a:off x="1614861" y="127555"/>
              <a:ext cx="20171" cy="3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0" h="21185" extrusionOk="0">
                  <a:moveTo>
                    <a:pt x="0" y="0"/>
                  </a:moveTo>
                  <a:cubicBezTo>
                    <a:pt x="0" y="0"/>
                    <a:pt x="2700" y="0"/>
                    <a:pt x="2700" y="0"/>
                  </a:cubicBezTo>
                  <a:cubicBezTo>
                    <a:pt x="5400" y="3323"/>
                    <a:pt x="16200" y="6646"/>
                    <a:pt x="18900" y="9969"/>
                  </a:cubicBezTo>
                  <a:cubicBezTo>
                    <a:pt x="18900" y="13292"/>
                    <a:pt x="21600" y="16615"/>
                    <a:pt x="18900" y="18277"/>
                  </a:cubicBezTo>
                  <a:cubicBezTo>
                    <a:pt x="18900" y="19938"/>
                    <a:pt x="16200" y="19938"/>
                    <a:pt x="13500" y="19938"/>
                  </a:cubicBezTo>
                  <a:cubicBezTo>
                    <a:pt x="13500" y="21600"/>
                    <a:pt x="10800" y="21600"/>
                    <a:pt x="8100" y="19938"/>
                  </a:cubicBezTo>
                  <a:cubicBezTo>
                    <a:pt x="5400" y="14954"/>
                    <a:pt x="0" y="664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9" name="íṧḷïḍé"/>
            <p:cNvSpPr/>
            <p:nvPr/>
          </p:nvSpPr>
          <p:spPr>
            <a:xfrm>
              <a:off x="1648208" y="198419"/>
              <a:ext cx="45021" cy="2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57"/>
                  </a:moveTo>
                  <a:cubicBezTo>
                    <a:pt x="4050" y="9257"/>
                    <a:pt x="8100" y="9257"/>
                    <a:pt x="12150" y="6171"/>
                  </a:cubicBezTo>
                  <a:cubicBezTo>
                    <a:pt x="13500" y="3086"/>
                    <a:pt x="14850" y="0"/>
                    <a:pt x="16200" y="0"/>
                  </a:cubicBezTo>
                  <a:cubicBezTo>
                    <a:pt x="17550" y="0"/>
                    <a:pt x="18900" y="0"/>
                    <a:pt x="21600" y="0"/>
                  </a:cubicBezTo>
                  <a:cubicBezTo>
                    <a:pt x="21600" y="0"/>
                    <a:pt x="21600" y="3086"/>
                    <a:pt x="21600" y="6171"/>
                  </a:cubicBezTo>
                  <a:cubicBezTo>
                    <a:pt x="20250" y="6171"/>
                    <a:pt x="20250" y="9257"/>
                    <a:pt x="20250" y="12343"/>
                  </a:cubicBezTo>
                  <a:cubicBezTo>
                    <a:pt x="18900" y="15429"/>
                    <a:pt x="16200" y="18514"/>
                    <a:pt x="14850" y="21600"/>
                  </a:cubicBezTo>
                  <a:cubicBezTo>
                    <a:pt x="13500" y="21600"/>
                    <a:pt x="10800" y="21600"/>
                    <a:pt x="9450" y="21600"/>
                  </a:cubicBezTo>
                  <a:cubicBezTo>
                    <a:pt x="9450" y="21600"/>
                    <a:pt x="9450" y="18514"/>
                    <a:pt x="9450" y="18514"/>
                  </a:cubicBezTo>
                  <a:cubicBezTo>
                    <a:pt x="10800" y="18514"/>
                    <a:pt x="10800" y="15429"/>
                    <a:pt x="12150" y="15429"/>
                  </a:cubicBezTo>
                  <a:cubicBezTo>
                    <a:pt x="12150" y="15429"/>
                    <a:pt x="12150" y="15429"/>
                    <a:pt x="12150" y="15429"/>
                  </a:cubicBezTo>
                  <a:cubicBezTo>
                    <a:pt x="12150" y="15429"/>
                    <a:pt x="10800" y="15429"/>
                    <a:pt x="10800" y="15429"/>
                  </a:cubicBezTo>
                  <a:cubicBezTo>
                    <a:pt x="8100" y="21600"/>
                    <a:pt x="0" y="18514"/>
                    <a:pt x="0" y="92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0" name="ïṩḷíḑe"/>
            <p:cNvSpPr/>
            <p:nvPr/>
          </p:nvSpPr>
          <p:spPr>
            <a:xfrm>
              <a:off x="1617362" y="212591"/>
              <a:ext cx="109215" cy="95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13846" y="4447"/>
                  </a:moveTo>
                  <a:cubicBezTo>
                    <a:pt x="13846" y="4447"/>
                    <a:pt x="13846" y="4447"/>
                    <a:pt x="13846" y="4447"/>
                  </a:cubicBezTo>
                  <a:cubicBezTo>
                    <a:pt x="14400" y="3812"/>
                    <a:pt x="14954" y="3812"/>
                    <a:pt x="14954" y="3812"/>
                  </a:cubicBezTo>
                  <a:cubicBezTo>
                    <a:pt x="14954" y="3812"/>
                    <a:pt x="14954" y="3176"/>
                    <a:pt x="14954" y="3176"/>
                  </a:cubicBezTo>
                  <a:cubicBezTo>
                    <a:pt x="14400" y="3176"/>
                    <a:pt x="13846" y="3812"/>
                    <a:pt x="13292" y="3812"/>
                  </a:cubicBezTo>
                  <a:cubicBezTo>
                    <a:pt x="13292" y="3812"/>
                    <a:pt x="13292" y="3812"/>
                    <a:pt x="13292" y="4447"/>
                  </a:cubicBezTo>
                  <a:cubicBezTo>
                    <a:pt x="14400" y="5082"/>
                    <a:pt x="13846" y="6353"/>
                    <a:pt x="13846" y="8259"/>
                  </a:cubicBezTo>
                  <a:cubicBezTo>
                    <a:pt x="14400" y="10800"/>
                    <a:pt x="14400" y="13341"/>
                    <a:pt x="14400" y="15882"/>
                  </a:cubicBezTo>
                  <a:cubicBezTo>
                    <a:pt x="14400" y="16518"/>
                    <a:pt x="14400" y="19694"/>
                    <a:pt x="13846" y="20329"/>
                  </a:cubicBezTo>
                  <a:cubicBezTo>
                    <a:pt x="13846" y="20329"/>
                    <a:pt x="13846" y="20965"/>
                    <a:pt x="13292" y="20965"/>
                  </a:cubicBezTo>
                  <a:cubicBezTo>
                    <a:pt x="12738" y="21600"/>
                    <a:pt x="12185" y="20965"/>
                    <a:pt x="11631" y="20965"/>
                  </a:cubicBezTo>
                  <a:cubicBezTo>
                    <a:pt x="11077" y="20329"/>
                    <a:pt x="9969" y="20329"/>
                    <a:pt x="9415" y="19694"/>
                  </a:cubicBezTo>
                  <a:cubicBezTo>
                    <a:pt x="7200" y="18424"/>
                    <a:pt x="4431" y="16518"/>
                    <a:pt x="2769" y="15247"/>
                  </a:cubicBezTo>
                  <a:cubicBezTo>
                    <a:pt x="1662" y="14612"/>
                    <a:pt x="0" y="14612"/>
                    <a:pt x="0" y="13341"/>
                  </a:cubicBezTo>
                  <a:cubicBezTo>
                    <a:pt x="1662" y="13341"/>
                    <a:pt x="2769" y="14612"/>
                    <a:pt x="4431" y="14612"/>
                  </a:cubicBezTo>
                  <a:cubicBezTo>
                    <a:pt x="5538" y="15247"/>
                    <a:pt x="6646" y="15247"/>
                    <a:pt x="8308" y="15247"/>
                  </a:cubicBezTo>
                  <a:cubicBezTo>
                    <a:pt x="8862" y="15247"/>
                    <a:pt x="10523" y="15882"/>
                    <a:pt x="10523" y="15882"/>
                  </a:cubicBezTo>
                  <a:cubicBezTo>
                    <a:pt x="11631" y="14612"/>
                    <a:pt x="11077" y="13341"/>
                    <a:pt x="11077" y="11435"/>
                  </a:cubicBezTo>
                  <a:cubicBezTo>
                    <a:pt x="11631" y="10165"/>
                    <a:pt x="12185" y="5718"/>
                    <a:pt x="11631" y="4447"/>
                  </a:cubicBezTo>
                  <a:cubicBezTo>
                    <a:pt x="11631" y="4447"/>
                    <a:pt x="11631" y="4447"/>
                    <a:pt x="11631" y="4447"/>
                  </a:cubicBezTo>
                  <a:cubicBezTo>
                    <a:pt x="11077" y="5082"/>
                    <a:pt x="9969" y="5718"/>
                    <a:pt x="9415" y="5718"/>
                  </a:cubicBezTo>
                  <a:cubicBezTo>
                    <a:pt x="7754" y="6988"/>
                    <a:pt x="5538" y="8894"/>
                    <a:pt x="2769" y="8259"/>
                  </a:cubicBezTo>
                  <a:cubicBezTo>
                    <a:pt x="2215" y="7624"/>
                    <a:pt x="1662" y="6988"/>
                    <a:pt x="1662" y="5718"/>
                  </a:cubicBezTo>
                  <a:cubicBezTo>
                    <a:pt x="2215" y="5718"/>
                    <a:pt x="2769" y="6353"/>
                    <a:pt x="3877" y="6353"/>
                  </a:cubicBezTo>
                  <a:cubicBezTo>
                    <a:pt x="4431" y="5718"/>
                    <a:pt x="5538" y="5082"/>
                    <a:pt x="6092" y="5082"/>
                  </a:cubicBezTo>
                  <a:cubicBezTo>
                    <a:pt x="7754" y="3812"/>
                    <a:pt x="9415" y="3176"/>
                    <a:pt x="10523" y="2541"/>
                  </a:cubicBezTo>
                  <a:cubicBezTo>
                    <a:pt x="12185" y="1906"/>
                    <a:pt x="13846" y="1906"/>
                    <a:pt x="16062" y="1271"/>
                  </a:cubicBezTo>
                  <a:cubicBezTo>
                    <a:pt x="16615" y="635"/>
                    <a:pt x="17169" y="0"/>
                    <a:pt x="18277" y="0"/>
                  </a:cubicBezTo>
                  <a:cubicBezTo>
                    <a:pt x="18831" y="0"/>
                    <a:pt x="19938" y="635"/>
                    <a:pt x="20492" y="635"/>
                  </a:cubicBezTo>
                  <a:cubicBezTo>
                    <a:pt x="21046" y="1271"/>
                    <a:pt x="21046" y="1271"/>
                    <a:pt x="21600" y="1906"/>
                  </a:cubicBezTo>
                  <a:cubicBezTo>
                    <a:pt x="21600" y="2541"/>
                    <a:pt x="21600" y="2541"/>
                    <a:pt x="21600" y="3176"/>
                  </a:cubicBezTo>
                  <a:cubicBezTo>
                    <a:pt x="19938" y="4447"/>
                    <a:pt x="16615" y="5082"/>
                    <a:pt x="13846" y="44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1" name="îṥľîḑe"/>
            <p:cNvSpPr/>
            <p:nvPr/>
          </p:nvSpPr>
          <p:spPr>
            <a:xfrm>
              <a:off x="1597353" y="56691"/>
              <a:ext cx="160282" cy="175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600" extrusionOk="0">
                  <a:moveTo>
                    <a:pt x="12081" y="0"/>
                  </a:moveTo>
                  <a:cubicBezTo>
                    <a:pt x="13546" y="0"/>
                    <a:pt x="15010" y="1045"/>
                    <a:pt x="15010" y="2439"/>
                  </a:cubicBezTo>
                  <a:cubicBezTo>
                    <a:pt x="14644" y="2787"/>
                    <a:pt x="14278" y="3135"/>
                    <a:pt x="13912" y="3484"/>
                  </a:cubicBezTo>
                  <a:cubicBezTo>
                    <a:pt x="13180" y="4181"/>
                    <a:pt x="12447" y="4529"/>
                    <a:pt x="11349" y="5226"/>
                  </a:cubicBezTo>
                  <a:cubicBezTo>
                    <a:pt x="10983" y="5226"/>
                    <a:pt x="10251" y="5574"/>
                    <a:pt x="10251" y="5923"/>
                  </a:cubicBezTo>
                  <a:cubicBezTo>
                    <a:pt x="10251" y="5923"/>
                    <a:pt x="10617" y="6271"/>
                    <a:pt x="10617" y="6271"/>
                  </a:cubicBezTo>
                  <a:cubicBezTo>
                    <a:pt x="11349" y="5923"/>
                    <a:pt x="11715" y="5574"/>
                    <a:pt x="12447" y="5226"/>
                  </a:cubicBezTo>
                  <a:cubicBezTo>
                    <a:pt x="14278" y="4529"/>
                    <a:pt x="15742" y="3832"/>
                    <a:pt x="17573" y="3484"/>
                  </a:cubicBezTo>
                  <a:cubicBezTo>
                    <a:pt x="18671" y="3135"/>
                    <a:pt x="19769" y="2787"/>
                    <a:pt x="20868" y="3135"/>
                  </a:cubicBezTo>
                  <a:cubicBezTo>
                    <a:pt x="20868" y="3135"/>
                    <a:pt x="20868" y="3484"/>
                    <a:pt x="20868" y="3484"/>
                  </a:cubicBezTo>
                  <a:cubicBezTo>
                    <a:pt x="20868" y="4877"/>
                    <a:pt x="19403" y="5574"/>
                    <a:pt x="18671" y="6619"/>
                  </a:cubicBezTo>
                  <a:cubicBezTo>
                    <a:pt x="17573" y="7665"/>
                    <a:pt x="16841" y="9058"/>
                    <a:pt x="15742" y="10452"/>
                  </a:cubicBezTo>
                  <a:cubicBezTo>
                    <a:pt x="15742" y="10800"/>
                    <a:pt x="15742" y="10800"/>
                    <a:pt x="15376" y="11148"/>
                  </a:cubicBezTo>
                  <a:cubicBezTo>
                    <a:pt x="15010" y="11497"/>
                    <a:pt x="14644" y="12194"/>
                    <a:pt x="14278" y="12890"/>
                  </a:cubicBezTo>
                  <a:cubicBezTo>
                    <a:pt x="14644" y="12890"/>
                    <a:pt x="14644" y="12890"/>
                    <a:pt x="14644" y="12890"/>
                  </a:cubicBezTo>
                  <a:cubicBezTo>
                    <a:pt x="15376" y="12194"/>
                    <a:pt x="17939" y="11845"/>
                    <a:pt x="18671" y="11845"/>
                  </a:cubicBezTo>
                  <a:cubicBezTo>
                    <a:pt x="19403" y="11497"/>
                    <a:pt x="20502" y="11845"/>
                    <a:pt x="20502" y="12194"/>
                  </a:cubicBezTo>
                  <a:cubicBezTo>
                    <a:pt x="21600" y="12890"/>
                    <a:pt x="19769" y="13935"/>
                    <a:pt x="19037" y="14284"/>
                  </a:cubicBezTo>
                  <a:cubicBezTo>
                    <a:pt x="18305" y="14981"/>
                    <a:pt x="16841" y="15329"/>
                    <a:pt x="15742" y="15677"/>
                  </a:cubicBezTo>
                  <a:cubicBezTo>
                    <a:pt x="15010" y="15677"/>
                    <a:pt x="14278" y="15677"/>
                    <a:pt x="13912" y="16026"/>
                  </a:cubicBezTo>
                  <a:cubicBezTo>
                    <a:pt x="12447" y="16374"/>
                    <a:pt x="11349" y="16723"/>
                    <a:pt x="9519" y="16723"/>
                  </a:cubicBezTo>
                  <a:cubicBezTo>
                    <a:pt x="9519" y="16723"/>
                    <a:pt x="9519" y="16723"/>
                    <a:pt x="9519" y="16723"/>
                  </a:cubicBezTo>
                  <a:cubicBezTo>
                    <a:pt x="9885" y="16374"/>
                    <a:pt x="10617" y="16374"/>
                    <a:pt x="10983" y="16026"/>
                  </a:cubicBezTo>
                  <a:cubicBezTo>
                    <a:pt x="12447" y="15329"/>
                    <a:pt x="14644" y="14632"/>
                    <a:pt x="16475" y="13935"/>
                  </a:cubicBezTo>
                  <a:cubicBezTo>
                    <a:pt x="17207" y="13587"/>
                    <a:pt x="18305" y="13239"/>
                    <a:pt x="18671" y="12542"/>
                  </a:cubicBezTo>
                  <a:cubicBezTo>
                    <a:pt x="18671" y="12542"/>
                    <a:pt x="18305" y="12542"/>
                    <a:pt x="18305" y="12542"/>
                  </a:cubicBezTo>
                  <a:cubicBezTo>
                    <a:pt x="17939" y="12890"/>
                    <a:pt x="17573" y="12890"/>
                    <a:pt x="17207" y="12890"/>
                  </a:cubicBezTo>
                  <a:cubicBezTo>
                    <a:pt x="16475" y="13239"/>
                    <a:pt x="15376" y="13239"/>
                    <a:pt x="14278" y="13587"/>
                  </a:cubicBezTo>
                  <a:cubicBezTo>
                    <a:pt x="13912" y="13587"/>
                    <a:pt x="13546" y="13935"/>
                    <a:pt x="13180" y="13935"/>
                  </a:cubicBezTo>
                  <a:cubicBezTo>
                    <a:pt x="12814" y="14284"/>
                    <a:pt x="12447" y="14632"/>
                    <a:pt x="12081" y="14632"/>
                  </a:cubicBezTo>
                  <a:cubicBezTo>
                    <a:pt x="11349" y="14981"/>
                    <a:pt x="10983" y="14632"/>
                    <a:pt x="10617" y="14632"/>
                  </a:cubicBezTo>
                  <a:cubicBezTo>
                    <a:pt x="10251" y="14632"/>
                    <a:pt x="9885" y="14981"/>
                    <a:pt x="9519" y="14981"/>
                  </a:cubicBezTo>
                  <a:cubicBezTo>
                    <a:pt x="8054" y="15677"/>
                    <a:pt x="6590" y="16026"/>
                    <a:pt x="5492" y="16723"/>
                  </a:cubicBezTo>
                  <a:cubicBezTo>
                    <a:pt x="4027" y="17768"/>
                    <a:pt x="2929" y="20903"/>
                    <a:pt x="732" y="21600"/>
                  </a:cubicBezTo>
                  <a:cubicBezTo>
                    <a:pt x="366" y="21600"/>
                    <a:pt x="0" y="21600"/>
                    <a:pt x="0" y="21252"/>
                  </a:cubicBezTo>
                  <a:cubicBezTo>
                    <a:pt x="0" y="20903"/>
                    <a:pt x="0" y="19858"/>
                    <a:pt x="366" y="19510"/>
                  </a:cubicBezTo>
                  <a:cubicBezTo>
                    <a:pt x="1098" y="18465"/>
                    <a:pt x="1831" y="17419"/>
                    <a:pt x="2563" y="16374"/>
                  </a:cubicBezTo>
                  <a:cubicBezTo>
                    <a:pt x="2929" y="16026"/>
                    <a:pt x="2929" y="15677"/>
                    <a:pt x="3295" y="15677"/>
                  </a:cubicBezTo>
                  <a:cubicBezTo>
                    <a:pt x="3295" y="16026"/>
                    <a:pt x="2929" y="16374"/>
                    <a:pt x="2929" y="16723"/>
                  </a:cubicBezTo>
                  <a:cubicBezTo>
                    <a:pt x="2197" y="17768"/>
                    <a:pt x="1464" y="18813"/>
                    <a:pt x="1098" y="19858"/>
                  </a:cubicBezTo>
                  <a:cubicBezTo>
                    <a:pt x="1098" y="19858"/>
                    <a:pt x="1098" y="19858"/>
                    <a:pt x="1098" y="19858"/>
                  </a:cubicBezTo>
                  <a:cubicBezTo>
                    <a:pt x="1464" y="19510"/>
                    <a:pt x="2197" y="19161"/>
                    <a:pt x="2563" y="18813"/>
                  </a:cubicBezTo>
                  <a:cubicBezTo>
                    <a:pt x="3295" y="18116"/>
                    <a:pt x="3661" y="17419"/>
                    <a:pt x="4393" y="17071"/>
                  </a:cubicBezTo>
                  <a:cubicBezTo>
                    <a:pt x="5492" y="16374"/>
                    <a:pt x="6224" y="15677"/>
                    <a:pt x="7322" y="15329"/>
                  </a:cubicBezTo>
                  <a:cubicBezTo>
                    <a:pt x="8054" y="14981"/>
                    <a:pt x="8786" y="14632"/>
                    <a:pt x="9519" y="14284"/>
                  </a:cubicBezTo>
                  <a:cubicBezTo>
                    <a:pt x="9885" y="13935"/>
                    <a:pt x="10251" y="13935"/>
                    <a:pt x="10251" y="13935"/>
                  </a:cubicBezTo>
                  <a:cubicBezTo>
                    <a:pt x="10251" y="13587"/>
                    <a:pt x="10251" y="13239"/>
                    <a:pt x="10251" y="12890"/>
                  </a:cubicBezTo>
                  <a:cubicBezTo>
                    <a:pt x="9519" y="12542"/>
                    <a:pt x="9153" y="12194"/>
                    <a:pt x="8420" y="11845"/>
                  </a:cubicBezTo>
                  <a:cubicBezTo>
                    <a:pt x="8420" y="11845"/>
                    <a:pt x="8420" y="11845"/>
                    <a:pt x="8420" y="11845"/>
                  </a:cubicBezTo>
                  <a:cubicBezTo>
                    <a:pt x="7322" y="12542"/>
                    <a:pt x="6956" y="13935"/>
                    <a:pt x="5492" y="13935"/>
                  </a:cubicBezTo>
                  <a:cubicBezTo>
                    <a:pt x="5492" y="13935"/>
                    <a:pt x="5492" y="13935"/>
                    <a:pt x="5492" y="13587"/>
                  </a:cubicBezTo>
                  <a:cubicBezTo>
                    <a:pt x="6224" y="13239"/>
                    <a:pt x="7322" y="11845"/>
                    <a:pt x="7322" y="10800"/>
                  </a:cubicBezTo>
                  <a:cubicBezTo>
                    <a:pt x="7322" y="10800"/>
                    <a:pt x="6956" y="10800"/>
                    <a:pt x="6956" y="10452"/>
                  </a:cubicBezTo>
                  <a:cubicBezTo>
                    <a:pt x="6590" y="10800"/>
                    <a:pt x="5492" y="11148"/>
                    <a:pt x="5492" y="10452"/>
                  </a:cubicBezTo>
                  <a:cubicBezTo>
                    <a:pt x="5858" y="10103"/>
                    <a:pt x="5492" y="9406"/>
                    <a:pt x="5492" y="9058"/>
                  </a:cubicBezTo>
                  <a:cubicBezTo>
                    <a:pt x="5125" y="8013"/>
                    <a:pt x="5125" y="7316"/>
                    <a:pt x="4759" y="6271"/>
                  </a:cubicBezTo>
                  <a:cubicBezTo>
                    <a:pt x="4393" y="5923"/>
                    <a:pt x="4393" y="5574"/>
                    <a:pt x="4027" y="4877"/>
                  </a:cubicBezTo>
                  <a:cubicBezTo>
                    <a:pt x="4393" y="4877"/>
                    <a:pt x="4393" y="4877"/>
                    <a:pt x="4393" y="4877"/>
                  </a:cubicBezTo>
                  <a:cubicBezTo>
                    <a:pt x="4759" y="5226"/>
                    <a:pt x="5125" y="5226"/>
                    <a:pt x="5125" y="5574"/>
                  </a:cubicBezTo>
                  <a:cubicBezTo>
                    <a:pt x="5858" y="6271"/>
                    <a:pt x="6224" y="6968"/>
                    <a:pt x="6590" y="7665"/>
                  </a:cubicBezTo>
                  <a:cubicBezTo>
                    <a:pt x="6956" y="8013"/>
                    <a:pt x="7322" y="8710"/>
                    <a:pt x="7688" y="9406"/>
                  </a:cubicBezTo>
                  <a:cubicBezTo>
                    <a:pt x="7688" y="9755"/>
                    <a:pt x="7688" y="9755"/>
                    <a:pt x="7688" y="10103"/>
                  </a:cubicBezTo>
                  <a:cubicBezTo>
                    <a:pt x="8420" y="9406"/>
                    <a:pt x="9153" y="8361"/>
                    <a:pt x="9153" y="7316"/>
                  </a:cubicBezTo>
                  <a:cubicBezTo>
                    <a:pt x="8786" y="6968"/>
                    <a:pt x="8420" y="6271"/>
                    <a:pt x="8420" y="5574"/>
                  </a:cubicBezTo>
                  <a:cubicBezTo>
                    <a:pt x="8786" y="5574"/>
                    <a:pt x="9153" y="5574"/>
                    <a:pt x="9519" y="5923"/>
                  </a:cubicBezTo>
                  <a:cubicBezTo>
                    <a:pt x="10251" y="4529"/>
                    <a:pt x="12447" y="2439"/>
                    <a:pt x="12814" y="1045"/>
                  </a:cubicBezTo>
                  <a:cubicBezTo>
                    <a:pt x="12447" y="697"/>
                    <a:pt x="12081" y="348"/>
                    <a:pt x="12081" y="0"/>
                  </a:cubicBezTo>
                  <a:close/>
                  <a:moveTo>
                    <a:pt x="19037" y="3832"/>
                  </a:moveTo>
                  <a:cubicBezTo>
                    <a:pt x="17207" y="3832"/>
                    <a:pt x="16108" y="4529"/>
                    <a:pt x="15010" y="5226"/>
                  </a:cubicBezTo>
                  <a:cubicBezTo>
                    <a:pt x="14278" y="5574"/>
                    <a:pt x="13546" y="5574"/>
                    <a:pt x="12814" y="5923"/>
                  </a:cubicBezTo>
                  <a:cubicBezTo>
                    <a:pt x="12814" y="5923"/>
                    <a:pt x="12814" y="5923"/>
                    <a:pt x="12814" y="5923"/>
                  </a:cubicBezTo>
                  <a:cubicBezTo>
                    <a:pt x="13912" y="6968"/>
                    <a:pt x="15010" y="7665"/>
                    <a:pt x="14644" y="9755"/>
                  </a:cubicBezTo>
                  <a:cubicBezTo>
                    <a:pt x="14644" y="9755"/>
                    <a:pt x="14644" y="9755"/>
                    <a:pt x="14644" y="9755"/>
                  </a:cubicBezTo>
                  <a:cubicBezTo>
                    <a:pt x="14644" y="9755"/>
                    <a:pt x="14644" y="9755"/>
                    <a:pt x="14644" y="9755"/>
                  </a:cubicBezTo>
                  <a:cubicBezTo>
                    <a:pt x="15010" y="9406"/>
                    <a:pt x="15376" y="8710"/>
                    <a:pt x="15742" y="8361"/>
                  </a:cubicBezTo>
                  <a:cubicBezTo>
                    <a:pt x="16475" y="7665"/>
                    <a:pt x="17207" y="6619"/>
                    <a:pt x="17939" y="5923"/>
                  </a:cubicBezTo>
                  <a:cubicBezTo>
                    <a:pt x="18305" y="5226"/>
                    <a:pt x="18671" y="4529"/>
                    <a:pt x="19037" y="3832"/>
                  </a:cubicBezTo>
                  <a:close/>
                  <a:moveTo>
                    <a:pt x="14278" y="10103"/>
                  </a:moveTo>
                  <a:cubicBezTo>
                    <a:pt x="14278" y="10103"/>
                    <a:pt x="12081" y="10800"/>
                    <a:pt x="12081" y="11148"/>
                  </a:cubicBezTo>
                  <a:cubicBezTo>
                    <a:pt x="11715" y="11148"/>
                    <a:pt x="10983" y="11148"/>
                    <a:pt x="10983" y="11148"/>
                  </a:cubicBezTo>
                  <a:cubicBezTo>
                    <a:pt x="10983" y="11497"/>
                    <a:pt x="10983" y="11845"/>
                    <a:pt x="10983" y="11845"/>
                  </a:cubicBezTo>
                  <a:cubicBezTo>
                    <a:pt x="11349" y="12542"/>
                    <a:pt x="10983" y="12890"/>
                    <a:pt x="11715" y="13239"/>
                  </a:cubicBezTo>
                  <a:cubicBezTo>
                    <a:pt x="12447" y="11845"/>
                    <a:pt x="13546" y="11148"/>
                    <a:pt x="14278" y="10103"/>
                  </a:cubicBezTo>
                  <a:cubicBezTo>
                    <a:pt x="14278" y="10103"/>
                    <a:pt x="14278" y="10103"/>
                    <a:pt x="14278" y="10103"/>
                  </a:cubicBezTo>
                  <a:close/>
                  <a:moveTo>
                    <a:pt x="10251" y="9755"/>
                  </a:moveTo>
                  <a:cubicBezTo>
                    <a:pt x="10251" y="9755"/>
                    <a:pt x="10617" y="9755"/>
                    <a:pt x="10617" y="9755"/>
                  </a:cubicBezTo>
                  <a:cubicBezTo>
                    <a:pt x="10617" y="9755"/>
                    <a:pt x="10617" y="9755"/>
                    <a:pt x="10617" y="9755"/>
                  </a:cubicBezTo>
                  <a:cubicBezTo>
                    <a:pt x="10617" y="10103"/>
                    <a:pt x="10617" y="10452"/>
                    <a:pt x="10983" y="10452"/>
                  </a:cubicBezTo>
                  <a:cubicBezTo>
                    <a:pt x="11715" y="9755"/>
                    <a:pt x="13546" y="9755"/>
                    <a:pt x="13546" y="8361"/>
                  </a:cubicBezTo>
                  <a:cubicBezTo>
                    <a:pt x="13180" y="8013"/>
                    <a:pt x="13180" y="7316"/>
                    <a:pt x="12814" y="6968"/>
                  </a:cubicBezTo>
                  <a:cubicBezTo>
                    <a:pt x="12814" y="6619"/>
                    <a:pt x="12447" y="6619"/>
                    <a:pt x="12081" y="6271"/>
                  </a:cubicBezTo>
                  <a:cubicBezTo>
                    <a:pt x="12081" y="6271"/>
                    <a:pt x="11715" y="6271"/>
                    <a:pt x="11349" y="6619"/>
                  </a:cubicBezTo>
                  <a:cubicBezTo>
                    <a:pt x="11715" y="6619"/>
                    <a:pt x="12447" y="7316"/>
                    <a:pt x="12081" y="7665"/>
                  </a:cubicBezTo>
                  <a:cubicBezTo>
                    <a:pt x="12081" y="8013"/>
                    <a:pt x="11715" y="8013"/>
                    <a:pt x="11349" y="8361"/>
                  </a:cubicBezTo>
                  <a:cubicBezTo>
                    <a:pt x="10983" y="8710"/>
                    <a:pt x="9885" y="9755"/>
                    <a:pt x="9885" y="10452"/>
                  </a:cubicBezTo>
                  <a:cubicBezTo>
                    <a:pt x="9885" y="10452"/>
                    <a:pt x="9885" y="10800"/>
                    <a:pt x="10251" y="10800"/>
                  </a:cubicBezTo>
                  <a:cubicBezTo>
                    <a:pt x="10251" y="10800"/>
                    <a:pt x="10251" y="10800"/>
                    <a:pt x="10251" y="10452"/>
                  </a:cubicBezTo>
                  <a:cubicBezTo>
                    <a:pt x="10251" y="10452"/>
                    <a:pt x="10251" y="10452"/>
                    <a:pt x="10251" y="10452"/>
                  </a:cubicBezTo>
                  <a:cubicBezTo>
                    <a:pt x="10251" y="10452"/>
                    <a:pt x="10251" y="10103"/>
                    <a:pt x="10251" y="975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2" name="ïṧ1íḑe"/>
            <p:cNvSpPr/>
            <p:nvPr/>
          </p:nvSpPr>
          <p:spPr>
            <a:xfrm>
              <a:off x="825354" y="105045"/>
              <a:ext cx="117552" cy="181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43" y="16875"/>
                  </a:moveTo>
                  <a:cubicBezTo>
                    <a:pt x="15943" y="15525"/>
                    <a:pt x="15943" y="15525"/>
                    <a:pt x="15943" y="14513"/>
                  </a:cubicBezTo>
                  <a:cubicBezTo>
                    <a:pt x="15943" y="14175"/>
                    <a:pt x="16457" y="13500"/>
                    <a:pt x="16457" y="12825"/>
                  </a:cubicBezTo>
                  <a:cubicBezTo>
                    <a:pt x="16971" y="12488"/>
                    <a:pt x="16971" y="11813"/>
                    <a:pt x="16971" y="11475"/>
                  </a:cubicBezTo>
                  <a:cubicBezTo>
                    <a:pt x="16971" y="11138"/>
                    <a:pt x="17486" y="10125"/>
                    <a:pt x="16971" y="10125"/>
                  </a:cubicBezTo>
                  <a:cubicBezTo>
                    <a:pt x="16971" y="9788"/>
                    <a:pt x="16457" y="9450"/>
                    <a:pt x="16457" y="9450"/>
                  </a:cubicBezTo>
                  <a:cubicBezTo>
                    <a:pt x="15943" y="9450"/>
                    <a:pt x="15943" y="9450"/>
                    <a:pt x="15429" y="9450"/>
                  </a:cubicBezTo>
                  <a:cubicBezTo>
                    <a:pt x="15429" y="9788"/>
                    <a:pt x="14914" y="9788"/>
                    <a:pt x="14914" y="9788"/>
                  </a:cubicBezTo>
                  <a:cubicBezTo>
                    <a:pt x="14400" y="9788"/>
                    <a:pt x="14400" y="10125"/>
                    <a:pt x="13886" y="10125"/>
                  </a:cubicBezTo>
                  <a:cubicBezTo>
                    <a:pt x="12857" y="10463"/>
                    <a:pt x="12343" y="10800"/>
                    <a:pt x="11829" y="11475"/>
                  </a:cubicBezTo>
                  <a:cubicBezTo>
                    <a:pt x="11829" y="11813"/>
                    <a:pt x="12343" y="12825"/>
                    <a:pt x="11829" y="13163"/>
                  </a:cubicBezTo>
                  <a:cubicBezTo>
                    <a:pt x="11829" y="13163"/>
                    <a:pt x="11829" y="13500"/>
                    <a:pt x="11829" y="13500"/>
                  </a:cubicBezTo>
                  <a:cubicBezTo>
                    <a:pt x="10800" y="13500"/>
                    <a:pt x="9257" y="13500"/>
                    <a:pt x="8743" y="13837"/>
                  </a:cubicBezTo>
                  <a:cubicBezTo>
                    <a:pt x="7714" y="14513"/>
                    <a:pt x="6171" y="15188"/>
                    <a:pt x="5657" y="15188"/>
                  </a:cubicBezTo>
                  <a:cubicBezTo>
                    <a:pt x="5143" y="15525"/>
                    <a:pt x="2571" y="15525"/>
                    <a:pt x="1543" y="15188"/>
                  </a:cubicBezTo>
                  <a:cubicBezTo>
                    <a:pt x="1543" y="15188"/>
                    <a:pt x="1029" y="14850"/>
                    <a:pt x="514" y="14850"/>
                  </a:cubicBezTo>
                  <a:cubicBezTo>
                    <a:pt x="514" y="14513"/>
                    <a:pt x="0" y="13837"/>
                    <a:pt x="0" y="13837"/>
                  </a:cubicBezTo>
                  <a:cubicBezTo>
                    <a:pt x="514" y="13500"/>
                    <a:pt x="0" y="13500"/>
                    <a:pt x="514" y="13500"/>
                  </a:cubicBezTo>
                  <a:cubicBezTo>
                    <a:pt x="1029" y="13500"/>
                    <a:pt x="1543" y="13500"/>
                    <a:pt x="1543" y="13500"/>
                  </a:cubicBezTo>
                  <a:cubicBezTo>
                    <a:pt x="2057" y="13500"/>
                    <a:pt x="2571" y="13163"/>
                    <a:pt x="3086" y="13163"/>
                  </a:cubicBezTo>
                  <a:cubicBezTo>
                    <a:pt x="4114" y="12825"/>
                    <a:pt x="5143" y="12488"/>
                    <a:pt x="5657" y="12488"/>
                  </a:cubicBezTo>
                  <a:cubicBezTo>
                    <a:pt x="6171" y="12150"/>
                    <a:pt x="6686" y="11813"/>
                    <a:pt x="6686" y="11475"/>
                  </a:cubicBezTo>
                  <a:cubicBezTo>
                    <a:pt x="6686" y="11475"/>
                    <a:pt x="6686" y="11475"/>
                    <a:pt x="6686" y="11138"/>
                  </a:cubicBezTo>
                  <a:cubicBezTo>
                    <a:pt x="6686" y="10800"/>
                    <a:pt x="6171" y="10800"/>
                    <a:pt x="5657" y="10463"/>
                  </a:cubicBezTo>
                  <a:cubicBezTo>
                    <a:pt x="5143" y="10463"/>
                    <a:pt x="4629" y="10463"/>
                    <a:pt x="4114" y="10800"/>
                  </a:cubicBezTo>
                  <a:cubicBezTo>
                    <a:pt x="4114" y="10800"/>
                    <a:pt x="3600" y="11138"/>
                    <a:pt x="3086" y="11138"/>
                  </a:cubicBezTo>
                  <a:cubicBezTo>
                    <a:pt x="2571" y="10800"/>
                    <a:pt x="1543" y="10800"/>
                    <a:pt x="1029" y="10125"/>
                  </a:cubicBezTo>
                  <a:cubicBezTo>
                    <a:pt x="514" y="10125"/>
                    <a:pt x="514" y="9788"/>
                    <a:pt x="514" y="9788"/>
                  </a:cubicBezTo>
                  <a:cubicBezTo>
                    <a:pt x="514" y="9788"/>
                    <a:pt x="514" y="9788"/>
                    <a:pt x="514" y="9788"/>
                  </a:cubicBezTo>
                  <a:cubicBezTo>
                    <a:pt x="514" y="9788"/>
                    <a:pt x="514" y="9450"/>
                    <a:pt x="514" y="9450"/>
                  </a:cubicBezTo>
                  <a:cubicBezTo>
                    <a:pt x="514" y="9112"/>
                    <a:pt x="514" y="9112"/>
                    <a:pt x="514" y="8775"/>
                  </a:cubicBezTo>
                  <a:cubicBezTo>
                    <a:pt x="1029" y="8775"/>
                    <a:pt x="0" y="8775"/>
                    <a:pt x="2571" y="8775"/>
                  </a:cubicBezTo>
                  <a:cubicBezTo>
                    <a:pt x="3086" y="8775"/>
                    <a:pt x="3086" y="8775"/>
                    <a:pt x="3600" y="8775"/>
                  </a:cubicBezTo>
                  <a:cubicBezTo>
                    <a:pt x="3600" y="8438"/>
                    <a:pt x="3600" y="8438"/>
                    <a:pt x="4114" y="8438"/>
                  </a:cubicBezTo>
                  <a:cubicBezTo>
                    <a:pt x="4629" y="8438"/>
                    <a:pt x="5143" y="8438"/>
                    <a:pt x="6171" y="8100"/>
                  </a:cubicBezTo>
                  <a:cubicBezTo>
                    <a:pt x="7200" y="7763"/>
                    <a:pt x="8229" y="7425"/>
                    <a:pt x="8743" y="7088"/>
                  </a:cubicBezTo>
                  <a:cubicBezTo>
                    <a:pt x="9257" y="6750"/>
                    <a:pt x="9771" y="6075"/>
                    <a:pt x="9771" y="5400"/>
                  </a:cubicBezTo>
                  <a:cubicBezTo>
                    <a:pt x="10286" y="5063"/>
                    <a:pt x="10286" y="4388"/>
                    <a:pt x="10800" y="4050"/>
                  </a:cubicBezTo>
                  <a:cubicBezTo>
                    <a:pt x="10800" y="3713"/>
                    <a:pt x="10800" y="3375"/>
                    <a:pt x="10800" y="3038"/>
                  </a:cubicBezTo>
                  <a:cubicBezTo>
                    <a:pt x="10800" y="3038"/>
                    <a:pt x="11314" y="2700"/>
                    <a:pt x="11314" y="2700"/>
                  </a:cubicBezTo>
                  <a:cubicBezTo>
                    <a:pt x="11314" y="2363"/>
                    <a:pt x="11314" y="2025"/>
                    <a:pt x="11829" y="1688"/>
                  </a:cubicBezTo>
                  <a:cubicBezTo>
                    <a:pt x="11829" y="1013"/>
                    <a:pt x="12343" y="338"/>
                    <a:pt x="12857" y="0"/>
                  </a:cubicBezTo>
                  <a:cubicBezTo>
                    <a:pt x="13371" y="0"/>
                    <a:pt x="13371" y="0"/>
                    <a:pt x="13886" y="0"/>
                  </a:cubicBezTo>
                  <a:cubicBezTo>
                    <a:pt x="14400" y="338"/>
                    <a:pt x="14400" y="338"/>
                    <a:pt x="14400" y="338"/>
                  </a:cubicBezTo>
                  <a:cubicBezTo>
                    <a:pt x="15429" y="1688"/>
                    <a:pt x="15429" y="2025"/>
                    <a:pt x="15429" y="2363"/>
                  </a:cubicBezTo>
                  <a:cubicBezTo>
                    <a:pt x="15943" y="2700"/>
                    <a:pt x="15429" y="3375"/>
                    <a:pt x="14914" y="4388"/>
                  </a:cubicBezTo>
                  <a:cubicBezTo>
                    <a:pt x="14914" y="4725"/>
                    <a:pt x="15429" y="4725"/>
                    <a:pt x="15943" y="4388"/>
                  </a:cubicBezTo>
                  <a:cubicBezTo>
                    <a:pt x="16457" y="4388"/>
                    <a:pt x="16971" y="4050"/>
                    <a:pt x="16971" y="4388"/>
                  </a:cubicBezTo>
                  <a:cubicBezTo>
                    <a:pt x="16457" y="4388"/>
                    <a:pt x="17486" y="3713"/>
                    <a:pt x="17486" y="3713"/>
                  </a:cubicBezTo>
                  <a:cubicBezTo>
                    <a:pt x="18000" y="3375"/>
                    <a:pt x="18514" y="3038"/>
                    <a:pt x="18514" y="3038"/>
                  </a:cubicBezTo>
                  <a:cubicBezTo>
                    <a:pt x="19029" y="3038"/>
                    <a:pt x="20057" y="2700"/>
                    <a:pt x="20571" y="3038"/>
                  </a:cubicBezTo>
                  <a:cubicBezTo>
                    <a:pt x="21086" y="3375"/>
                    <a:pt x="21600" y="3713"/>
                    <a:pt x="21086" y="4050"/>
                  </a:cubicBezTo>
                  <a:cubicBezTo>
                    <a:pt x="20057" y="5063"/>
                    <a:pt x="19543" y="5063"/>
                    <a:pt x="19029" y="5063"/>
                  </a:cubicBezTo>
                  <a:cubicBezTo>
                    <a:pt x="15429" y="6075"/>
                    <a:pt x="14400" y="6412"/>
                    <a:pt x="13371" y="7088"/>
                  </a:cubicBezTo>
                  <a:cubicBezTo>
                    <a:pt x="11829" y="7425"/>
                    <a:pt x="11829" y="8100"/>
                    <a:pt x="10286" y="9112"/>
                  </a:cubicBezTo>
                  <a:cubicBezTo>
                    <a:pt x="9771" y="9450"/>
                    <a:pt x="9257" y="9788"/>
                    <a:pt x="8743" y="9788"/>
                  </a:cubicBezTo>
                  <a:cubicBezTo>
                    <a:pt x="8743" y="10125"/>
                    <a:pt x="9257" y="10800"/>
                    <a:pt x="9771" y="10800"/>
                  </a:cubicBezTo>
                  <a:cubicBezTo>
                    <a:pt x="10286" y="10800"/>
                    <a:pt x="11829" y="9788"/>
                    <a:pt x="12857" y="9450"/>
                  </a:cubicBezTo>
                  <a:cubicBezTo>
                    <a:pt x="13371" y="9112"/>
                    <a:pt x="14400" y="8775"/>
                    <a:pt x="15429" y="8438"/>
                  </a:cubicBezTo>
                  <a:cubicBezTo>
                    <a:pt x="15943" y="8438"/>
                    <a:pt x="16457" y="8438"/>
                    <a:pt x="16971" y="8100"/>
                  </a:cubicBezTo>
                  <a:cubicBezTo>
                    <a:pt x="17486" y="7763"/>
                    <a:pt x="18000" y="7425"/>
                    <a:pt x="18514" y="7425"/>
                  </a:cubicBezTo>
                  <a:cubicBezTo>
                    <a:pt x="18514" y="7088"/>
                    <a:pt x="18514" y="7088"/>
                    <a:pt x="19029" y="7088"/>
                  </a:cubicBezTo>
                  <a:cubicBezTo>
                    <a:pt x="19543" y="7088"/>
                    <a:pt x="21600" y="7088"/>
                    <a:pt x="21600" y="7425"/>
                  </a:cubicBezTo>
                  <a:cubicBezTo>
                    <a:pt x="21600" y="7763"/>
                    <a:pt x="21600" y="8100"/>
                    <a:pt x="21600" y="8775"/>
                  </a:cubicBezTo>
                  <a:cubicBezTo>
                    <a:pt x="21600" y="9112"/>
                    <a:pt x="21600" y="10463"/>
                    <a:pt x="20571" y="11138"/>
                  </a:cubicBezTo>
                  <a:cubicBezTo>
                    <a:pt x="20057" y="11813"/>
                    <a:pt x="20057" y="12150"/>
                    <a:pt x="19543" y="12825"/>
                  </a:cubicBezTo>
                  <a:cubicBezTo>
                    <a:pt x="18000" y="15863"/>
                    <a:pt x="18000" y="18563"/>
                    <a:pt x="16971" y="20925"/>
                  </a:cubicBezTo>
                  <a:cubicBezTo>
                    <a:pt x="16971" y="20925"/>
                    <a:pt x="16457" y="21263"/>
                    <a:pt x="16457" y="21263"/>
                  </a:cubicBezTo>
                  <a:cubicBezTo>
                    <a:pt x="15429" y="21263"/>
                    <a:pt x="14400" y="20925"/>
                    <a:pt x="13886" y="20250"/>
                  </a:cubicBezTo>
                  <a:cubicBezTo>
                    <a:pt x="13371" y="19913"/>
                    <a:pt x="13371" y="19575"/>
                    <a:pt x="12857" y="19238"/>
                  </a:cubicBezTo>
                  <a:cubicBezTo>
                    <a:pt x="12343" y="19238"/>
                    <a:pt x="12343" y="18900"/>
                    <a:pt x="11829" y="18900"/>
                  </a:cubicBezTo>
                  <a:cubicBezTo>
                    <a:pt x="11829" y="18900"/>
                    <a:pt x="11314" y="18563"/>
                    <a:pt x="11314" y="18563"/>
                  </a:cubicBezTo>
                  <a:cubicBezTo>
                    <a:pt x="10800" y="18225"/>
                    <a:pt x="10286" y="18563"/>
                    <a:pt x="9771" y="18563"/>
                  </a:cubicBezTo>
                  <a:cubicBezTo>
                    <a:pt x="9257" y="19238"/>
                    <a:pt x="9771" y="18563"/>
                    <a:pt x="8743" y="20925"/>
                  </a:cubicBezTo>
                  <a:cubicBezTo>
                    <a:pt x="8743" y="20925"/>
                    <a:pt x="8743" y="21263"/>
                    <a:pt x="8229" y="21263"/>
                  </a:cubicBezTo>
                  <a:cubicBezTo>
                    <a:pt x="8229" y="21600"/>
                    <a:pt x="8229" y="21600"/>
                    <a:pt x="7714" y="21600"/>
                  </a:cubicBezTo>
                  <a:cubicBezTo>
                    <a:pt x="7714" y="21600"/>
                    <a:pt x="7200" y="21600"/>
                    <a:pt x="6686" y="21600"/>
                  </a:cubicBezTo>
                  <a:cubicBezTo>
                    <a:pt x="6686" y="21600"/>
                    <a:pt x="6171" y="21600"/>
                    <a:pt x="6171" y="21600"/>
                  </a:cubicBezTo>
                  <a:cubicBezTo>
                    <a:pt x="6171" y="21263"/>
                    <a:pt x="6686" y="20250"/>
                    <a:pt x="6171" y="19913"/>
                  </a:cubicBezTo>
                  <a:cubicBezTo>
                    <a:pt x="5657" y="19238"/>
                    <a:pt x="4629" y="19575"/>
                    <a:pt x="4629" y="19575"/>
                  </a:cubicBezTo>
                  <a:cubicBezTo>
                    <a:pt x="4114" y="19238"/>
                    <a:pt x="4114" y="18900"/>
                    <a:pt x="4629" y="18563"/>
                  </a:cubicBezTo>
                  <a:cubicBezTo>
                    <a:pt x="5143" y="18225"/>
                    <a:pt x="5143" y="18563"/>
                    <a:pt x="5657" y="18225"/>
                  </a:cubicBezTo>
                  <a:cubicBezTo>
                    <a:pt x="6171" y="18225"/>
                    <a:pt x="6171" y="17888"/>
                    <a:pt x="5657" y="17888"/>
                  </a:cubicBezTo>
                  <a:cubicBezTo>
                    <a:pt x="5657" y="17550"/>
                    <a:pt x="5657" y="17550"/>
                    <a:pt x="5143" y="17550"/>
                  </a:cubicBezTo>
                  <a:cubicBezTo>
                    <a:pt x="4629" y="17212"/>
                    <a:pt x="4629" y="16538"/>
                    <a:pt x="5143" y="16538"/>
                  </a:cubicBezTo>
                  <a:cubicBezTo>
                    <a:pt x="5657" y="16200"/>
                    <a:pt x="6686" y="16200"/>
                    <a:pt x="7714" y="15863"/>
                  </a:cubicBezTo>
                  <a:cubicBezTo>
                    <a:pt x="9257" y="15525"/>
                    <a:pt x="10800" y="15525"/>
                    <a:pt x="10800" y="15525"/>
                  </a:cubicBezTo>
                  <a:cubicBezTo>
                    <a:pt x="11314" y="15525"/>
                    <a:pt x="11829" y="15863"/>
                    <a:pt x="11314" y="16200"/>
                  </a:cubicBezTo>
                  <a:cubicBezTo>
                    <a:pt x="10800" y="16200"/>
                    <a:pt x="10800" y="16538"/>
                    <a:pt x="10800" y="16875"/>
                  </a:cubicBezTo>
                  <a:cubicBezTo>
                    <a:pt x="10800" y="17550"/>
                    <a:pt x="11829" y="17888"/>
                    <a:pt x="12343" y="17888"/>
                  </a:cubicBezTo>
                  <a:cubicBezTo>
                    <a:pt x="13371" y="18563"/>
                    <a:pt x="14400" y="17888"/>
                    <a:pt x="14914" y="17550"/>
                  </a:cubicBezTo>
                  <a:cubicBezTo>
                    <a:pt x="14914" y="17550"/>
                    <a:pt x="15429" y="16875"/>
                    <a:pt x="15943" y="1687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3" name="ïṡḻiďê"/>
            <p:cNvSpPr/>
            <p:nvPr/>
          </p:nvSpPr>
          <p:spPr>
            <a:xfrm>
              <a:off x="810208" y="234179"/>
              <a:ext cx="25985" cy="60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055" extrusionOk="0">
                  <a:moveTo>
                    <a:pt x="960" y="16146"/>
                  </a:moveTo>
                  <a:cubicBezTo>
                    <a:pt x="-1200" y="13200"/>
                    <a:pt x="960" y="10255"/>
                    <a:pt x="960" y="7310"/>
                  </a:cubicBezTo>
                  <a:cubicBezTo>
                    <a:pt x="960" y="5346"/>
                    <a:pt x="3120" y="3382"/>
                    <a:pt x="3120" y="1419"/>
                  </a:cubicBezTo>
                  <a:cubicBezTo>
                    <a:pt x="3120" y="1419"/>
                    <a:pt x="3120" y="437"/>
                    <a:pt x="3120" y="437"/>
                  </a:cubicBezTo>
                  <a:cubicBezTo>
                    <a:pt x="3120" y="-545"/>
                    <a:pt x="5280" y="437"/>
                    <a:pt x="5280" y="437"/>
                  </a:cubicBezTo>
                  <a:cubicBezTo>
                    <a:pt x="7440" y="437"/>
                    <a:pt x="7440" y="437"/>
                    <a:pt x="9600" y="1419"/>
                  </a:cubicBezTo>
                  <a:cubicBezTo>
                    <a:pt x="9600" y="4364"/>
                    <a:pt x="11760" y="4364"/>
                    <a:pt x="13920" y="4364"/>
                  </a:cubicBezTo>
                  <a:cubicBezTo>
                    <a:pt x="13920" y="5346"/>
                    <a:pt x="16080" y="6328"/>
                    <a:pt x="18240" y="7310"/>
                  </a:cubicBezTo>
                  <a:cubicBezTo>
                    <a:pt x="18240" y="8291"/>
                    <a:pt x="20400" y="10255"/>
                    <a:pt x="20400" y="11237"/>
                  </a:cubicBezTo>
                  <a:cubicBezTo>
                    <a:pt x="20400" y="13200"/>
                    <a:pt x="20400" y="15164"/>
                    <a:pt x="20400" y="16146"/>
                  </a:cubicBezTo>
                  <a:cubicBezTo>
                    <a:pt x="20400" y="18110"/>
                    <a:pt x="18240" y="20073"/>
                    <a:pt x="18240" y="20073"/>
                  </a:cubicBezTo>
                  <a:cubicBezTo>
                    <a:pt x="16080" y="21055"/>
                    <a:pt x="13920" y="21055"/>
                    <a:pt x="13920" y="21055"/>
                  </a:cubicBezTo>
                  <a:cubicBezTo>
                    <a:pt x="11760" y="21055"/>
                    <a:pt x="9600" y="20073"/>
                    <a:pt x="7440" y="20073"/>
                  </a:cubicBezTo>
                  <a:cubicBezTo>
                    <a:pt x="5280" y="18110"/>
                    <a:pt x="960" y="17128"/>
                    <a:pt x="960" y="1614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4" name="iṧľídê"/>
            <p:cNvSpPr/>
            <p:nvPr/>
          </p:nvSpPr>
          <p:spPr>
            <a:xfrm>
              <a:off x="546900" y="98284"/>
              <a:ext cx="210926" cy="201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7" extrusionOk="0">
                  <a:moveTo>
                    <a:pt x="11520" y="20833"/>
                  </a:moveTo>
                  <a:cubicBezTo>
                    <a:pt x="11232" y="21133"/>
                    <a:pt x="10944" y="21133"/>
                    <a:pt x="10656" y="21133"/>
                  </a:cubicBezTo>
                  <a:cubicBezTo>
                    <a:pt x="10368" y="21133"/>
                    <a:pt x="9504" y="21133"/>
                    <a:pt x="9216" y="21133"/>
                  </a:cubicBezTo>
                  <a:cubicBezTo>
                    <a:pt x="8640" y="21133"/>
                    <a:pt x="8352" y="21133"/>
                    <a:pt x="8064" y="20833"/>
                  </a:cubicBezTo>
                  <a:cubicBezTo>
                    <a:pt x="7488" y="20833"/>
                    <a:pt x="7200" y="20833"/>
                    <a:pt x="7200" y="20833"/>
                  </a:cubicBezTo>
                  <a:cubicBezTo>
                    <a:pt x="7200" y="20533"/>
                    <a:pt x="7200" y="20533"/>
                    <a:pt x="7200" y="20233"/>
                  </a:cubicBezTo>
                  <a:cubicBezTo>
                    <a:pt x="7200" y="20233"/>
                    <a:pt x="7200" y="19933"/>
                    <a:pt x="7200" y="19933"/>
                  </a:cubicBezTo>
                  <a:cubicBezTo>
                    <a:pt x="7488" y="19933"/>
                    <a:pt x="7488" y="19633"/>
                    <a:pt x="7488" y="19633"/>
                  </a:cubicBezTo>
                  <a:cubicBezTo>
                    <a:pt x="7776" y="19633"/>
                    <a:pt x="7776" y="19333"/>
                    <a:pt x="8064" y="19333"/>
                  </a:cubicBezTo>
                  <a:cubicBezTo>
                    <a:pt x="8640" y="19033"/>
                    <a:pt x="10368" y="18433"/>
                    <a:pt x="10080" y="18433"/>
                  </a:cubicBezTo>
                  <a:cubicBezTo>
                    <a:pt x="9792" y="18433"/>
                    <a:pt x="10656" y="18433"/>
                    <a:pt x="10656" y="18433"/>
                  </a:cubicBezTo>
                  <a:cubicBezTo>
                    <a:pt x="10944" y="18133"/>
                    <a:pt x="11520" y="18133"/>
                    <a:pt x="11520" y="18133"/>
                  </a:cubicBezTo>
                  <a:cubicBezTo>
                    <a:pt x="11520" y="18133"/>
                    <a:pt x="11808" y="17833"/>
                    <a:pt x="11808" y="17833"/>
                  </a:cubicBezTo>
                  <a:cubicBezTo>
                    <a:pt x="12096" y="17833"/>
                    <a:pt x="12096" y="18133"/>
                    <a:pt x="12096" y="18133"/>
                  </a:cubicBezTo>
                  <a:cubicBezTo>
                    <a:pt x="12384" y="18133"/>
                    <a:pt x="12384" y="18133"/>
                    <a:pt x="12384" y="18133"/>
                  </a:cubicBezTo>
                  <a:cubicBezTo>
                    <a:pt x="12672" y="18133"/>
                    <a:pt x="12672" y="18133"/>
                    <a:pt x="12960" y="18433"/>
                  </a:cubicBezTo>
                  <a:cubicBezTo>
                    <a:pt x="12960" y="18433"/>
                    <a:pt x="13248" y="18433"/>
                    <a:pt x="13248" y="18733"/>
                  </a:cubicBezTo>
                  <a:cubicBezTo>
                    <a:pt x="13536" y="18733"/>
                    <a:pt x="13536" y="18733"/>
                    <a:pt x="13536" y="18733"/>
                  </a:cubicBezTo>
                  <a:cubicBezTo>
                    <a:pt x="13824" y="18733"/>
                    <a:pt x="14400" y="18433"/>
                    <a:pt x="14400" y="18133"/>
                  </a:cubicBezTo>
                  <a:cubicBezTo>
                    <a:pt x="14688" y="17833"/>
                    <a:pt x="14688" y="17833"/>
                    <a:pt x="14688" y="17233"/>
                  </a:cubicBezTo>
                  <a:cubicBezTo>
                    <a:pt x="14688" y="16633"/>
                    <a:pt x="14688" y="16333"/>
                    <a:pt x="14688" y="15733"/>
                  </a:cubicBezTo>
                  <a:cubicBezTo>
                    <a:pt x="14976" y="15133"/>
                    <a:pt x="15264" y="14233"/>
                    <a:pt x="15552" y="14233"/>
                  </a:cubicBezTo>
                  <a:cubicBezTo>
                    <a:pt x="15552" y="14233"/>
                    <a:pt x="15840" y="13633"/>
                    <a:pt x="15840" y="13333"/>
                  </a:cubicBezTo>
                  <a:cubicBezTo>
                    <a:pt x="16128" y="12733"/>
                    <a:pt x="16416" y="12133"/>
                    <a:pt x="16704" y="11833"/>
                  </a:cubicBezTo>
                  <a:cubicBezTo>
                    <a:pt x="16704" y="11533"/>
                    <a:pt x="16992" y="11233"/>
                    <a:pt x="16992" y="11233"/>
                  </a:cubicBezTo>
                  <a:cubicBezTo>
                    <a:pt x="17280" y="10933"/>
                    <a:pt x="17568" y="10633"/>
                    <a:pt x="17568" y="10333"/>
                  </a:cubicBezTo>
                  <a:cubicBezTo>
                    <a:pt x="17856" y="10033"/>
                    <a:pt x="17856" y="9733"/>
                    <a:pt x="17856" y="9733"/>
                  </a:cubicBezTo>
                  <a:cubicBezTo>
                    <a:pt x="17856" y="9733"/>
                    <a:pt x="17856" y="9433"/>
                    <a:pt x="17856" y="9433"/>
                  </a:cubicBezTo>
                  <a:cubicBezTo>
                    <a:pt x="17856" y="9433"/>
                    <a:pt x="17568" y="9133"/>
                    <a:pt x="17568" y="9133"/>
                  </a:cubicBezTo>
                  <a:cubicBezTo>
                    <a:pt x="17568" y="9133"/>
                    <a:pt x="16992" y="9133"/>
                    <a:pt x="16992" y="9433"/>
                  </a:cubicBezTo>
                  <a:cubicBezTo>
                    <a:pt x="16704" y="9433"/>
                    <a:pt x="16704" y="9433"/>
                    <a:pt x="16704" y="9433"/>
                  </a:cubicBezTo>
                  <a:cubicBezTo>
                    <a:pt x="16704" y="9433"/>
                    <a:pt x="16128" y="9733"/>
                    <a:pt x="16416" y="9733"/>
                  </a:cubicBezTo>
                  <a:cubicBezTo>
                    <a:pt x="16992" y="9433"/>
                    <a:pt x="16704" y="9433"/>
                    <a:pt x="16128" y="9733"/>
                  </a:cubicBezTo>
                  <a:cubicBezTo>
                    <a:pt x="16128" y="9733"/>
                    <a:pt x="15840" y="10033"/>
                    <a:pt x="15552" y="10033"/>
                  </a:cubicBezTo>
                  <a:cubicBezTo>
                    <a:pt x="15264" y="10033"/>
                    <a:pt x="14976" y="10633"/>
                    <a:pt x="14688" y="10933"/>
                  </a:cubicBezTo>
                  <a:cubicBezTo>
                    <a:pt x="14400" y="11233"/>
                    <a:pt x="14112" y="11533"/>
                    <a:pt x="13824" y="11833"/>
                  </a:cubicBezTo>
                  <a:cubicBezTo>
                    <a:pt x="13824" y="12133"/>
                    <a:pt x="13536" y="12133"/>
                    <a:pt x="13536" y="12133"/>
                  </a:cubicBezTo>
                  <a:cubicBezTo>
                    <a:pt x="13536" y="12133"/>
                    <a:pt x="13536" y="12433"/>
                    <a:pt x="13536" y="12433"/>
                  </a:cubicBezTo>
                  <a:cubicBezTo>
                    <a:pt x="13536" y="12733"/>
                    <a:pt x="13536" y="13033"/>
                    <a:pt x="13536" y="13333"/>
                  </a:cubicBezTo>
                  <a:cubicBezTo>
                    <a:pt x="13536" y="13333"/>
                    <a:pt x="13248" y="13333"/>
                    <a:pt x="13248" y="13633"/>
                  </a:cubicBezTo>
                  <a:cubicBezTo>
                    <a:pt x="13248" y="14233"/>
                    <a:pt x="12960" y="14233"/>
                    <a:pt x="12960" y="14533"/>
                  </a:cubicBezTo>
                  <a:cubicBezTo>
                    <a:pt x="12672" y="14533"/>
                    <a:pt x="12384" y="14533"/>
                    <a:pt x="12384" y="14533"/>
                  </a:cubicBezTo>
                  <a:cubicBezTo>
                    <a:pt x="12096" y="14533"/>
                    <a:pt x="11808" y="14233"/>
                    <a:pt x="11808" y="13933"/>
                  </a:cubicBezTo>
                  <a:cubicBezTo>
                    <a:pt x="11808" y="13933"/>
                    <a:pt x="11808" y="13633"/>
                    <a:pt x="11808" y="13333"/>
                  </a:cubicBezTo>
                  <a:cubicBezTo>
                    <a:pt x="11808" y="13333"/>
                    <a:pt x="11808" y="13033"/>
                    <a:pt x="11808" y="13033"/>
                  </a:cubicBezTo>
                  <a:cubicBezTo>
                    <a:pt x="11520" y="12733"/>
                    <a:pt x="11520" y="12433"/>
                    <a:pt x="11232" y="12433"/>
                  </a:cubicBezTo>
                  <a:cubicBezTo>
                    <a:pt x="10944" y="12733"/>
                    <a:pt x="10656" y="13033"/>
                    <a:pt x="10368" y="13033"/>
                  </a:cubicBezTo>
                  <a:cubicBezTo>
                    <a:pt x="10368" y="13033"/>
                    <a:pt x="10368" y="13033"/>
                    <a:pt x="10368" y="13333"/>
                  </a:cubicBezTo>
                  <a:cubicBezTo>
                    <a:pt x="10080" y="13333"/>
                    <a:pt x="10080" y="13333"/>
                    <a:pt x="9792" y="13633"/>
                  </a:cubicBezTo>
                  <a:cubicBezTo>
                    <a:pt x="9792" y="13633"/>
                    <a:pt x="9792" y="13633"/>
                    <a:pt x="9792" y="13633"/>
                  </a:cubicBezTo>
                  <a:cubicBezTo>
                    <a:pt x="9504" y="13933"/>
                    <a:pt x="9216" y="14533"/>
                    <a:pt x="8928" y="14533"/>
                  </a:cubicBezTo>
                  <a:cubicBezTo>
                    <a:pt x="8928" y="14833"/>
                    <a:pt x="8928" y="14833"/>
                    <a:pt x="8928" y="14833"/>
                  </a:cubicBezTo>
                  <a:cubicBezTo>
                    <a:pt x="8640" y="15133"/>
                    <a:pt x="8640" y="15133"/>
                    <a:pt x="8640" y="15133"/>
                  </a:cubicBezTo>
                  <a:cubicBezTo>
                    <a:pt x="8640" y="15433"/>
                    <a:pt x="8640" y="15433"/>
                    <a:pt x="8352" y="15433"/>
                  </a:cubicBezTo>
                  <a:cubicBezTo>
                    <a:pt x="8352" y="15733"/>
                    <a:pt x="8064" y="16033"/>
                    <a:pt x="8064" y="16033"/>
                  </a:cubicBezTo>
                  <a:cubicBezTo>
                    <a:pt x="8064" y="16333"/>
                    <a:pt x="8064" y="16633"/>
                    <a:pt x="8064" y="16633"/>
                  </a:cubicBezTo>
                  <a:cubicBezTo>
                    <a:pt x="7776" y="16933"/>
                    <a:pt x="7776" y="17233"/>
                    <a:pt x="7776" y="17233"/>
                  </a:cubicBezTo>
                  <a:cubicBezTo>
                    <a:pt x="7488" y="17533"/>
                    <a:pt x="7488" y="17533"/>
                    <a:pt x="7488" y="17833"/>
                  </a:cubicBezTo>
                  <a:cubicBezTo>
                    <a:pt x="7200" y="17833"/>
                    <a:pt x="7200" y="17833"/>
                    <a:pt x="7200" y="17833"/>
                  </a:cubicBezTo>
                  <a:cubicBezTo>
                    <a:pt x="6912" y="17833"/>
                    <a:pt x="6912" y="17833"/>
                    <a:pt x="6912" y="17833"/>
                  </a:cubicBezTo>
                  <a:cubicBezTo>
                    <a:pt x="6912" y="17833"/>
                    <a:pt x="6912" y="17533"/>
                    <a:pt x="6912" y="17533"/>
                  </a:cubicBezTo>
                  <a:cubicBezTo>
                    <a:pt x="6912" y="16933"/>
                    <a:pt x="6624" y="16633"/>
                    <a:pt x="6624" y="16333"/>
                  </a:cubicBezTo>
                  <a:cubicBezTo>
                    <a:pt x="6624" y="16333"/>
                    <a:pt x="6912" y="15733"/>
                    <a:pt x="6912" y="15733"/>
                  </a:cubicBezTo>
                  <a:cubicBezTo>
                    <a:pt x="6624" y="15433"/>
                    <a:pt x="6624" y="15433"/>
                    <a:pt x="6624" y="15433"/>
                  </a:cubicBezTo>
                  <a:cubicBezTo>
                    <a:pt x="6624" y="15433"/>
                    <a:pt x="6624" y="15433"/>
                    <a:pt x="6624" y="15433"/>
                  </a:cubicBezTo>
                  <a:cubicBezTo>
                    <a:pt x="6624" y="15433"/>
                    <a:pt x="6624" y="15433"/>
                    <a:pt x="6336" y="15433"/>
                  </a:cubicBezTo>
                  <a:cubicBezTo>
                    <a:pt x="6336" y="15433"/>
                    <a:pt x="6336" y="15433"/>
                    <a:pt x="6336" y="15433"/>
                  </a:cubicBezTo>
                  <a:cubicBezTo>
                    <a:pt x="6336" y="15433"/>
                    <a:pt x="6048" y="15433"/>
                    <a:pt x="6048" y="15433"/>
                  </a:cubicBezTo>
                  <a:cubicBezTo>
                    <a:pt x="6048" y="15733"/>
                    <a:pt x="5760" y="15733"/>
                    <a:pt x="5760" y="15733"/>
                  </a:cubicBezTo>
                  <a:cubicBezTo>
                    <a:pt x="5472" y="16033"/>
                    <a:pt x="4896" y="16633"/>
                    <a:pt x="4896" y="16633"/>
                  </a:cubicBezTo>
                  <a:cubicBezTo>
                    <a:pt x="4320" y="17233"/>
                    <a:pt x="3744" y="18433"/>
                    <a:pt x="3456" y="19033"/>
                  </a:cubicBezTo>
                  <a:cubicBezTo>
                    <a:pt x="3456" y="19633"/>
                    <a:pt x="3168" y="19933"/>
                    <a:pt x="2880" y="20533"/>
                  </a:cubicBezTo>
                  <a:cubicBezTo>
                    <a:pt x="2880" y="20833"/>
                    <a:pt x="2880" y="21133"/>
                    <a:pt x="2592" y="21133"/>
                  </a:cubicBezTo>
                  <a:cubicBezTo>
                    <a:pt x="2304" y="21433"/>
                    <a:pt x="2016" y="21133"/>
                    <a:pt x="1728" y="21133"/>
                  </a:cubicBezTo>
                  <a:cubicBezTo>
                    <a:pt x="1440" y="21133"/>
                    <a:pt x="1152" y="21133"/>
                    <a:pt x="1152" y="21133"/>
                  </a:cubicBezTo>
                  <a:cubicBezTo>
                    <a:pt x="864" y="21133"/>
                    <a:pt x="864" y="21133"/>
                    <a:pt x="864" y="21133"/>
                  </a:cubicBezTo>
                  <a:cubicBezTo>
                    <a:pt x="864" y="20833"/>
                    <a:pt x="576" y="20833"/>
                    <a:pt x="576" y="20833"/>
                  </a:cubicBezTo>
                  <a:cubicBezTo>
                    <a:pt x="576" y="20833"/>
                    <a:pt x="288" y="20833"/>
                    <a:pt x="288" y="20533"/>
                  </a:cubicBezTo>
                  <a:cubicBezTo>
                    <a:pt x="288" y="20533"/>
                    <a:pt x="0" y="20533"/>
                    <a:pt x="0" y="20533"/>
                  </a:cubicBezTo>
                  <a:cubicBezTo>
                    <a:pt x="0" y="20533"/>
                    <a:pt x="0" y="20533"/>
                    <a:pt x="0" y="20233"/>
                  </a:cubicBezTo>
                  <a:cubicBezTo>
                    <a:pt x="0" y="20233"/>
                    <a:pt x="0" y="19633"/>
                    <a:pt x="0" y="19333"/>
                  </a:cubicBezTo>
                  <a:cubicBezTo>
                    <a:pt x="0" y="19333"/>
                    <a:pt x="288" y="18433"/>
                    <a:pt x="288" y="17833"/>
                  </a:cubicBezTo>
                  <a:cubicBezTo>
                    <a:pt x="288" y="17833"/>
                    <a:pt x="288" y="17533"/>
                    <a:pt x="288" y="17233"/>
                  </a:cubicBezTo>
                  <a:cubicBezTo>
                    <a:pt x="288" y="16933"/>
                    <a:pt x="0" y="16933"/>
                    <a:pt x="576" y="16933"/>
                  </a:cubicBezTo>
                  <a:cubicBezTo>
                    <a:pt x="864" y="16933"/>
                    <a:pt x="864" y="17233"/>
                    <a:pt x="1152" y="17233"/>
                  </a:cubicBezTo>
                  <a:cubicBezTo>
                    <a:pt x="1152" y="17233"/>
                    <a:pt x="1440" y="17533"/>
                    <a:pt x="1440" y="17533"/>
                  </a:cubicBezTo>
                  <a:cubicBezTo>
                    <a:pt x="1728" y="17533"/>
                    <a:pt x="1728" y="17533"/>
                    <a:pt x="1728" y="17533"/>
                  </a:cubicBezTo>
                  <a:cubicBezTo>
                    <a:pt x="2016" y="17533"/>
                    <a:pt x="2016" y="17533"/>
                    <a:pt x="2016" y="17533"/>
                  </a:cubicBezTo>
                  <a:cubicBezTo>
                    <a:pt x="2304" y="17533"/>
                    <a:pt x="2880" y="16933"/>
                    <a:pt x="2880" y="16633"/>
                  </a:cubicBezTo>
                  <a:cubicBezTo>
                    <a:pt x="2880" y="16633"/>
                    <a:pt x="3456" y="16333"/>
                    <a:pt x="3744" y="16333"/>
                  </a:cubicBezTo>
                  <a:cubicBezTo>
                    <a:pt x="4320" y="15733"/>
                    <a:pt x="4896" y="14833"/>
                    <a:pt x="4896" y="14833"/>
                  </a:cubicBezTo>
                  <a:cubicBezTo>
                    <a:pt x="5184" y="14533"/>
                    <a:pt x="5472" y="14233"/>
                    <a:pt x="5760" y="14233"/>
                  </a:cubicBezTo>
                  <a:cubicBezTo>
                    <a:pt x="5760" y="13933"/>
                    <a:pt x="6048" y="13933"/>
                    <a:pt x="6048" y="13933"/>
                  </a:cubicBezTo>
                  <a:cubicBezTo>
                    <a:pt x="6048" y="13933"/>
                    <a:pt x="6912" y="13033"/>
                    <a:pt x="7200" y="12733"/>
                  </a:cubicBezTo>
                  <a:cubicBezTo>
                    <a:pt x="7488" y="12433"/>
                    <a:pt x="7776" y="12433"/>
                    <a:pt x="7776" y="12133"/>
                  </a:cubicBezTo>
                  <a:cubicBezTo>
                    <a:pt x="7776" y="12133"/>
                    <a:pt x="7776" y="12133"/>
                    <a:pt x="8064" y="11833"/>
                  </a:cubicBezTo>
                  <a:cubicBezTo>
                    <a:pt x="8064" y="11533"/>
                    <a:pt x="8064" y="11233"/>
                    <a:pt x="8064" y="10933"/>
                  </a:cubicBezTo>
                  <a:cubicBezTo>
                    <a:pt x="8064" y="10633"/>
                    <a:pt x="8064" y="10333"/>
                    <a:pt x="7776" y="9733"/>
                  </a:cubicBezTo>
                  <a:cubicBezTo>
                    <a:pt x="7776" y="9733"/>
                    <a:pt x="8064" y="9133"/>
                    <a:pt x="7776" y="9133"/>
                  </a:cubicBezTo>
                  <a:cubicBezTo>
                    <a:pt x="7776" y="8833"/>
                    <a:pt x="7776" y="8833"/>
                    <a:pt x="7776" y="8833"/>
                  </a:cubicBezTo>
                  <a:cubicBezTo>
                    <a:pt x="7776" y="8533"/>
                    <a:pt x="7776" y="8533"/>
                    <a:pt x="8064" y="8533"/>
                  </a:cubicBezTo>
                  <a:cubicBezTo>
                    <a:pt x="8064" y="8533"/>
                    <a:pt x="8064" y="8233"/>
                    <a:pt x="8064" y="8233"/>
                  </a:cubicBezTo>
                  <a:cubicBezTo>
                    <a:pt x="8064" y="8233"/>
                    <a:pt x="8064" y="8233"/>
                    <a:pt x="8064" y="7933"/>
                  </a:cubicBezTo>
                  <a:cubicBezTo>
                    <a:pt x="8064" y="7933"/>
                    <a:pt x="8352" y="7933"/>
                    <a:pt x="8352" y="7633"/>
                  </a:cubicBezTo>
                  <a:cubicBezTo>
                    <a:pt x="8928" y="7333"/>
                    <a:pt x="9216" y="7033"/>
                    <a:pt x="9504" y="6733"/>
                  </a:cubicBezTo>
                  <a:cubicBezTo>
                    <a:pt x="9504" y="6433"/>
                    <a:pt x="9792" y="6433"/>
                    <a:pt x="9792" y="6133"/>
                  </a:cubicBezTo>
                  <a:cubicBezTo>
                    <a:pt x="9792" y="6133"/>
                    <a:pt x="9792" y="6133"/>
                    <a:pt x="9792" y="6133"/>
                  </a:cubicBezTo>
                  <a:cubicBezTo>
                    <a:pt x="9504" y="6133"/>
                    <a:pt x="9216" y="5833"/>
                    <a:pt x="9216" y="5833"/>
                  </a:cubicBezTo>
                  <a:cubicBezTo>
                    <a:pt x="8928" y="5833"/>
                    <a:pt x="8640" y="5833"/>
                    <a:pt x="8640" y="5533"/>
                  </a:cubicBezTo>
                  <a:cubicBezTo>
                    <a:pt x="8352" y="5533"/>
                    <a:pt x="7488" y="4933"/>
                    <a:pt x="7488" y="4633"/>
                  </a:cubicBezTo>
                  <a:cubicBezTo>
                    <a:pt x="7200" y="4333"/>
                    <a:pt x="6912" y="4033"/>
                    <a:pt x="7488" y="4033"/>
                  </a:cubicBezTo>
                  <a:cubicBezTo>
                    <a:pt x="7776" y="4033"/>
                    <a:pt x="8928" y="4033"/>
                    <a:pt x="9504" y="4333"/>
                  </a:cubicBezTo>
                  <a:cubicBezTo>
                    <a:pt x="10080" y="4033"/>
                    <a:pt x="10080" y="4333"/>
                    <a:pt x="10656" y="4033"/>
                  </a:cubicBezTo>
                  <a:cubicBezTo>
                    <a:pt x="10656" y="4033"/>
                    <a:pt x="11520" y="3733"/>
                    <a:pt x="11808" y="3733"/>
                  </a:cubicBezTo>
                  <a:cubicBezTo>
                    <a:pt x="12384" y="3433"/>
                    <a:pt x="12960" y="3133"/>
                    <a:pt x="13536" y="2833"/>
                  </a:cubicBezTo>
                  <a:cubicBezTo>
                    <a:pt x="13824" y="2833"/>
                    <a:pt x="14400" y="2533"/>
                    <a:pt x="14688" y="2233"/>
                  </a:cubicBezTo>
                  <a:cubicBezTo>
                    <a:pt x="14688" y="2233"/>
                    <a:pt x="14976" y="2233"/>
                    <a:pt x="14976" y="1933"/>
                  </a:cubicBezTo>
                  <a:cubicBezTo>
                    <a:pt x="15264" y="1933"/>
                    <a:pt x="15552" y="1933"/>
                    <a:pt x="15552" y="1633"/>
                  </a:cubicBezTo>
                  <a:cubicBezTo>
                    <a:pt x="16128" y="1333"/>
                    <a:pt x="16416" y="1333"/>
                    <a:pt x="16992" y="1033"/>
                  </a:cubicBezTo>
                  <a:cubicBezTo>
                    <a:pt x="16992" y="733"/>
                    <a:pt x="17280" y="733"/>
                    <a:pt x="17568" y="433"/>
                  </a:cubicBezTo>
                  <a:cubicBezTo>
                    <a:pt x="17568" y="433"/>
                    <a:pt x="18144" y="133"/>
                    <a:pt x="18144" y="133"/>
                  </a:cubicBezTo>
                  <a:cubicBezTo>
                    <a:pt x="18432" y="-167"/>
                    <a:pt x="18432" y="133"/>
                    <a:pt x="18720" y="133"/>
                  </a:cubicBezTo>
                  <a:cubicBezTo>
                    <a:pt x="18720" y="133"/>
                    <a:pt x="19008" y="133"/>
                    <a:pt x="19008" y="433"/>
                  </a:cubicBezTo>
                  <a:cubicBezTo>
                    <a:pt x="19008" y="433"/>
                    <a:pt x="19296" y="733"/>
                    <a:pt x="19584" y="733"/>
                  </a:cubicBezTo>
                  <a:cubicBezTo>
                    <a:pt x="19584" y="1033"/>
                    <a:pt x="19584" y="1333"/>
                    <a:pt x="19584" y="1633"/>
                  </a:cubicBezTo>
                  <a:cubicBezTo>
                    <a:pt x="19584" y="1633"/>
                    <a:pt x="19584" y="2233"/>
                    <a:pt x="19296" y="2533"/>
                  </a:cubicBezTo>
                  <a:cubicBezTo>
                    <a:pt x="19008" y="2533"/>
                    <a:pt x="18720" y="2833"/>
                    <a:pt x="18144" y="2833"/>
                  </a:cubicBezTo>
                  <a:cubicBezTo>
                    <a:pt x="17856" y="3133"/>
                    <a:pt x="17568" y="3433"/>
                    <a:pt x="17280" y="3433"/>
                  </a:cubicBezTo>
                  <a:cubicBezTo>
                    <a:pt x="16128" y="4033"/>
                    <a:pt x="15264" y="4633"/>
                    <a:pt x="14688" y="5233"/>
                  </a:cubicBezTo>
                  <a:cubicBezTo>
                    <a:pt x="14400" y="5233"/>
                    <a:pt x="14400" y="5233"/>
                    <a:pt x="14400" y="5533"/>
                  </a:cubicBezTo>
                  <a:cubicBezTo>
                    <a:pt x="14400" y="5533"/>
                    <a:pt x="14400" y="5833"/>
                    <a:pt x="14400" y="5833"/>
                  </a:cubicBezTo>
                  <a:cubicBezTo>
                    <a:pt x="14688" y="6133"/>
                    <a:pt x="14976" y="6133"/>
                    <a:pt x="14976" y="6433"/>
                  </a:cubicBezTo>
                  <a:cubicBezTo>
                    <a:pt x="15264" y="7033"/>
                    <a:pt x="14976" y="7633"/>
                    <a:pt x="14976" y="7933"/>
                  </a:cubicBezTo>
                  <a:cubicBezTo>
                    <a:pt x="15264" y="8233"/>
                    <a:pt x="15264" y="8233"/>
                    <a:pt x="15264" y="8233"/>
                  </a:cubicBezTo>
                  <a:cubicBezTo>
                    <a:pt x="15840" y="8533"/>
                    <a:pt x="15840" y="8533"/>
                    <a:pt x="16128" y="8233"/>
                  </a:cubicBezTo>
                  <a:cubicBezTo>
                    <a:pt x="16704" y="7933"/>
                    <a:pt x="17280" y="7933"/>
                    <a:pt x="17856" y="7633"/>
                  </a:cubicBezTo>
                  <a:cubicBezTo>
                    <a:pt x="18144" y="7333"/>
                    <a:pt x="19008" y="6733"/>
                    <a:pt x="19008" y="6733"/>
                  </a:cubicBezTo>
                  <a:cubicBezTo>
                    <a:pt x="19008" y="6733"/>
                    <a:pt x="19296" y="6433"/>
                    <a:pt x="19584" y="6433"/>
                  </a:cubicBezTo>
                  <a:cubicBezTo>
                    <a:pt x="19584" y="6433"/>
                    <a:pt x="19872" y="6433"/>
                    <a:pt x="19872" y="6433"/>
                  </a:cubicBezTo>
                  <a:cubicBezTo>
                    <a:pt x="20160" y="6433"/>
                    <a:pt x="20448" y="6733"/>
                    <a:pt x="20736" y="6733"/>
                  </a:cubicBezTo>
                  <a:cubicBezTo>
                    <a:pt x="21024" y="7033"/>
                    <a:pt x="21312" y="7033"/>
                    <a:pt x="21312" y="7333"/>
                  </a:cubicBezTo>
                  <a:cubicBezTo>
                    <a:pt x="21600" y="7633"/>
                    <a:pt x="21600" y="7633"/>
                    <a:pt x="21600" y="7633"/>
                  </a:cubicBezTo>
                  <a:cubicBezTo>
                    <a:pt x="21600" y="7933"/>
                    <a:pt x="21600" y="8533"/>
                    <a:pt x="21312" y="8833"/>
                  </a:cubicBezTo>
                  <a:cubicBezTo>
                    <a:pt x="21312" y="8833"/>
                    <a:pt x="21312" y="9133"/>
                    <a:pt x="21312" y="9133"/>
                  </a:cubicBezTo>
                  <a:cubicBezTo>
                    <a:pt x="20736" y="9733"/>
                    <a:pt x="20736" y="10033"/>
                    <a:pt x="20448" y="10333"/>
                  </a:cubicBezTo>
                  <a:cubicBezTo>
                    <a:pt x="20448" y="10633"/>
                    <a:pt x="20448" y="10633"/>
                    <a:pt x="20160" y="10933"/>
                  </a:cubicBezTo>
                  <a:cubicBezTo>
                    <a:pt x="20160" y="11233"/>
                    <a:pt x="19872" y="11533"/>
                    <a:pt x="19872" y="11833"/>
                  </a:cubicBezTo>
                  <a:cubicBezTo>
                    <a:pt x="19584" y="12433"/>
                    <a:pt x="19296" y="12733"/>
                    <a:pt x="19008" y="13333"/>
                  </a:cubicBezTo>
                  <a:cubicBezTo>
                    <a:pt x="18720" y="13333"/>
                    <a:pt x="18720" y="13633"/>
                    <a:pt x="18720" y="13933"/>
                  </a:cubicBezTo>
                  <a:cubicBezTo>
                    <a:pt x="18144" y="14833"/>
                    <a:pt x="18144" y="15433"/>
                    <a:pt x="17856" y="16333"/>
                  </a:cubicBezTo>
                  <a:cubicBezTo>
                    <a:pt x="17568" y="16633"/>
                    <a:pt x="17568" y="16633"/>
                    <a:pt x="17568" y="16933"/>
                  </a:cubicBezTo>
                  <a:cubicBezTo>
                    <a:pt x="17280" y="17533"/>
                    <a:pt x="16992" y="18133"/>
                    <a:pt x="16992" y="19033"/>
                  </a:cubicBezTo>
                  <a:cubicBezTo>
                    <a:pt x="16704" y="19333"/>
                    <a:pt x="16704" y="19633"/>
                    <a:pt x="16416" y="20233"/>
                  </a:cubicBezTo>
                  <a:cubicBezTo>
                    <a:pt x="16416" y="20233"/>
                    <a:pt x="16416" y="20533"/>
                    <a:pt x="16128" y="20833"/>
                  </a:cubicBezTo>
                  <a:cubicBezTo>
                    <a:pt x="16128" y="20833"/>
                    <a:pt x="15840" y="20833"/>
                    <a:pt x="15840" y="20833"/>
                  </a:cubicBezTo>
                  <a:cubicBezTo>
                    <a:pt x="15552" y="21133"/>
                    <a:pt x="15264" y="21133"/>
                    <a:pt x="15264" y="21133"/>
                  </a:cubicBezTo>
                  <a:cubicBezTo>
                    <a:pt x="14976" y="21433"/>
                    <a:pt x="14688" y="21133"/>
                    <a:pt x="14400" y="21133"/>
                  </a:cubicBezTo>
                  <a:cubicBezTo>
                    <a:pt x="14112" y="21133"/>
                    <a:pt x="13824" y="21433"/>
                    <a:pt x="13824" y="21133"/>
                  </a:cubicBezTo>
                  <a:cubicBezTo>
                    <a:pt x="13536" y="20833"/>
                    <a:pt x="13248" y="20233"/>
                    <a:pt x="13248" y="19933"/>
                  </a:cubicBezTo>
                  <a:cubicBezTo>
                    <a:pt x="12960" y="19933"/>
                    <a:pt x="12960" y="19633"/>
                    <a:pt x="12960" y="19633"/>
                  </a:cubicBezTo>
                  <a:cubicBezTo>
                    <a:pt x="12672" y="19333"/>
                    <a:pt x="12384" y="19333"/>
                    <a:pt x="12384" y="19333"/>
                  </a:cubicBezTo>
                  <a:cubicBezTo>
                    <a:pt x="12096" y="19333"/>
                    <a:pt x="11520" y="19633"/>
                    <a:pt x="11520" y="20233"/>
                  </a:cubicBezTo>
                  <a:cubicBezTo>
                    <a:pt x="11520" y="20233"/>
                    <a:pt x="11520" y="20833"/>
                    <a:pt x="11520" y="20833"/>
                  </a:cubicBezTo>
                  <a:close/>
                  <a:moveTo>
                    <a:pt x="8928" y="8233"/>
                  </a:moveTo>
                  <a:cubicBezTo>
                    <a:pt x="8640" y="8533"/>
                    <a:pt x="8640" y="8533"/>
                    <a:pt x="8640" y="8533"/>
                  </a:cubicBezTo>
                  <a:cubicBezTo>
                    <a:pt x="8640" y="9133"/>
                    <a:pt x="8640" y="9133"/>
                    <a:pt x="8640" y="9133"/>
                  </a:cubicBezTo>
                  <a:cubicBezTo>
                    <a:pt x="8640" y="9133"/>
                    <a:pt x="8928" y="10033"/>
                    <a:pt x="9216" y="10333"/>
                  </a:cubicBezTo>
                  <a:cubicBezTo>
                    <a:pt x="9504" y="10633"/>
                    <a:pt x="9792" y="10933"/>
                    <a:pt x="9792" y="10933"/>
                  </a:cubicBezTo>
                  <a:cubicBezTo>
                    <a:pt x="9792" y="10933"/>
                    <a:pt x="10368" y="10933"/>
                    <a:pt x="10368" y="10933"/>
                  </a:cubicBezTo>
                  <a:cubicBezTo>
                    <a:pt x="10368" y="10933"/>
                    <a:pt x="11232" y="10633"/>
                    <a:pt x="11808" y="10333"/>
                  </a:cubicBezTo>
                  <a:cubicBezTo>
                    <a:pt x="12672" y="10033"/>
                    <a:pt x="12960" y="9433"/>
                    <a:pt x="12960" y="9433"/>
                  </a:cubicBezTo>
                  <a:cubicBezTo>
                    <a:pt x="13248" y="9133"/>
                    <a:pt x="13248" y="9133"/>
                    <a:pt x="13248" y="9133"/>
                  </a:cubicBezTo>
                  <a:cubicBezTo>
                    <a:pt x="13248" y="9133"/>
                    <a:pt x="13536" y="8533"/>
                    <a:pt x="13536" y="7933"/>
                  </a:cubicBezTo>
                  <a:cubicBezTo>
                    <a:pt x="13536" y="7033"/>
                    <a:pt x="13248" y="7033"/>
                    <a:pt x="13248" y="7033"/>
                  </a:cubicBezTo>
                  <a:cubicBezTo>
                    <a:pt x="13248" y="7033"/>
                    <a:pt x="12960" y="6433"/>
                    <a:pt x="12672" y="6433"/>
                  </a:cubicBezTo>
                  <a:cubicBezTo>
                    <a:pt x="12672" y="6433"/>
                    <a:pt x="12096" y="6433"/>
                    <a:pt x="12096" y="6433"/>
                  </a:cubicBezTo>
                  <a:cubicBezTo>
                    <a:pt x="11808" y="6433"/>
                    <a:pt x="11520" y="6433"/>
                    <a:pt x="10944" y="7033"/>
                  </a:cubicBezTo>
                  <a:cubicBezTo>
                    <a:pt x="10368" y="7033"/>
                    <a:pt x="10080" y="7333"/>
                    <a:pt x="9792" y="7633"/>
                  </a:cubicBezTo>
                  <a:cubicBezTo>
                    <a:pt x="9504" y="7933"/>
                    <a:pt x="9216" y="7933"/>
                    <a:pt x="8928" y="82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5" name="ísļidè"/>
            <p:cNvSpPr/>
            <p:nvPr/>
          </p:nvSpPr>
          <p:spPr>
            <a:xfrm>
              <a:off x="0" y="0"/>
              <a:ext cx="446027" cy="505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75" y="0"/>
                  </a:moveTo>
                  <a:cubicBezTo>
                    <a:pt x="19155" y="1213"/>
                    <a:pt x="20242" y="2184"/>
                    <a:pt x="21600" y="2670"/>
                  </a:cubicBezTo>
                  <a:cubicBezTo>
                    <a:pt x="21600" y="11407"/>
                    <a:pt x="21600" y="11407"/>
                    <a:pt x="21600" y="11407"/>
                  </a:cubicBezTo>
                  <a:cubicBezTo>
                    <a:pt x="21600" y="12013"/>
                    <a:pt x="21600" y="12742"/>
                    <a:pt x="21464" y="13348"/>
                  </a:cubicBezTo>
                  <a:cubicBezTo>
                    <a:pt x="20377" y="18445"/>
                    <a:pt x="14808" y="20993"/>
                    <a:pt x="10868" y="21600"/>
                  </a:cubicBezTo>
                  <a:cubicBezTo>
                    <a:pt x="5570" y="20751"/>
                    <a:pt x="1087" y="17474"/>
                    <a:pt x="136" y="12863"/>
                  </a:cubicBezTo>
                  <a:cubicBezTo>
                    <a:pt x="0" y="12378"/>
                    <a:pt x="0" y="11892"/>
                    <a:pt x="0" y="11407"/>
                  </a:cubicBezTo>
                  <a:cubicBezTo>
                    <a:pt x="0" y="2670"/>
                    <a:pt x="0" y="2670"/>
                    <a:pt x="0" y="2670"/>
                  </a:cubicBezTo>
                  <a:cubicBezTo>
                    <a:pt x="1494" y="2063"/>
                    <a:pt x="2445" y="1213"/>
                    <a:pt x="3125" y="0"/>
                  </a:cubicBezTo>
                  <a:lnTo>
                    <a:pt x="18475" y="0"/>
                  </a:lnTo>
                  <a:close/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6" name="íṥļíḋè"/>
            <p:cNvSpPr/>
            <p:nvPr/>
          </p:nvSpPr>
          <p:spPr>
            <a:xfrm>
              <a:off x="10837" y="9170"/>
              <a:ext cx="424352" cy="48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21"/>
                  </a:moveTo>
                  <a:cubicBezTo>
                    <a:pt x="21600" y="2779"/>
                    <a:pt x="21600" y="2779"/>
                    <a:pt x="21600" y="2779"/>
                  </a:cubicBezTo>
                  <a:cubicBezTo>
                    <a:pt x="20599" y="2400"/>
                    <a:pt x="18596" y="1011"/>
                    <a:pt x="18453" y="0"/>
                  </a:cubicBezTo>
                  <a:cubicBezTo>
                    <a:pt x="10872" y="0"/>
                    <a:pt x="10872" y="0"/>
                    <a:pt x="10872" y="0"/>
                  </a:cubicBezTo>
                  <a:cubicBezTo>
                    <a:pt x="3147" y="0"/>
                    <a:pt x="3147" y="0"/>
                    <a:pt x="3147" y="0"/>
                  </a:cubicBezTo>
                  <a:cubicBezTo>
                    <a:pt x="3004" y="1011"/>
                    <a:pt x="858" y="2400"/>
                    <a:pt x="0" y="2779"/>
                  </a:cubicBezTo>
                  <a:cubicBezTo>
                    <a:pt x="0" y="11621"/>
                    <a:pt x="0" y="11621"/>
                    <a:pt x="0" y="11621"/>
                  </a:cubicBezTo>
                  <a:cubicBezTo>
                    <a:pt x="0" y="12126"/>
                    <a:pt x="0" y="12632"/>
                    <a:pt x="143" y="13263"/>
                  </a:cubicBezTo>
                  <a:cubicBezTo>
                    <a:pt x="1287" y="17305"/>
                    <a:pt x="5579" y="20842"/>
                    <a:pt x="10872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6307" y="20716"/>
                    <a:pt x="20313" y="17558"/>
                    <a:pt x="21457" y="13768"/>
                  </a:cubicBezTo>
                  <a:cubicBezTo>
                    <a:pt x="21600" y="13011"/>
                    <a:pt x="21600" y="12379"/>
                    <a:pt x="21600" y="11621"/>
                  </a:cubicBezTo>
                  <a:close/>
                  <a:moveTo>
                    <a:pt x="10728" y="11874"/>
                  </a:moveTo>
                  <a:cubicBezTo>
                    <a:pt x="10728" y="11621"/>
                    <a:pt x="10728" y="11621"/>
                    <a:pt x="10728" y="11621"/>
                  </a:cubicBezTo>
                  <a:cubicBezTo>
                    <a:pt x="10728" y="11621"/>
                    <a:pt x="10585" y="11621"/>
                    <a:pt x="10585" y="11621"/>
                  </a:cubicBezTo>
                  <a:cubicBezTo>
                    <a:pt x="10442" y="11747"/>
                    <a:pt x="10442" y="11747"/>
                    <a:pt x="10442" y="11747"/>
                  </a:cubicBezTo>
                  <a:cubicBezTo>
                    <a:pt x="10442" y="11747"/>
                    <a:pt x="10299" y="11874"/>
                    <a:pt x="10299" y="11874"/>
                  </a:cubicBezTo>
                  <a:cubicBezTo>
                    <a:pt x="10299" y="11874"/>
                    <a:pt x="10299" y="12000"/>
                    <a:pt x="10156" y="12000"/>
                  </a:cubicBezTo>
                  <a:cubicBezTo>
                    <a:pt x="10156" y="12000"/>
                    <a:pt x="10156" y="12000"/>
                    <a:pt x="10156" y="12000"/>
                  </a:cubicBezTo>
                  <a:cubicBezTo>
                    <a:pt x="10156" y="12000"/>
                    <a:pt x="10156" y="12126"/>
                    <a:pt x="10156" y="12126"/>
                  </a:cubicBezTo>
                  <a:cubicBezTo>
                    <a:pt x="10013" y="12126"/>
                    <a:pt x="10013" y="12126"/>
                    <a:pt x="10013" y="12253"/>
                  </a:cubicBezTo>
                  <a:cubicBezTo>
                    <a:pt x="10013" y="12253"/>
                    <a:pt x="10013" y="12253"/>
                    <a:pt x="10013" y="12253"/>
                  </a:cubicBezTo>
                  <a:cubicBezTo>
                    <a:pt x="10013" y="12379"/>
                    <a:pt x="10013" y="12379"/>
                    <a:pt x="10013" y="12379"/>
                  </a:cubicBezTo>
                  <a:cubicBezTo>
                    <a:pt x="10013" y="12379"/>
                    <a:pt x="10013" y="12379"/>
                    <a:pt x="10013" y="12379"/>
                  </a:cubicBezTo>
                  <a:cubicBezTo>
                    <a:pt x="10013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727" y="12253"/>
                  </a:cubicBezTo>
                  <a:cubicBezTo>
                    <a:pt x="9727" y="12253"/>
                    <a:pt x="9727" y="12253"/>
                    <a:pt x="9727" y="12253"/>
                  </a:cubicBezTo>
                  <a:cubicBezTo>
                    <a:pt x="9727" y="12253"/>
                    <a:pt x="9727" y="12253"/>
                    <a:pt x="9870" y="12253"/>
                  </a:cubicBezTo>
                  <a:cubicBezTo>
                    <a:pt x="9870" y="12126"/>
                    <a:pt x="9870" y="12126"/>
                    <a:pt x="9870" y="12126"/>
                  </a:cubicBezTo>
                  <a:cubicBezTo>
                    <a:pt x="9870" y="12126"/>
                    <a:pt x="9870" y="12126"/>
                    <a:pt x="9870" y="12126"/>
                  </a:cubicBezTo>
                  <a:cubicBezTo>
                    <a:pt x="10013" y="11874"/>
                    <a:pt x="10013" y="11874"/>
                    <a:pt x="10013" y="11874"/>
                  </a:cubicBezTo>
                  <a:cubicBezTo>
                    <a:pt x="10013" y="11874"/>
                    <a:pt x="10013" y="11874"/>
                    <a:pt x="10013" y="11874"/>
                  </a:cubicBezTo>
                  <a:cubicBezTo>
                    <a:pt x="10013" y="11874"/>
                    <a:pt x="10013" y="11747"/>
                    <a:pt x="10156" y="11747"/>
                  </a:cubicBezTo>
                  <a:cubicBezTo>
                    <a:pt x="10156" y="11747"/>
                    <a:pt x="10156" y="11747"/>
                    <a:pt x="10299" y="11621"/>
                  </a:cubicBezTo>
                  <a:cubicBezTo>
                    <a:pt x="10299" y="11621"/>
                    <a:pt x="10299" y="11621"/>
                    <a:pt x="10299" y="11621"/>
                  </a:cubicBezTo>
                  <a:cubicBezTo>
                    <a:pt x="10299" y="11621"/>
                    <a:pt x="10299" y="11621"/>
                    <a:pt x="10442" y="11495"/>
                  </a:cubicBezTo>
                  <a:cubicBezTo>
                    <a:pt x="10442" y="11495"/>
                    <a:pt x="10442" y="11495"/>
                    <a:pt x="10585" y="11495"/>
                  </a:cubicBezTo>
                  <a:cubicBezTo>
                    <a:pt x="10585" y="11495"/>
                    <a:pt x="10585" y="11495"/>
                    <a:pt x="10585" y="11495"/>
                  </a:cubicBezTo>
                  <a:cubicBezTo>
                    <a:pt x="10728" y="11368"/>
                    <a:pt x="10728" y="11368"/>
                    <a:pt x="10728" y="11368"/>
                  </a:cubicBezTo>
                  <a:cubicBezTo>
                    <a:pt x="10728" y="11368"/>
                    <a:pt x="10728" y="11368"/>
                    <a:pt x="10728" y="11368"/>
                  </a:cubicBezTo>
                  <a:cubicBezTo>
                    <a:pt x="10728" y="11368"/>
                    <a:pt x="10728" y="11368"/>
                    <a:pt x="10728" y="11242"/>
                  </a:cubicBezTo>
                  <a:cubicBezTo>
                    <a:pt x="10728" y="11242"/>
                    <a:pt x="10728" y="11242"/>
                    <a:pt x="10728" y="11242"/>
                  </a:cubicBezTo>
                  <a:cubicBezTo>
                    <a:pt x="10728" y="11242"/>
                    <a:pt x="10728" y="11242"/>
                    <a:pt x="10728" y="11242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0989"/>
                  </a:cubicBezTo>
                  <a:cubicBezTo>
                    <a:pt x="10728" y="10989"/>
                    <a:pt x="10728" y="10989"/>
                    <a:pt x="10728" y="10989"/>
                  </a:cubicBezTo>
                  <a:cubicBezTo>
                    <a:pt x="10728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1015" y="10989"/>
                    <a:pt x="11015" y="10989"/>
                    <a:pt x="11015" y="10989"/>
                  </a:cubicBezTo>
                  <a:cubicBezTo>
                    <a:pt x="11015" y="10989"/>
                    <a:pt x="11015" y="10989"/>
                    <a:pt x="11015" y="10989"/>
                  </a:cubicBezTo>
                  <a:cubicBezTo>
                    <a:pt x="11015" y="10989"/>
                    <a:pt x="11015" y="10989"/>
                    <a:pt x="11015" y="11116"/>
                  </a:cubicBezTo>
                  <a:cubicBezTo>
                    <a:pt x="11015" y="11242"/>
                    <a:pt x="11015" y="11242"/>
                    <a:pt x="11015" y="11242"/>
                  </a:cubicBezTo>
                  <a:cubicBezTo>
                    <a:pt x="11015" y="11242"/>
                    <a:pt x="11015" y="11242"/>
                    <a:pt x="11015" y="11242"/>
                  </a:cubicBezTo>
                  <a:cubicBezTo>
                    <a:pt x="11015" y="11368"/>
                    <a:pt x="11015" y="11368"/>
                    <a:pt x="11015" y="11368"/>
                  </a:cubicBezTo>
                  <a:cubicBezTo>
                    <a:pt x="11015" y="11368"/>
                    <a:pt x="11015" y="11368"/>
                    <a:pt x="11015" y="11495"/>
                  </a:cubicBezTo>
                  <a:cubicBezTo>
                    <a:pt x="11015" y="11495"/>
                    <a:pt x="11015" y="11495"/>
                    <a:pt x="11015" y="11495"/>
                  </a:cubicBezTo>
                  <a:cubicBezTo>
                    <a:pt x="11158" y="11495"/>
                    <a:pt x="11158" y="11495"/>
                    <a:pt x="11158" y="11495"/>
                  </a:cubicBezTo>
                  <a:cubicBezTo>
                    <a:pt x="11158" y="11495"/>
                    <a:pt x="11158" y="11495"/>
                    <a:pt x="11158" y="11495"/>
                  </a:cubicBezTo>
                  <a:cubicBezTo>
                    <a:pt x="11158" y="11495"/>
                    <a:pt x="11301" y="11495"/>
                    <a:pt x="11301" y="11495"/>
                  </a:cubicBezTo>
                  <a:cubicBezTo>
                    <a:pt x="11301" y="11495"/>
                    <a:pt x="11444" y="11495"/>
                    <a:pt x="11444" y="11621"/>
                  </a:cubicBezTo>
                  <a:cubicBezTo>
                    <a:pt x="11444" y="11621"/>
                    <a:pt x="11587" y="11621"/>
                    <a:pt x="11587" y="11621"/>
                  </a:cubicBezTo>
                  <a:cubicBezTo>
                    <a:pt x="11587" y="11621"/>
                    <a:pt x="11587" y="11747"/>
                    <a:pt x="11587" y="11747"/>
                  </a:cubicBezTo>
                  <a:cubicBezTo>
                    <a:pt x="11730" y="11747"/>
                    <a:pt x="11730" y="11747"/>
                    <a:pt x="11730" y="11747"/>
                  </a:cubicBezTo>
                  <a:cubicBezTo>
                    <a:pt x="11730" y="11874"/>
                    <a:pt x="11730" y="11874"/>
                    <a:pt x="11730" y="11874"/>
                  </a:cubicBezTo>
                  <a:cubicBezTo>
                    <a:pt x="11730" y="11874"/>
                    <a:pt x="11730" y="11874"/>
                    <a:pt x="11730" y="11874"/>
                  </a:cubicBezTo>
                  <a:cubicBezTo>
                    <a:pt x="11873" y="12000"/>
                    <a:pt x="11873" y="12000"/>
                    <a:pt x="11873" y="12000"/>
                  </a:cubicBezTo>
                  <a:cubicBezTo>
                    <a:pt x="11873" y="12000"/>
                    <a:pt x="11873" y="12000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2016" y="12126"/>
                    <a:pt x="12016" y="12126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730" y="12126"/>
                    <a:pt x="11730" y="12126"/>
                    <a:pt x="11730" y="12126"/>
                  </a:cubicBezTo>
                  <a:cubicBezTo>
                    <a:pt x="11730" y="12126"/>
                    <a:pt x="11730" y="12126"/>
                    <a:pt x="11587" y="12126"/>
                  </a:cubicBezTo>
                  <a:cubicBezTo>
                    <a:pt x="11587" y="12000"/>
                    <a:pt x="11587" y="12000"/>
                    <a:pt x="11587" y="12000"/>
                  </a:cubicBezTo>
                  <a:cubicBezTo>
                    <a:pt x="11587" y="12000"/>
                    <a:pt x="11587" y="12000"/>
                    <a:pt x="11587" y="12000"/>
                  </a:cubicBezTo>
                  <a:cubicBezTo>
                    <a:pt x="11587" y="12000"/>
                    <a:pt x="11587" y="11874"/>
                    <a:pt x="11587" y="11874"/>
                  </a:cubicBezTo>
                  <a:cubicBezTo>
                    <a:pt x="11444" y="11874"/>
                    <a:pt x="11444" y="11874"/>
                    <a:pt x="11444" y="11874"/>
                  </a:cubicBezTo>
                  <a:cubicBezTo>
                    <a:pt x="11444" y="11874"/>
                    <a:pt x="11444" y="11747"/>
                    <a:pt x="11301" y="11747"/>
                  </a:cubicBezTo>
                  <a:cubicBezTo>
                    <a:pt x="11301" y="11747"/>
                    <a:pt x="11301" y="11747"/>
                    <a:pt x="11301" y="11747"/>
                  </a:cubicBezTo>
                  <a:cubicBezTo>
                    <a:pt x="11301" y="11747"/>
                    <a:pt x="11301" y="11747"/>
                    <a:pt x="11301" y="11747"/>
                  </a:cubicBezTo>
                  <a:cubicBezTo>
                    <a:pt x="11301" y="11621"/>
                    <a:pt x="11158" y="11621"/>
                    <a:pt x="11158" y="11621"/>
                  </a:cubicBezTo>
                  <a:cubicBezTo>
                    <a:pt x="11158" y="11621"/>
                    <a:pt x="11158" y="11621"/>
                    <a:pt x="11158" y="11621"/>
                  </a:cubicBezTo>
                  <a:cubicBezTo>
                    <a:pt x="11158" y="11621"/>
                    <a:pt x="11015" y="11621"/>
                    <a:pt x="11015" y="11621"/>
                  </a:cubicBezTo>
                  <a:cubicBezTo>
                    <a:pt x="11015" y="11874"/>
                    <a:pt x="11015" y="11874"/>
                    <a:pt x="11015" y="11874"/>
                  </a:cubicBezTo>
                  <a:cubicBezTo>
                    <a:pt x="11015" y="11874"/>
                    <a:pt x="11015" y="11874"/>
                    <a:pt x="11015" y="11874"/>
                  </a:cubicBezTo>
                  <a:cubicBezTo>
                    <a:pt x="11158" y="11874"/>
                    <a:pt x="11158" y="11874"/>
                    <a:pt x="11158" y="12000"/>
                  </a:cubicBezTo>
                  <a:cubicBezTo>
                    <a:pt x="11158" y="12000"/>
                    <a:pt x="11158" y="12000"/>
                    <a:pt x="11158" y="12000"/>
                  </a:cubicBezTo>
                  <a:cubicBezTo>
                    <a:pt x="11301" y="12000"/>
                    <a:pt x="11301" y="12000"/>
                    <a:pt x="11301" y="12126"/>
                  </a:cubicBezTo>
                  <a:cubicBezTo>
                    <a:pt x="11301" y="12126"/>
                    <a:pt x="11301" y="12126"/>
                    <a:pt x="11301" y="12253"/>
                  </a:cubicBezTo>
                  <a:cubicBezTo>
                    <a:pt x="11444" y="12253"/>
                    <a:pt x="11444" y="12253"/>
                    <a:pt x="11444" y="12379"/>
                  </a:cubicBezTo>
                  <a:cubicBezTo>
                    <a:pt x="11444" y="12379"/>
                    <a:pt x="11444" y="12505"/>
                    <a:pt x="11444" y="12505"/>
                  </a:cubicBezTo>
                  <a:cubicBezTo>
                    <a:pt x="11301" y="12505"/>
                    <a:pt x="11301" y="12632"/>
                    <a:pt x="11301" y="12632"/>
                  </a:cubicBezTo>
                  <a:cubicBezTo>
                    <a:pt x="11301" y="12632"/>
                    <a:pt x="11301" y="12758"/>
                    <a:pt x="11301" y="12758"/>
                  </a:cubicBezTo>
                  <a:cubicBezTo>
                    <a:pt x="11158" y="12758"/>
                    <a:pt x="11158" y="12758"/>
                    <a:pt x="11158" y="12884"/>
                  </a:cubicBezTo>
                  <a:cubicBezTo>
                    <a:pt x="11158" y="12884"/>
                    <a:pt x="11158" y="13011"/>
                    <a:pt x="11158" y="13011"/>
                  </a:cubicBezTo>
                  <a:cubicBezTo>
                    <a:pt x="11301" y="13011"/>
                    <a:pt x="11301" y="13137"/>
                    <a:pt x="11301" y="13137"/>
                  </a:cubicBezTo>
                  <a:cubicBezTo>
                    <a:pt x="11301" y="13137"/>
                    <a:pt x="11301" y="13137"/>
                    <a:pt x="11301" y="13137"/>
                  </a:cubicBezTo>
                  <a:cubicBezTo>
                    <a:pt x="11301" y="13137"/>
                    <a:pt x="11301" y="13137"/>
                    <a:pt x="11301" y="13263"/>
                  </a:cubicBezTo>
                  <a:cubicBezTo>
                    <a:pt x="11301" y="13263"/>
                    <a:pt x="11444" y="13389"/>
                    <a:pt x="11444" y="13389"/>
                  </a:cubicBezTo>
                  <a:cubicBezTo>
                    <a:pt x="11444" y="13389"/>
                    <a:pt x="11444" y="13389"/>
                    <a:pt x="11444" y="13389"/>
                  </a:cubicBezTo>
                  <a:cubicBezTo>
                    <a:pt x="11444" y="13389"/>
                    <a:pt x="11444" y="13516"/>
                    <a:pt x="11444" y="13516"/>
                  </a:cubicBezTo>
                  <a:cubicBezTo>
                    <a:pt x="11444" y="13642"/>
                    <a:pt x="11444" y="13642"/>
                    <a:pt x="11444" y="13768"/>
                  </a:cubicBezTo>
                  <a:cubicBezTo>
                    <a:pt x="11444" y="13768"/>
                    <a:pt x="11444" y="13768"/>
                    <a:pt x="11444" y="13768"/>
                  </a:cubicBezTo>
                  <a:cubicBezTo>
                    <a:pt x="11587" y="13768"/>
                    <a:pt x="11587" y="13895"/>
                    <a:pt x="11587" y="13895"/>
                  </a:cubicBezTo>
                  <a:cubicBezTo>
                    <a:pt x="11587" y="14021"/>
                    <a:pt x="11587" y="14021"/>
                    <a:pt x="11587" y="14147"/>
                  </a:cubicBezTo>
                  <a:cubicBezTo>
                    <a:pt x="11587" y="14147"/>
                    <a:pt x="11587" y="14147"/>
                    <a:pt x="11587" y="14147"/>
                  </a:cubicBezTo>
                  <a:cubicBezTo>
                    <a:pt x="11587" y="14147"/>
                    <a:pt x="11587" y="14274"/>
                    <a:pt x="11587" y="14274"/>
                  </a:cubicBezTo>
                  <a:cubicBezTo>
                    <a:pt x="11587" y="14274"/>
                    <a:pt x="11587" y="14274"/>
                    <a:pt x="11587" y="14274"/>
                  </a:cubicBezTo>
                  <a:cubicBezTo>
                    <a:pt x="11587" y="14274"/>
                    <a:pt x="11587" y="14400"/>
                    <a:pt x="11587" y="14400"/>
                  </a:cubicBezTo>
                  <a:cubicBezTo>
                    <a:pt x="11587" y="14400"/>
                    <a:pt x="11587" y="14400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400"/>
                    <a:pt x="11444" y="14400"/>
                    <a:pt x="11301" y="14400"/>
                  </a:cubicBezTo>
                  <a:cubicBezTo>
                    <a:pt x="11301" y="14400"/>
                    <a:pt x="11301" y="14400"/>
                    <a:pt x="11301" y="14274"/>
                  </a:cubicBezTo>
                  <a:cubicBezTo>
                    <a:pt x="11301" y="14274"/>
                    <a:pt x="11301" y="14274"/>
                    <a:pt x="11301" y="14274"/>
                  </a:cubicBezTo>
                  <a:cubicBezTo>
                    <a:pt x="11301" y="14274"/>
                    <a:pt x="11301" y="14274"/>
                    <a:pt x="11301" y="14147"/>
                  </a:cubicBezTo>
                  <a:cubicBezTo>
                    <a:pt x="11301" y="14147"/>
                    <a:pt x="11301" y="14147"/>
                    <a:pt x="11301" y="14147"/>
                  </a:cubicBezTo>
                  <a:cubicBezTo>
                    <a:pt x="11301" y="14147"/>
                    <a:pt x="11301" y="14021"/>
                    <a:pt x="11301" y="13895"/>
                  </a:cubicBezTo>
                  <a:cubicBezTo>
                    <a:pt x="11301" y="13895"/>
                    <a:pt x="11301" y="13768"/>
                    <a:pt x="11301" y="13768"/>
                  </a:cubicBezTo>
                  <a:cubicBezTo>
                    <a:pt x="11301" y="13642"/>
                    <a:pt x="11301" y="13642"/>
                    <a:pt x="11301" y="13642"/>
                  </a:cubicBezTo>
                  <a:cubicBezTo>
                    <a:pt x="11158" y="13516"/>
                    <a:pt x="11158" y="13516"/>
                    <a:pt x="11158" y="13516"/>
                  </a:cubicBezTo>
                  <a:cubicBezTo>
                    <a:pt x="11158" y="13516"/>
                    <a:pt x="11158" y="13389"/>
                    <a:pt x="11158" y="13389"/>
                  </a:cubicBezTo>
                  <a:cubicBezTo>
                    <a:pt x="11158" y="13389"/>
                    <a:pt x="11158" y="13389"/>
                    <a:pt x="11158" y="13389"/>
                  </a:cubicBezTo>
                  <a:cubicBezTo>
                    <a:pt x="11158" y="13389"/>
                    <a:pt x="11158" y="13263"/>
                    <a:pt x="11158" y="13263"/>
                  </a:cubicBezTo>
                  <a:cubicBezTo>
                    <a:pt x="11158" y="13263"/>
                    <a:pt x="11158" y="13263"/>
                    <a:pt x="11015" y="13137"/>
                  </a:cubicBezTo>
                  <a:cubicBezTo>
                    <a:pt x="11015" y="13137"/>
                    <a:pt x="11015" y="13137"/>
                    <a:pt x="11015" y="13011"/>
                  </a:cubicBezTo>
                  <a:cubicBezTo>
                    <a:pt x="11015" y="13011"/>
                    <a:pt x="11015" y="13011"/>
                    <a:pt x="11015" y="13011"/>
                  </a:cubicBezTo>
                  <a:cubicBezTo>
                    <a:pt x="11015" y="13011"/>
                    <a:pt x="11015" y="13011"/>
                    <a:pt x="11015" y="13011"/>
                  </a:cubicBezTo>
                  <a:cubicBezTo>
                    <a:pt x="10872" y="12884"/>
                    <a:pt x="10872" y="12884"/>
                    <a:pt x="10872" y="12884"/>
                  </a:cubicBezTo>
                  <a:cubicBezTo>
                    <a:pt x="10872" y="13011"/>
                    <a:pt x="10728" y="13011"/>
                    <a:pt x="10728" y="13011"/>
                  </a:cubicBezTo>
                  <a:cubicBezTo>
                    <a:pt x="10728" y="13137"/>
                    <a:pt x="10728" y="13137"/>
                    <a:pt x="10728" y="13137"/>
                  </a:cubicBezTo>
                  <a:cubicBezTo>
                    <a:pt x="10585" y="13137"/>
                    <a:pt x="10585" y="13137"/>
                    <a:pt x="10585" y="13263"/>
                  </a:cubicBezTo>
                  <a:cubicBezTo>
                    <a:pt x="10585" y="13263"/>
                    <a:pt x="10585" y="13263"/>
                    <a:pt x="10585" y="13389"/>
                  </a:cubicBezTo>
                  <a:cubicBezTo>
                    <a:pt x="10585" y="13389"/>
                    <a:pt x="10585" y="13389"/>
                    <a:pt x="10442" y="13516"/>
                  </a:cubicBezTo>
                  <a:cubicBezTo>
                    <a:pt x="10442" y="13516"/>
                    <a:pt x="10442" y="13516"/>
                    <a:pt x="10442" y="13642"/>
                  </a:cubicBezTo>
                  <a:cubicBezTo>
                    <a:pt x="10442" y="13642"/>
                    <a:pt x="10442" y="13642"/>
                    <a:pt x="10442" y="13642"/>
                  </a:cubicBezTo>
                  <a:cubicBezTo>
                    <a:pt x="10442" y="13642"/>
                    <a:pt x="10442" y="13642"/>
                    <a:pt x="10442" y="13768"/>
                  </a:cubicBezTo>
                  <a:cubicBezTo>
                    <a:pt x="10442" y="13768"/>
                    <a:pt x="10442" y="13895"/>
                    <a:pt x="10442" y="13895"/>
                  </a:cubicBezTo>
                  <a:cubicBezTo>
                    <a:pt x="10442" y="13895"/>
                    <a:pt x="10442" y="13895"/>
                    <a:pt x="10442" y="13895"/>
                  </a:cubicBezTo>
                  <a:cubicBezTo>
                    <a:pt x="10442" y="14021"/>
                    <a:pt x="10442" y="14021"/>
                    <a:pt x="10442" y="14021"/>
                  </a:cubicBezTo>
                  <a:cubicBezTo>
                    <a:pt x="10442" y="14021"/>
                    <a:pt x="10442" y="14021"/>
                    <a:pt x="10442" y="14021"/>
                  </a:cubicBezTo>
                  <a:cubicBezTo>
                    <a:pt x="10442" y="14147"/>
                    <a:pt x="10442" y="14147"/>
                    <a:pt x="10442" y="14147"/>
                  </a:cubicBezTo>
                  <a:cubicBezTo>
                    <a:pt x="10442" y="14147"/>
                    <a:pt x="10442" y="14147"/>
                    <a:pt x="10442" y="14147"/>
                  </a:cubicBezTo>
                  <a:cubicBezTo>
                    <a:pt x="10442" y="14274"/>
                    <a:pt x="10442" y="14274"/>
                    <a:pt x="10442" y="14274"/>
                  </a:cubicBezTo>
                  <a:cubicBezTo>
                    <a:pt x="10442" y="14274"/>
                    <a:pt x="10442" y="14274"/>
                    <a:pt x="10442" y="14274"/>
                  </a:cubicBezTo>
                  <a:cubicBezTo>
                    <a:pt x="10442" y="14400"/>
                    <a:pt x="10442" y="14400"/>
                    <a:pt x="10442" y="14400"/>
                  </a:cubicBezTo>
                  <a:cubicBezTo>
                    <a:pt x="10442" y="14400"/>
                    <a:pt x="10442" y="14400"/>
                    <a:pt x="10442" y="14400"/>
                  </a:cubicBezTo>
                  <a:cubicBezTo>
                    <a:pt x="10442" y="14400"/>
                    <a:pt x="10442" y="14526"/>
                    <a:pt x="10442" y="14526"/>
                  </a:cubicBezTo>
                  <a:cubicBezTo>
                    <a:pt x="10442" y="14526"/>
                    <a:pt x="10442" y="14526"/>
                    <a:pt x="10442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156" y="14526"/>
                    <a:pt x="10156" y="14526"/>
                    <a:pt x="10156" y="14526"/>
                  </a:cubicBezTo>
                  <a:cubicBezTo>
                    <a:pt x="10156" y="14526"/>
                    <a:pt x="10156" y="14526"/>
                    <a:pt x="10156" y="14526"/>
                  </a:cubicBezTo>
                  <a:cubicBezTo>
                    <a:pt x="10156" y="14526"/>
                    <a:pt x="10156" y="14526"/>
                    <a:pt x="10156" y="14400"/>
                  </a:cubicBezTo>
                  <a:cubicBezTo>
                    <a:pt x="10156" y="14400"/>
                    <a:pt x="10156" y="14400"/>
                    <a:pt x="10156" y="14400"/>
                  </a:cubicBezTo>
                  <a:cubicBezTo>
                    <a:pt x="10156" y="14400"/>
                    <a:pt x="10156" y="14274"/>
                    <a:pt x="10156" y="14274"/>
                  </a:cubicBezTo>
                  <a:cubicBezTo>
                    <a:pt x="10156" y="14147"/>
                    <a:pt x="10156" y="14021"/>
                    <a:pt x="10156" y="13895"/>
                  </a:cubicBezTo>
                  <a:cubicBezTo>
                    <a:pt x="10156" y="13895"/>
                    <a:pt x="10156" y="13768"/>
                    <a:pt x="10156" y="13768"/>
                  </a:cubicBezTo>
                  <a:cubicBezTo>
                    <a:pt x="10156" y="13642"/>
                    <a:pt x="10299" y="13516"/>
                    <a:pt x="10299" y="13516"/>
                  </a:cubicBezTo>
                  <a:cubicBezTo>
                    <a:pt x="10299" y="13389"/>
                    <a:pt x="10299" y="13389"/>
                    <a:pt x="10299" y="13263"/>
                  </a:cubicBezTo>
                  <a:cubicBezTo>
                    <a:pt x="10299" y="13263"/>
                    <a:pt x="10442" y="13137"/>
                    <a:pt x="10442" y="13137"/>
                  </a:cubicBezTo>
                  <a:cubicBezTo>
                    <a:pt x="10442" y="13137"/>
                    <a:pt x="10442" y="13137"/>
                    <a:pt x="10442" y="13137"/>
                  </a:cubicBezTo>
                  <a:cubicBezTo>
                    <a:pt x="10442" y="13137"/>
                    <a:pt x="10442" y="13011"/>
                    <a:pt x="10442" y="13011"/>
                  </a:cubicBezTo>
                  <a:cubicBezTo>
                    <a:pt x="10585" y="12884"/>
                    <a:pt x="10585" y="12884"/>
                    <a:pt x="10585" y="12884"/>
                  </a:cubicBezTo>
                  <a:cubicBezTo>
                    <a:pt x="10585" y="12884"/>
                    <a:pt x="10585" y="12884"/>
                    <a:pt x="10585" y="12758"/>
                  </a:cubicBezTo>
                  <a:cubicBezTo>
                    <a:pt x="10585" y="12758"/>
                    <a:pt x="10585" y="12758"/>
                    <a:pt x="10442" y="12758"/>
                  </a:cubicBezTo>
                  <a:cubicBezTo>
                    <a:pt x="10442" y="12758"/>
                    <a:pt x="10442" y="12758"/>
                    <a:pt x="10442" y="12758"/>
                  </a:cubicBezTo>
                  <a:cubicBezTo>
                    <a:pt x="10442" y="12758"/>
                    <a:pt x="10442" y="12632"/>
                    <a:pt x="10442" y="12632"/>
                  </a:cubicBezTo>
                  <a:cubicBezTo>
                    <a:pt x="10299" y="12632"/>
                    <a:pt x="10299" y="12632"/>
                    <a:pt x="10299" y="12505"/>
                  </a:cubicBezTo>
                  <a:cubicBezTo>
                    <a:pt x="10299" y="12505"/>
                    <a:pt x="10299" y="12505"/>
                    <a:pt x="10299" y="12379"/>
                  </a:cubicBezTo>
                  <a:cubicBezTo>
                    <a:pt x="10299" y="12379"/>
                    <a:pt x="10299" y="12379"/>
                    <a:pt x="10299" y="12379"/>
                  </a:cubicBezTo>
                  <a:cubicBezTo>
                    <a:pt x="10299" y="12379"/>
                    <a:pt x="10299" y="12253"/>
                    <a:pt x="10299" y="12253"/>
                  </a:cubicBezTo>
                  <a:cubicBezTo>
                    <a:pt x="10299" y="12253"/>
                    <a:pt x="10442" y="12126"/>
                    <a:pt x="10442" y="12126"/>
                  </a:cubicBezTo>
                  <a:cubicBezTo>
                    <a:pt x="10442" y="12126"/>
                    <a:pt x="10442" y="12000"/>
                    <a:pt x="10585" y="12000"/>
                  </a:cubicBezTo>
                  <a:cubicBezTo>
                    <a:pt x="10585" y="12000"/>
                    <a:pt x="10728" y="11874"/>
                    <a:pt x="10728" y="11874"/>
                  </a:cubicBezTo>
                  <a:close/>
                  <a:moveTo>
                    <a:pt x="10872" y="12758"/>
                  </a:moveTo>
                  <a:cubicBezTo>
                    <a:pt x="10728" y="12632"/>
                    <a:pt x="10728" y="12632"/>
                    <a:pt x="10728" y="12632"/>
                  </a:cubicBezTo>
                  <a:cubicBezTo>
                    <a:pt x="10728" y="12632"/>
                    <a:pt x="10728" y="12632"/>
                    <a:pt x="10728" y="12632"/>
                  </a:cubicBezTo>
                  <a:cubicBezTo>
                    <a:pt x="10728" y="12632"/>
                    <a:pt x="10728" y="12632"/>
                    <a:pt x="10585" y="12632"/>
                  </a:cubicBezTo>
                  <a:cubicBezTo>
                    <a:pt x="10585" y="12632"/>
                    <a:pt x="10585" y="12632"/>
                    <a:pt x="10585" y="12632"/>
                  </a:cubicBezTo>
                  <a:cubicBezTo>
                    <a:pt x="10585" y="12632"/>
                    <a:pt x="10585" y="12632"/>
                    <a:pt x="10585" y="12505"/>
                  </a:cubicBezTo>
                  <a:cubicBezTo>
                    <a:pt x="10585" y="12505"/>
                    <a:pt x="10585" y="12505"/>
                    <a:pt x="10585" y="12505"/>
                  </a:cubicBezTo>
                  <a:cubicBezTo>
                    <a:pt x="10585" y="12505"/>
                    <a:pt x="10585" y="12505"/>
                    <a:pt x="10585" y="12505"/>
                  </a:cubicBezTo>
                  <a:cubicBezTo>
                    <a:pt x="10585" y="12379"/>
                    <a:pt x="10585" y="12379"/>
                    <a:pt x="10585" y="12379"/>
                  </a:cubicBezTo>
                  <a:cubicBezTo>
                    <a:pt x="10585" y="12379"/>
                    <a:pt x="10585" y="12379"/>
                    <a:pt x="10585" y="12253"/>
                  </a:cubicBezTo>
                  <a:cubicBezTo>
                    <a:pt x="10585" y="12253"/>
                    <a:pt x="10585" y="12253"/>
                    <a:pt x="10585" y="12253"/>
                  </a:cubicBezTo>
                  <a:cubicBezTo>
                    <a:pt x="10585" y="12253"/>
                    <a:pt x="10585" y="12253"/>
                    <a:pt x="10585" y="12253"/>
                  </a:cubicBezTo>
                  <a:cubicBezTo>
                    <a:pt x="10585" y="12253"/>
                    <a:pt x="10585" y="12253"/>
                    <a:pt x="10585" y="12126"/>
                  </a:cubicBezTo>
                  <a:cubicBezTo>
                    <a:pt x="10728" y="12126"/>
                    <a:pt x="10728" y="12126"/>
                    <a:pt x="10728" y="12126"/>
                  </a:cubicBezTo>
                  <a:cubicBezTo>
                    <a:pt x="10728" y="12126"/>
                    <a:pt x="10728" y="12126"/>
                    <a:pt x="10728" y="12126"/>
                  </a:cubicBezTo>
                  <a:cubicBezTo>
                    <a:pt x="10728" y="12126"/>
                    <a:pt x="10728" y="12126"/>
                    <a:pt x="10872" y="12126"/>
                  </a:cubicBezTo>
                  <a:cubicBezTo>
                    <a:pt x="10872" y="12000"/>
                    <a:pt x="10872" y="12000"/>
                    <a:pt x="10872" y="12000"/>
                  </a:cubicBezTo>
                  <a:cubicBezTo>
                    <a:pt x="10872" y="12000"/>
                    <a:pt x="10872" y="12000"/>
                    <a:pt x="10872" y="12000"/>
                  </a:cubicBezTo>
                  <a:cubicBezTo>
                    <a:pt x="10872" y="12000"/>
                    <a:pt x="10872" y="12000"/>
                    <a:pt x="10872" y="12126"/>
                  </a:cubicBezTo>
                  <a:cubicBezTo>
                    <a:pt x="11015" y="12126"/>
                    <a:pt x="11015" y="12126"/>
                    <a:pt x="11015" y="12126"/>
                  </a:cubicBezTo>
                  <a:cubicBezTo>
                    <a:pt x="11015" y="12126"/>
                    <a:pt x="11015" y="12126"/>
                    <a:pt x="11015" y="12126"/>
                  </a:cubicBezTo>
                  <a:cubicBezTo>
                    <a:pt x="11158" y="12126"/>
                    <a:pt x="11158" y="12253"/>
                    <a:pt x="11158" y="12253"/>
                  </a:cubicBezTo>
                  <a:cubicBezTo>
                    <a:pt x="11158" y="12253"/>
                    <a:pt x="11158" y="12253"/>
                    <a:pt x="11158" y="12253"/>
                  </a:cubicBezTo>
                  <a:cubicBezTo>
                    <a:pt x="11158" y="12253"/>
                    <a:pt x="11158" y="12253"/>
                    <a:pt x="11158" y="12253"/>
                  </a:cubicBezTo>
                  <a:cubicBezTo>
                    <a:pt x="11158" y="12253"/>
                    <a:pt x="11158" y="12379"/>
                    <a:pt x="11158" y="12379"/>
                  </a:cubicBezTo>
                  <a:cubicBezTo>
                    <a:pt x="11158" y="12379"/>
                    <a:pt x="11158" y="12379"/>
                    <a:pt x="11158" y="12379"/>
                  </a:cubicBezTo>
                  <a:cubicBezTo>
                    <a:pt x="11158" y="12379"/>
                    <a:pt x="11158" y="12505"/>
                    <a:pt x="11158" y="12505"/>
                  </a:cubicBezTo>
                  <a:cubicBezTo>
                    <a:pt x="11158" y="12505"/>
                    <a:pt x="11158" y="12505"/>
                    <a:pt x="11158" y="12505"/>
                  </a:cubicBezTo>
                  <a:cubicBezTo>
                    <a:pt x="11158" y="12632"/>
                    <a:pt x="11015" y="12632"/>
                    <a:pt x="11015" y="12632"/>
                  </a:cubicBezTo>
                  <a:cubicBezTo>
                    <a:pt x="11015" y="12632"/>
                    <a:pt x="11015" y="12632"/>
                    <a:pt x="11015" y="12632"/>
                  </a:cubicBezTo>
                  <a:cubicBezTo>
                    <a:pt x="11015" y="12632"/>
                    <a:pt x="11015" y="12632"/>
                    <a:pt x="11015" y="12758"/>
                  </a:cubicBezTo>
                  <a:cubicBezTo>
                    <a:pt x="11015" y="12758"/>
                    <a:pt x="11015" y="12758"/>
                    <a:pt x="11015" y="12758"/>
                  </a:cubicBezTo>
                  <a:cubicBezTo>
                    <a:pt x="10872" y="12758"/>
                    <a:pt x="10872" y="12758"/>
                    <a:pt x="10872" y="12758"/>
                  </a:cubicBezTo>
                  <a:close/>
                  <a:moveTo>
                    <a:pt x="10728" y="16042"/>
                  </a:moveTo>
                  <a:cubicBezTo>
                    <a:pt x="10728" y="16042"/>
                    <a:pt x="10585" y="16168"/>
                    <a:pt x="10585" y="16168"/>
                  </a:cubicBezTo>
                  <a:cubicBezTo>
                    <a:pt x="10585" y="16168"/>
                    <a:pt x="10585" y="16168"/>
                    <a:pt x="10585" y="16168"/>
                  </a:cubicBezTo>
                  <a:cubicBezTo>
                    <a:pt x="10585" y="16168"/>
                    <a:pt x="10442" y="16168"/>
                    <a:pt x="10442" y="16168"/>
                  </a:cubicBezTo>
                  <a:cubicBezTo>
                    <a:pt x="10442" y="16295"/>
                    <a:pt x="10299" y="16295"/>
                    <a:pt x="10299" y="16295"/>
                  </a:cubicBezTo>
                  <a:cubicBezTo>
                    <a:pt x="10299" y="16421"/>
                    <a:pt x="10299" y="16421"/>
                    <a:pt x="10156" y="16421"/>
                  </a:cubicBezTo>
                  <a:cubicBezTo>
                    <a:pt x="10156" y="16547"/>
                    <a:pt x="10156" y="16547"/>
                    <a:pt x="10156" y="16674"/>
                  </a:cubicBezTo>
                  <a:cubicBezTo>
                    <a:pt x="10156" y="16674"/>
                    <a:pt x="10156" y="16674"/>
                    <a:pt x="10156" y="16674"/>
                  </a:cubicBezTo>
                  <a:cubicBezTo>
                    <a:pt x="10156" y="16674"/>
                    <a:pt x="10156" y="16674"/>
                    <a:pt x="10156" y="16674"/>
                  </a:cubicBezTo>
                  <a:cubicBezTo>
                    <a:pt x="10156" y="16800"/>
                    <a:pt x="10156" y="16800"/>
                    <a:pt x="10013" y="16800"/>
                  </a:cubicBezTo>
                  <a:cubicBezTo>
                    <a:pt x="10013" y="16926"/>
                    <a:pt x="10013" y="16926"/>
                    <a:pt x="10013" y="17053"/>
                  </a:cubicBezTo>
                  <a:cubicBezTo>
                    <a:pt x="10013" y="17053"/>
                    <a:pt x="10013" y="17053"/>
                    <a:pt x="10013" y="17053"/>
                  </a:cubicBezTo>
                  <a:cubicBezTo>
                    <a:pt x="10013" y="17053"/>
                    <a:pt x="10013" y="17053"/>
                    <a:pt x="10013" y="17179"/>
                  </a:cubicBezTo>
                  <a:cubicBezTo>
                    <a:pt x="10013" y="17179"/>
                    <a:pt x="10013" y="17179"/>
                    <a:pt x="10013" y="17179"/>
                  </a:cubicBezTo>
                  <a:cubicBezTo>
                    <a:pt x="10013" y="17179"/>
                    <a:pt x="10013" y="17179"/>
                    <a:pt x="10013" y="17179"/>
                  </a:cubicBezTo>
                  <a:cubicBezTo>
                    <a:pt x="10013" y="17305"/>
                    <a:pt x="10013" y="17305"/>
                    <a:pt x="10013" y="17305"/>
                  </a:cubicBezTo>
                  <a:cubicBezTo>
                    <a:pt x="10013" y="17305"/>
                    <a:pt x="10013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179"/>
                    <a:pt x="9870" y="17179"/>
                  </a:cubicBezTo>
                  <a:cubicBezTo>
                    <a:pt x="9870" y="17179"/>
                    <a:pt x="9870" y="17179"/>
                    <a:pt x="9870" y="17179"/>
                  </a:cubicBezTo>
                  <a:cubicBezTo>
                    <a:pt x="9870" y="17179"/>
                    <a:pt x="9870" y="17179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6926"/>
                    <a:pt x="9870" y="16926"/>
                    <a:pt x="9870" y="16926"/>
                  </a:cubicBezTo>
                  <a:cubicBezTo>
                    <a:pt x="9870" y="16926"/>
                    <a:pt x="9870" y="16926"/>
                    <a:pt x="9870" y="16926"/>
                  </a:cubicBezTo>
                  <a:cubicBezTo>
                    <a:pt x="9870" y="16926"/>
                    <a:pt x="9870" y="16800"/>
                    <a:pt x="9870" y="16800"/>
                  </a:cubicBezTo>
                  <a:cubicBezTo>
                    <a:pt x="9870" y="16674"/>
                    <a:pt x="9870" y="16674"/>
                    <a:pt x="9870" y="16547"/>
                  </a:cubicBezTo>
                  <a:cubicBezTo>
                    <a:pt x="10013" y="16547"/>
                    <a:pt x="10013" y="16421"/>
                    <a:pt x="10013" y="16421"/>
                  </a:cubicBezTo>
                  <a:cubicBezTo>
                    <a:pt x="10013" y="16295"/>
                    <a:pt x="10013" y="16295"/>
                    <a:pt x="10156" y="16168"/>
                  </a:cubicBezTo>
                  <a:cubicBezTo>
                    <a:pt x="10156" y="16168"/>
                    <a:pt x="10156" y="16168"/>
                    <a:pt x="10299" y="16042"/>
                  </a:cubicBezTo>
                  <a:cubicBezTo>
                    <a:pt x="10299" y="16042"/>
                    <a:pt x="10299" y="16042"/>
                    <a:pt x="10299" y="16042"/>
                  </a:cubicBezTo>
                  <a:cubicBezTo>
                    <a:pt x="10299" y="16042"/>
                    <a:pt x="10299" y="16042"/>
                    <a:pt x="10442" y="16042"/>
                  </a:cubicBezTo>
                  <a:cubicBezTo>
                    <a:pt x="10442" y="16042"/>
                    <a:pt x="10442" y="16042"/>
                    <a:pt x="10442" y="16042"/>
                  </a:cubicBezTo>
                  <a:cubicBezTo>
                    <a:pt x="10442" y="15916"/>
                    <a:pt x="10442" y="15916"/>
                    <a:pt x="10585" y="15916"/>
                  </a:cubicBezTo>
                  <a:cubicBezTo>
                    <a:pt x="10585" y="15916"/>
                    <a:pt x="10728" y="15916"/>
                    <a:pt x="10728" y="15916"/>
                  </a:cubicBezTo>
                  <a:cubicBezTo>
                    <a:pt x="10728" y="15789"/>
                    <a:pt x="10728" y="15789"/>
                    <a:pt x="10728" y="15789"/>
                  </a:cubicBezTo>
                  <a:cubicBezTo>
                    <a:pt x="10728" y="15789"/>
                    <a:pt x="10728" y="15789"/>
                    <a:pt x="10728" y="15789"/>
                  </a:cubicBezTo>
                  <a:cubicBezTo>
                    <a:pt x="10728" y="15663"/>
                    <a:pt x="10728" y="15663"/>
                    <a:pt x="10728" y="15663"/>
                  </a:cubicBezTo>
                  <a:cubicBezTo>
                    <a:pt x="10728" y="15537"/>
                    <a:pt x="10728" y="15537"/>
                    <a:pt x="10728" y="15537"/>
                  </a:cubicBezTo>
                  <a:cubicBezTo>
                    <a:pt x="10728" y="15537"/>
                    <a:pt x="10728" y="15537"/>
                    <a:pt x="10728" y="15537"/>
                  </a:cubicBezTo>
                  <a:cubicBezTo>
                    <a:pt x="10728" y="15411"/>
                    <a:pt x="10728" y="15411"/>
                    <a:pt x="10728" y="15284"/>
                  </a:cubicBezTo>
                  <a:cubicBezTo>
                    <a:pt x="10728" y="15284"/>
                    <a:pt x="10728" y="15284"/>
                    <a:pt x="10728" y="15158"/>
                  </a:cubicBezTo>
                  <a:cubicBezTo>
                    <a:pt x="10728" y="15158"/>
                    <a:pt x="10728" y="15158"/>
                    <a:pt x="10728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1015" y="15158"/>
                    <a:pt x="11015" y="15158"/>
                  </a:cubicBezTo>
                  <a:cubicBezTo>
                    <a:pt x="11015" y="15158"/>
                    <a:pt x="11015" y="15158"/>
                    <a:pt x="11015" y="15158"/>
                  </a:cubicBezTo>
                  <a:cubicBezTo>
                    <a:pt x="11015" y="15158"/>
                    <a:pt x="11015" y="15158"/>
                    <a:pt x="11015" y="15284"/>
                  </a:cubicBezTo>
                  <a:cubicBezTo>
                    <a:pt x="11015" y="15284"/>
                    <a:pt x="11015" y="15284"/>
                    <a:pt x="11015" y="15284"/>
                  </a:cubicBezTo>
                  <a:cubicBezTo>
                    <a:pt x="11015" y="15284"/>
                    <a:pt x="11015" y="15284"/>
                    <a:pt x="11015" y="15284"/>
                  </a:cubicBezTo>
                  <a:cubicBezTo>
                    <a:pt x="11015" y="15789"/>
                    <a:pt x="11015" y="15789"/>
                    <a:pt x="11015" y="15789"/>
                  </a:cubicBezTo>
                  <a:cubicBezTo>
                    <a:pt x="11015" y="15789"/>
                    <a:pt x="11015" y="15789"/>
                    <a:pt x="11015" y="15789"/>
                  </a:cubicBezTo>
                  <a:cubicBezTo>
                    <a:pt x="11015" y="15916"/>
                    <a:pt x="11015" y="15916"/>
                    <a:pt x="11015" y="15916"/>
                  </a:cubicBezTo>
                  <a:cubicBezTo>
                    <a:pt x="11158" y="15916"/>
                    <a:pt x="11158" y="15916"/>
                    <a:pt x="11301" y="15916"/>
                  </a:cubicBezTo>
                  <a:cubicBezTo>
                    <a:pt x="11444" y="16042"/>
                    <a:pt x="11444" y="16042"/>
                    <a:pt x="11587" y="16042"/>
                  </a:cubicBezTo>
                  <a:cubicBezTo>
                    <a:pt x="11587" y="16042"/>
                    <a:pt x="11587" y="16042"/>
                    <a:pt x="11587" y="16042"/>
                  </a:cubicBezTo>
                  <a:cubicBezTo>
                    <a:pt x="11587" y="16168"/>
                    <a:pt x="11730" y="16168"/>
                    <a:pt x="11730" y="16295"/>
                  </a:cubicBezTo>
                  <a:cubicBezTo>
                    <a:pt x="11730" y="16421"/>
                    <a:pt x="11873" y="16421"/>
                    <a:pt x="11873" y="16547"/>
                  </a:cubicBezTo>
                  <a:cubicBezTo>
                    <a:pt x="11873" y="16674"/>
                    <a:pt x="11873" y="16800"/>
                    <a:pt x="11873" y="16800"/>
                  </a:cubicBezTo>
                  <a:cubicBezTo>
                    <a:pt x="12016" y="16926"/>
                    <a:pt x="12016" y="16926"/>
                    <a:pt x="12016" y="17053"/>
                  </a:cubicBezTo>
                  <a:cubicBezTo>
                    <a:pt x="12016" y="17053"/>
                    <a:pt x="12016" y="17053"/>
                    <a:pt x="12016" y="17053"/>
                  </a:cubicBezTo>
                  <a:cubicBezTo>
                    <a:pt x="12016" y="17179"/>
                    <a:pt x="12016" y="17179"/>
                    <a:pt x="12016" y="17179"/>
                  </a:cubicBezTo>
                  <a:cubicBezTo>
                    <a:pt x="12016" y="17179"/>
                    <a:pt x="12016" y="17179"/>
                    <a:pt x="12016" y="17179"/>
                  </a:cubicBezTo>
                  <a:cubicBezTo>
                    <a:pt x="12016" y="17179"/>
                    <a:pt x="12016" y="17179"/>
                    <a:pt x="12016" y="17305"/>
                  </a:cubicBezTo>
                  <a:cubicBezTo>
                    <a:pt x="12016" y="17305"/>
                    <a:pt x="12016" y="17305"/>
                    <a:pt x="12016" y="17305"/>
                  </a:cubicBezTo>
                  <a:cubicBezTo>
                    <a:pt x="12016" y="17305"/>
                    <a:pt x="12016" y="17305"/>
                    <a:pt x="12016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873" y="17305"/>
                    <a:pt x="11873" y="17432"/>
                    <a:pt x="11873" y="17432"/>
                  </a:cubicBezTo>
                  <a:cubicBezTo>
                    <a:pt x="11873" y="17432"/>
                    <a:pt x="11873" y="17432"/>
                    <a:pt x="11873" y="17432"/>
                  </a:cubicBezTo>
                  <a:cubicBezTo>
                    <a:pt x="11873" y="17432"/>
                    <a:pt x="11873" y="17305"/>
                    <a:pt x="11873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730" y="17305"/>
                    <a:pt x="11730" y="17305"/>
                    <a:pt x="11730" y="17305"/>
                  </a:cubicBezTo>
                  <a:cubicBezTo>
                    <a:pt x="11730" y="17305"/>
                    <a:pt x="11730" y="17179"/>
                    <a:pt x="11730" y="17179"/>
                  </a:cubicBezTo>
                  <a:cubicBezTo>
                    <a:pt x="11730" y="17179"/>
                    <a:pt x="11730" y="17179"/>
                    <a:pt x="11730" y="17179"/>
                  </a:cubicBezTo>
                  <a:cubicBezTo>
                    <a:pt x="11730" y="17053"/>
                    <a:pt x="11730" y="17053"/>
                    <a:pt x="11730" y="17053"/>
                  </a:cubicBezTo>
                  <a:cubicBezTo>
                    <a:pt x="11730" y="16926"/>
                    <a:pt x="11730" y="16926"/>
                    <a:pt x="11730" y="16800"/>
                  </a:cubicBezTo>
                  <a:cubicBezTo>
                    <a:pt x="11730" y="16800"/>
                    <a:pt x="11730" y="16800"/>
                    <a:pt x="11730" y="16800"/>
                  </a:cubicBezTo>
                  <a:cubicBezTo>
                    <a:pt x="11730" y="16674"/>
                    <a:pt x="11730" y="16674"/>
                    <a:pt x="11587" y="16547"/>
                  </a:cubicBezTo>
                  <a:cubicBezTo>
                    <a:pt x="11587" y="16547"/>
                    <a:pt x="11587" y="16421"/>
                    <a:pt x="11587" y="16421"/>
                  </a:cubicBezTo>
                  <a:cubicBezTo>
                    <a:pt x="11587" y="16295"/>
                    <a:pt x="11444" y="16295"/>
                    <a:pt x="11444" y="16295"/>
                  </a:cubicBezTo>
                  <a:cubicBezTo>
                    <a:pt x="11444" y="16168"/>
                    <a:pt x="11444" y="16168"/>
                    <a:pt x="11301" y="16168"/>
                  </a:cubicBezTo>
                  <a:cubicBezTo>
                    <a:pt x="11301" y="16168"/>
                    <a:pt x="11301" y="16168"/>
                    <a:pt x="11301" y="16168"/>
                  </a:cubicBezTo>
                  <a:cubicBezTo>
                    <a:pt x="11301" y="16168"/>
                    <a:pt x="11301" y="16168"/>
                    <a:pt x="11158" y="16168"/>
                  </a:cubicBezTo>
                  <a:cubicBezTo>
                    <a:pt x="11158" y="16042"/>
                    <a:pt x="11158" y="16042"/>
                    <a:pt x="11158" y="16042"/>
                  </a:cubicBezTo>
                  <a:cubicBezTo>
                    <a:pt x="11158" y="16042"/>
                    <a:pt x="11158" y="16042"/>
                    <a:pt x="11158" y="16042"/>
                  </a:cubicBezTo>
                  <a:cubicBezTo>
                    <a:pt x="11015" y="16042"/>
                    <a:pt x="11015" y="16042"/>
                    <a:pt x="11015" y="16042"/>
                  </a:cubicBezTo>
                  <a:cubicBezTo>
                    <a:pt x="11015" y="16042"/>
                    <a:pt x="11015" y="16168"/>
                    <a:pt x="11015" y="16168"/>
                  </a:cubicBezTo>
                  <a:cubicBezTo>
                    <a:pt x="11015" y="16295"/>
                    <a:pt x="11015" y="16295"/>
                    <a:pt x="11015" y="16295"/>
                  </a:cubicBezTo>
                  <a:cubicBezTo>
                    <a:pt x="11015" y="16421"/>
                    <a:pt x="11015" y="16421"/>
                    <a:pt x="11015" y="16547"/>
                  </a:cubicBezTo>
                  <a:cubicBezTo>
                    <a:pt x="11015" y="16547"/>
                    <a:pt x="11015" y="16547"/>
                    <a:pt x="11015" y="16547"/>
                  </a:cubicBezTo>
                  <a:cubicBezTo>
                    <a:pt x="11015" y="16674"/>
                    <a:pt x="11015" y="16674"/>
                    <a:pt x="11015" y="16800"/>
                  </a:cubicBezTo>
                  <a:cubicBezTo>
                    <a:pt x="11015" y="16800"/>
                    <a:pt x="11015" y="16800"/>
                    <a:pt x="11015" y="16926"/>
                  </a:cubicBezTo>
                  <a:cubicBezTo>
                    <a:pt x="11015" y="16926"/>
                    <a:pt x="11015" y="16926"/>
                    <a:pt x="11015" y="16926"/>
                  </a:cubicBezTo>
                  <a:cubicBezTo>
                    <a:pt x="11015" y="16926"/>
                    <a:pt x="11015" y="16926"/>
                    <a:pt x="11015" y="17053"/>
                  </a:cubicBezTo>
                  <a:cubicBezTo>
                    <a:pt x="11015" y="17053"/>
                    <a:pt x="11158" y="17179"/>
                    <a:pt x="11158" y="17179"/>
                  </a:cubicBezTo>
                  <a:cubicBezTo>
                    <a:pt x="11158" y="17179"/>
                    <a:pt x="11158" y="17179"/>
                    <a:pt x="11158" y="17179"/>
                  </a:cubicBezTo>
                  <a:cubicBezTo>
                    <a:pt x="11158" y="17305"/>
                    <a:pt x="11158" y="17305"/>
                    <a:pt x="11158" y="17432"/>
                  </a:cubicBezTo>
                  <a:cubicBezTo>
                    <a:pt x="11158" y="17432"/>
                    <a:pt x="11301" y="17558"/>
                    <a:pt x="11301" y="17558"/>
                  </a:cubicBezTo>
                  <a:cubicBezTo>
                    <a:pt x="11301" y="17684"/>
                    <a:pt x="11301" y="17684"/>
                    <a:pt x="11301" y="17811"/>
                  </a:cubicBezTo>
                  <a:cubicBezTo>
                    <a:pt x="11444" y="17811"/>
                    <a:pt x="11444" y="17937"/>
                    <a:pt x="11444" y="17937"/>
                  </a:cubicBezTo>
                  <a:cubicBezTo>
                    <a:pt x="11444" y="17937"/>
                    <a:pt x="11444" y="17937"/>
                    <a:pt x="11444" y="17937"/>
                  </a:cubicBezTo>
                  <a:cubicBezTo>
                    <a:pt x="11444" y="17937"/>
                    <a:pt x="11444" y="18063"/>
                    <a:pt x="11587" y="18063"/>
                  </a:cubicBezTo>
                  <a:cubicBezTo>
                    <a:pt x="11587" y="18063"/>
                    <a:pt x="11587" y="18063"/>
                    <a:pt x="11587" y="18063"/>
                  </a:cubicBezTo>
                  <a:cubicBezTo>
                    <a:pt x="11587" y="18063"/>
                    <a:pt x="11587" y="18063"/>
                    <a:pt x="11587" y="18063"/>
                  </a:cubicBezTo>
                  <a:cubicBezTo>
                    <a:pt x="11587" y="18189"/>
                    <a:pt x="11587" y="18189"/>
                    <a:pt x="11587" y="18189"/>
                  </a:cubicBezTo>
                  <a:cubicBezTo>
                    <a:pt x="11587" y="18189"/>
                    <a:pt x="11730" y="18189"/>
                    <a:pt x="11730" y="18316"/>
                  </a:cubicBezTo>
                  <a:cubicBezTo>
                    <a:pt x="11730" y="18316"/>
                    <a:pt x="11730" y="18316"/>
                    <a:pt x="11730" y="18316"/>
                  </a:cubicBezTo>
                  <a:cubicBezTo>
                    <a:pt x="11730" y="18442"/>
                    <a:pt x="11730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587" y="18568"/>
                    <a:pt x="11587" y="18442"/>
                  </a:cubicBezTo>
                  <a:cubicBezTo>
                    <a:pt x="11587" y="18442"/>
                    <a:pt x="11587" y="18442"/>
                    <a:pt x="11587" y="18442"/>
                  </a:cubicBezTo>
                  <a:cubicBezTo>
                    <a:pt x="11587" y="18442"/>
                    <a:pt x="11444" y="18316"/>
                    <a:pt x="11444" y="18316"/>
                  </a:cubicBezTo>
                  <a:cubicBezTo>
                    <a:pt x="11444" y="18316"/>
                    <a:pt x="11444" y="18316"/>
                    <a:pt x="11444" y="18316"/>
                  </a:cubicBezTo>
                  <a:cubicBezTo>
                    <a:pt x="11301" y="18189"/>
                    <a:pt x="11301" y="18063"/>
                    <a:pt x="11301" y="18063"/>
                  </a:cubicBezTo>
                  <a:cubicBezTo>
                    <a:pt x="11158" y="17937"/>
                    <a:pt x="11158" y="17811"/>
                    <a:pt x="11158" y="17684"/>
                  </a:cubicBezTo>
                  <a:cubicBezTo>
                    <a:pt x="11015" y="17684"/>
                    <a:pt x="11015" y="17558"/>
                    <a:pt x="11015" y="17558"/>
                  </a:cubicBezTo>
                  <a:cubicBezTo>
                    <a:pt x="11015" y="17432"/>
                    <a:pt x="10872" y="17432"/>
                    <a:pt x="10872" y="17305"/>
                  </a:cubicBezTo>
                  <a:cubicBezTo>
                    <a:pt x="10872" y="17179"/>
                    <a:pt x="10872" y="17179"/>
                    <a:pt x="10872" y="17179"/>
                  </a:cubicBezTo>
                  <a:cubicBezTo>
                    <a:pt x="10872" y="17305"/>
                    <a:pt x="10872" y="17305"/>
                    <a:pt x="10872" y="17432"/>
                  </a:cubicBezTo>
                  <a:cubicBezTo>
                    <a:pt x="10872" y="17432"/>
                    <a:pt x="10728" y="17558"/>
                    <a:pt x="10728" y="17558"/>
                  </a:cubicBezTo>
                  <a:cubicBezTo>
                    <a:pt x="10728" y="17558"/>
                    <a:pt x="10728" y="17558"/>
                    <a:pt x="10728" y="17558"/>
                  </a:cubicBezTo>
                  <a:cubicBezTo>
                    <a:pt x="10728" y="17558"/>
                    <a:pt x="10728" y="17558"/>
                    <a:pt x="10728" y="17684"/>
                  </a:cubicBezTo>
                  <a:cubicBezTo>
                    <a:pt x="10728" y="17684"/>
                    <a:pt x="10728" y="17811"/>
                    <a:pt x="10585" y="17811"/>
                  </a:cubicBezTo>
                  <a:cubicBezTo>
                    <a:pt x="10585" y="17811"/>
                    <a:pt x="10585" y="17937"/>
                    <a:pt x="10585" y="17937"/>
                  </a:cubicBezTo>
                  <a:cubicBezTo>
                    <a:pt x="10585" y="17937"/>
                    <a:pt x="10442" y="18063"/>
                    <a:pt x="10442" y="18063"/>
                  </a:cubicBezTo>
                  <a:cubicBezTo>
                    <a:pt x="10442" y="18063"/>
                    <a:pt x="10442" y="18063"/>
                    <a:pt x="10442" y="18063"/>
                  </a:cubicBezTo>
                  <a:cubicBezTo>
                    <a:pt x="10442" y="18063"/>
                    <a:pt x="10442" y="18189"/>
                    <a:pt x="10442" y="18189"/>
                  </a:cubicBezTo>
                  <a:cubicBezTo>
                    <a:pt x="10442" y="18189"/>
                    <a:pt x="10299" y="18189"/>
                    <a:pt x="10299" y="18316"/>
                  </a:cubicBezTo>
                  <a:cubicBezTo>
                    <a:pt x="10299" y="18316"/>
                    <a:pt x="10299" y="18316"/>
                    <a:pt x="10299" y="18316"/>
                  </a:cubicBezTo>
                  <a:cubicBezTo>
                    <a:pt x="10299" y="18316"/>
                    <a:pt x="10299" y="18316"/>
                    <a:pt x="10299" y="18316"/>
                  </a:cubicBezTo>
                  <a:cubicBezTo>
                    <a:pt x="10156" y="18442"/>
                    <a:pt x="10156" y="18442"/>
                    <a:pt x="10156" y="18442"/>
                  </a:cubicBezTo>
                  <a:cubicBezTo>
                    <a:pt x="10156" y="18442"/>
                    <a:pt x="10156" y="18442"/>
                    <a:pt x="10156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10013" y="18316"/>
                  </a:cubicBezTo>
                  <a:cubicBezTo>
                    <a:pt x="10013" y="18316"/>
                    <a:pt x="10013" y="18316"/>
                    <a:pt x="10013" y="18316"/>
                  </a:cubicBezTo>
                  <a:cubicBezTo>
                    <a:pt x="10013" y="18316"/>
                    <a:pt x="10013" y="18316"/>
                    <a:pt x="10013" y="18316"/>
                  </a:cubicBezTo>
                  <a:cubicBezTo>
                    <a:pt x="10013" y="18316"/>
                    <a:pt x="10013" y="18189"/>
                    <a:pt x="10156" y="18189"/>
                  </a:cubicBezTo>
                  <a:cubicBezTo>
                    <a:pt x="10156" y="18189"/>
                    <a:pt x="10156" y="18189"/>
                    <a:pt x="10156" y="18063"/>
                  </a:cubicBezTo>
                  <a:cubicBezTo>
                    <a:pt x="10156" y="18063"/>
                    <a:pt x="10156" y="18063"/>
                    <a:pt x="10156" y="18063"/>
                  </a:cubicBezTo>
                  <a:cubicBezTo>
                    <a:pt x="10299" y="18063"/>
                    <a:pt x="10299" y="17937"/>
                    <a:pt x="10299" y="17937"/>
                  </a:cubicBezTo>
                  <a:cubicBezTo>
                    <a:pt x="10299" y="17937"/>
                    <a:pt x="10299" y="17811"/>
                    <a:pt x="10442" y="17811"/>
                  </a:cubicBezTo>
                  <a:cubicBezTo>
                    <a:pt x="10442" y="17811"/>
                    <a:pt x="10442" y="17684"/>
                    <a:pt x="10442" y="17684"/>
                  </a:cubicBezTo>
                  <a:cubicBezTo>
                    <a:pt x="10442" y="17684"/>
                    <a:pt x="10442" y="17684"/>
                    <a:pt x="10442" y="17684"/>
                  </a:cubicBezTo>
                  <a:cubicBezTo>
                    <a:pt x="10442" y="17558"/>
                    <a:pt x="10585" y="17558"/>
                    <a:pt x="10585" y="17558"/>
                  </a:cubicBezTo>
                  <a:cubicBezTo>
                    <a:pt x="10585" y="17558"/>
                    <a:pt x="10585" y="17558"/>
                    <a:pt x="10585" y="17558"/>
                  </a:cubicBezTo>
                  <a:cubicBezTo>
                    <a:pt x="10585" y="17432"/>
                    <a:pt x="10585" y="17432"/>
                    <a:pt x="10585" y="17305"/>
                  </a:cubicBezTo>
                  <a:cubicBezTo>
                    <a:pt x="10585" y="17305"/>
                    <a:pt x="10728" y="17305"/>
                    <a:pt x="10728" y="17179"/>
                  </a:cubicBezTo>
                  <a:cubicBezTo>
                    <a:pt x="10728" y="17179"/>
                    <a:pt x="10728" y="17053"/>
                    <a:pt x="10728" y="17053"/>
                  </a:cubicBezTo>
                  <a:cubicBezTo>
                    <a:pt x="10728" y="17053"/>
                    <a:pt x="10728" y="16926"/>
                    <a:pt x="10728" y="16926"/>
                  </a:cubicBezTo>
                  <a:cubicBezTo>
                    <a:pt x="10728" y="16926"/>
                    <a:pt x="10728" y="16926"/>
                    <a:pt x="10728" y="16926"/>
                  </a:cubicBezTo>
                  <a:cubicBezTo>
                    <a:pt x="10728" y="16800"/>
                    <a:pt x="10728" y="16800"/>
                    <a:pt x="10728" y="16674"/>
                  </a:cubicBezTo>
                  <a:cubicBezTo>
                    <a:pt x="10728" y="16674"/>
                    <a:pt x="10728" y="16547"/>
                    <a:pt x="10728" y="16547"/>
                  </a:cubicBezTo>
                  <a:cubicBezTo>
                    <a:pt x="10728" y="16547"/>
                    <a:pt x="10728" y="16547"/>
                    <a:pt x="10728" y="16547"/>
                  </a:cubicBezTo>
                  <a:cubicBezTo>
                    <a:pt x="10728" y="16421"/>
                    <a:pt x="10728" y="16421"/>
                    <a:pt x="10728" y="16295"/>
                  </a:cubicBezTo>
                  <a:cubicBezTo>
                    <a:pt x="10728" y="16295"/>
                    <a:pt x="10728" y="16168"/>
                    <a:pt x="10728" y="16168"/>
                  </a:cubicBezTo>
                  <a:cubicBezTo>
                    <a:pt x="10728" y="16042"/>
                    <a:pt x="10728" y="16042"/>
                    <a:pt x="10728" y="16042"/>
                  </a:cubicBezTo>
                  <a:close/>
                  <a:moveTo>
                    <a:pt x="15306" y="1642"/>
                  </a:move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163" y="1516"/>
                    <a:pt x="15163" y="1516"/>
                  </a:cubicBezTo>
                  <a:cubicBezTo>
                    <a:pt x="15163" y="1516"/>
                    <a:pt x="15163" y="1516"/>
                    <a:pt x="15163" y="1516"/>
                  </a:cubicBezTo>
                  <a:cubicBezTo>
                    <a:pt x="15163" y="1516"/>
                    <a:pt x="15163" y="1516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449" y="1389"/>
                    <a:pt x="15449" y="1389"/>
                    <a:pt x="15449" y="1389"/>
                  </a:cubicBezTo>
                  <a:cubicBezTo>
                    <a:pt x="15449" y="1389"/>
                    <a:pt x="15449" y="1516"/>
                    <a:pt x="15449" y="1516"/>
                  </a:cubicBezTo>
                  <a:cubicBezTo>
                    <a:pt x="15449" y="1516"/>
                    <a:pt x="15449" y="1516"/>
                    <a:pt x="15449" y="1516"/>
                  </a:cubicBezTo>
                  <a:cubicBezTo>
                    <a:pt x="15449" y="1516"/>
                    <a:pt x="15449" y="1516"/>
                    <a:pt x="15449" y="1516"/>
                  </a:cubicBezTo>
                  <a:cubicBezTo>
                    <a:pt x="15449" y="1516"/>
                    <a:pt x="15592" y="1516"/>
                    <a:pt x="15592" y="1516"/>
                  </a:cubicBezTo>
                  <a:cubicBezTo>
                    <a:pt x="15592" y="1516"/>
                    <a:pt x="15592" y="1516"/>
                    <a:pt x="15592" y="1516"/>
                  </a:cubicBezTo>
                  <a:cubicBezTo>
                    <a:pt x="15735" y="1516"/>
                    <a:pt x="15735" y="1516"/>
                    <a:pt x="15735" y="1516"/>
                  </a:cubicBezTo>
                  <a:cubicBezTo>
                    <a:pt x="15735" y="1516"/>
                    <a:pt x="15735" y="1516"/>
                    <a:pt x="15735" y="1516"/>
                  </a:cubicBezTo>
                  <a:cubicBezTo>
                    <a:pt x="15735" y="1516"/>
                    <a:pt x="15878" y="1516"/>
                    <a:pt x="15878" y="1516"/>
                  </a:cubicBezTo>
                  <a:cubicBezTo>
                    <a:pt x="15878" y="1516"/>
                    <a:pt x="16021" y="1516"/>
                    <a:pt x="16021" y="1516"/>
                  </a:cubicBezTo>
                  <a:cubicBezTo>
                    <a:pt x="16021" y="1516"/>
                    <a:pt x="16021" y="1516"/>
                    <a:pt x="16021" y="1516"/>
                  </a:cubicBezTo>
                  <a:cubicBezTo>
                    <a:pt x="16021" y="1516"/>
                    <a:pt x="16021" y="1516"/>
                    <a:pt x="16021" y="1516"/>
                  </a:cubicBezTo>
                  <a:cubicBezTo>
                    <a:pt x="16021" y="1516"/>
                    <a:pt x="16021" y="1389"/>
                    <a:pt x="16021" y="1389"/>
                  </a:cubicBezTo>
                  <a:cubicBezTo>
                    <a:pt x="16021" y="1389"/>
                    <a:pt x="16021" y="1389"/>
                    <a:pt x="16021" y="1389"/>
                  </a:cubicBezTo>
                  <a:cubicBezTo>
                    <a:pt x="16021" y="1389"/>
                    <a:pt x="16021" y="1389"/>
                    <a:pt x="16021" y="1389"/>
                  </a:cubicBezTo>
                  <a:cubicBezTo>
                    <a:pt x="16164" y="1389"/>
                    <a:pt x="16164" y="1389"/>
                    <a:pt x="16164" y="1389"/>
                  </a:cubicBezTo>
                  <a:cubicBezTo>
                    <a:pt x="16164" y="1389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307" y="1263"/>
                  </a:cubicBezTo>
                  <a:cubicBezTo>
                    <a:pt x="16307" y="1263"/>
                    <a:pt x="16307" y="1263"/>
                    <a:pt x="16307" y="1389"/>
                  </a:cubicBezTo>
                  <a:cubicBezTo>
                    <a:pt x="16307" y="1389"/>
                    <a:pt x="16307" y="1389"/>
                    <a:pt x="16307" y="1389"/>
                  </a:cubicBezTo>
                  <a:cubicBezTo>
                    <a:pt x="16307" y="1389"/>
                    <a:pt x="16307" y="1389"/>
                    <a:pt x="16307" y="1516"/>
                  </a:cubicBezTo>
                  <a:cubicBezTo>
                    <a:pt x="16307" y="1516"/>
                    <a:pt x="16164" y="1516"/>
                    <a:pt x="16164" y="1516"/>
                  </a:cubicBezTo>
                  <a:cubicBezTo>
                    <a:pt x="16164" y="1516"/>
                    <a:pt x="16164" y="1516"/>
                    <a:pt x="16164" y="1642"/>
                  </a:cubicBezTo>
                  <a:cubicBezTo>
                    <a:pt x="16164" y="1642"/>
                    <a:pt x="16164" y="1642"/>
                    <a:pt x="16164" y="1642"/>
                  </a:cubicBezTo>
                  <a:cubicBezTo>
                    <a:pt x="16164" y="1642"/>
                    <a:pt x="16164" y="1642"/>
                    <a:pt x="16021" y="1642"/>
                  </a:cubicBezTo>
                  <a:cubicBezTo>
                    <a:pt x="16021" y="1642"/>
                    <a:pt x="16021" y="1642"/>
                    <a:pt x="16021" y="1642"/>
                  </a:cubicBezTo>
                  <a:cubicBezTo>
                    <a:pt x="16021" y="1642"/>
                    <a:pt x="16021" y="1642"/>
                    <a:pt x="16021" y="1642"/>
                  </a:cubicBezTo>
                  <a:cubicBezTo>
                    <a:pt x="15878" y="1642"/>
                    <a:pt x="15878" y="1642"/>
                    <a:pt x="15878" y="1642"/>
                  </a:cubicBezTo>
                  <a:cubicBezTo>
                    <a:pt x="15878" y="1768"/>
                    <a:pt x="15878" y="1768"/>
                    <a:pt x="15878" y="1768"/>
                  </a:cubicBezTo>
                  <a:cubicBezTo>
                    <a:pt x="15878" y="1768"/>
                    <a:pt x="15878" y="1768"/>
                    <a:pt x="15878" y="1768"/>
                  </a:cubicBezTo>
                  <a:cubicBezTo>
                    <a:pt x="15878" y="1768"/>
                    <a:pt x="16021" y="1768"/>
                    <a:pt x="16021" y="1768"/>
                  </a:cubicBezTo>
                  <a:cubicBezTo>
                    <a:pt x="16164" y="1768"/>
                    <a:pt x="16307" y="1768"/>
                    <a:pt x="16307" y="1768"/>
                  </a:cubicBezTo>
                  <a:cubicBezTo>
                    <a:pt x="16307" y="1768"/>
                    <a:pt x="16307" y="1768"/>
                    <a:pt x="16307" y="1768"/>
                  </a:cubicBezTo>
                  <a:cubicBezTo>
                    <a:pt x="16450" y="1768"/>
                    <a:pt x="16450" y="1768"/>
                    <a:pt x="16593" y="1768"/>
                  </a:cubicBezTo>
                  <a:cubicBezTo>
                    <a:pt x="16593" y="1768"/>
                    <a:pt x="16593" y="1768"/>
                    <a:pt x="16593" y="1768"/>
                  </a:cubicBezTo>
                  <a:cubicBezTo>
                    <a:pt x="16593" y="1768"/>
                    <a:pt x="16593" y="1768"/>
                    <a:pt x="16593" y="1768"/>
                  </a:cubicBezTo>
                  <a:cubicBezTo>
                    <a:pt x="16593" y="1768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736" y="1895"/>
                    <a:pt x="16736" y="1895"/>
                    <a:pt x="16736" y="1895"/>
                  </a:cubicBezTo>
                  <a:cubicBezTo>
                    <a:pt x="16736" y="1895"/>
                    <a:pt x="16736" y="1895"/>
                    <a:pt x="16736" y="1895"/>
                  </a:cubicBezTo>
                  <a:cubicBezTo>
                    <a:pt x="16736" y="1895"/>
                    <a:pt x="16736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450" y="1895"/>
                    <a:pt x="16450" y="1895"/>
                  </a:cubicBezTo>
                  <a:cubicBezTo>
                    <a:pt x="16450" y="1895"/>
                    <a:pt x="16450" y="1895"/>
                    <a:pt x="16450" y="1895"/>
                  </a:cubicBezTo>
                  <a:cubicBezTo>
                    <a:pt x="16450" y="1895"/>
                    <a:pt x="16307" y="1895"/>
                    <a:pt x="16164" y="1895"/>
                  </a:cubicBezTo>
                  <a:cubicBezTo>
                    <a:pt x="16164" y="1895"/>
                    <a:pt x="16021" y="1895"/>
                    <a:pt x="16021" y="1895"/>
                  </a:cubicBezTo>
                  <a:cubicBezTo>
                    <a:pt x="15878" y="1895"/>
                    <a:pt x="15878" y="1895"/>
                    <a:pt x="15878" y="1895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306" y="1642"/>
                    <a:pt x="15306" y="1642"/>
                    <a:pt x="15306" y="1642"/>
                  </a:cubicBezTo>
                  <a:close/>
                  <a:moveTo>
                    <a:pt x="15878" y="2021"/>
                  </a:move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6021" y="2021"/>
                    <a:pt x="16021" y="2021"/>
                    <a:pt x="16021" y="2021"/>
                  </a:cubicBezTo>
                  <a:cubicBezTo>
                    <a:pt x="16164" y="2021"/>
                    <a:pt x="16164" y="2021"/>
                    <a:pt x="16164" y="2147"/>
                  </a:cubicBezTo>
                  <a:cubicBezTo>
                    <a:pt x="16164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274"/>
                    <a:pt x="16450" y="2274"/>
                    <a:pt x="16450" y="2274"/>
                  </a:cubicBezTo>
                  <a:cubicBezTo>
                    <a:pt x="16450" y="2274"/>
                    <a:pt x="16450" y="2274"/>
                    <a:pt x="16450" y="2274"/>
                  </a:cubicBezTo>
                  <a:cubicBezTo>
                    <a:pt x="16450" y="2274"/>
                    <a:pt x="16450" y="2274"/>
                    <a:pt x="16450" y="2274"/>
                  </a:cubicBezTo>
                  <a:cubicBezTo>
                    <a:pt x="16450" y="2274"/>
                    <a:pt x="16450" y="2400"/>
                    <a:pt x="16450" y="2400"/>
                  </a:cubicBezTo>
                  <a:cubicBezTo>
                    <a:pt x="16450" y="2400"/>
                    <a:pt x="16450" y="2400"/>
                    <a:pt x="16450" y="2400"/>
                  </a:cubicBezTo>
                  <a:cubicBezTo>
                    <a:pt x="16450" y="2400"/>
                    <a:pt x="16450" y="2400"/>
                    <a:pt x="16450" y="2400"/>
                  </a:cubicBezTo>
                  <a:cubicBezTo>
                    <a:pt x="16450" y="2400"/>
                    <a:pt x="16450" y="2526"/>
                    <a:pt x="16307" y="2526"/>
                  </a:cubicBezTo>
                  <a:cubicBezTo>
                    <a:pt x="16307" y="2526"/>
                    <a:pt x="16307" y="2526"/>
                    <a:pt x="16307" y="2526"/>
                  </a:cubicBezTo>
                  <a:cubicBezTo>
                    <a:pt x="16307" y="2526"/>
                    <a:pt x="16307" y="2526"/>
                    <a:pt x="16307" y="2526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450" y="2779"/>
                  </a:cubicBezTo>
                  <a:cubicBezTo>
                    <a:pt x="16450" y="2779"/>
                    <a:pt x="16450" y="2779"/>
                    <a:pt x="16450" y="2779"/>
                  </a:cubicBezTo>
                  <a:cubicBezTo>
                    <a:pt x="16450" y="2779"/>
                    <a:pt x="16450" y="2779"/>
                    <a:pt x="16450" y="2779"/>
                  </a:cubicBezTo>
                  <a:cubicBezTo>
                    <a:pt x="16450" y="2905"/>
                    <a:pt x="16450" y="2905"/>
                    <a:pt x="16450" y="2905"/>
                  </a:cubicBezTo>
                  <a:cubicBezTo>
                    <a:pt x="16450" y="2905"/>
                    <a:pt x="16450" y="3032"/>
                    <a:pt x="16450" y="3032"/>
                  </a:cubicBezTo>
                  <a:cubicBezTo>
                    <a:pt x="16450" y="3032"/>
                    <a:pt x="16450" y="3032"/>
                    <a:pt x="16450" y="3158"/>
                  </a:cubicBezTo>
                  <a:cubicBezTo>
                    <a:pt x="16450" y="3158"/>
                    <a:pt x="16450" y="3158"/>
                    <a:pt x="16450" y="3158"/>
                  </a:cubicBezTo>
                  <a:cubicBezTo>
                    <a:pt x="16450" y="3158"/>
                    <a:pt x="16450" y="3158"/>
                    <a:pt x="16450" y="3284"/>
                  </a:cubicBezTo>
                  <a:cubicBezTo>
                    <a:pt x="16450" y="3284"/>
                    <a:pt x="16450" y="3284"/>
                    <a:pt x="16450" y="3284"/>
                  </a:cubicBezTo>
                  <a:cubicBezTo>
                    <a:pt x="16450" y="3537"/>
                    <a:pt x="16450" y="3537"/>
                    <a:pt x="16450" y="3537"/>
                  </a:cubicBezTo>
                  <a:cubicBezTo>
                    <a:pt x="16450" y="3537"/>
                    <a:pt x="16450" y="3537"/>
                    <a:pt x="16450" y="3537"/>
                  </a:cubicBezTo>
                  <a:cubicBezTo>
                    <a:pt x="16450" y="3537"/>
                    <a:pt x="16450" y="3663"/>
                    <a:pt x="16450" y="3663"/>
                  </a:cubicBezTo>
                  <a:cubicBezTo>
                    <a:pt x="16450" y="3663"/>
                    <a:pt x="16450" y="3663"/>
                    <a:pt x="16450" y="3663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916"/>
                  </a:cubicBezTo>
                  <a:cubicBezTo>
                    <a:pt x="16450" y="3916"/>
                    <a:pt x="16450" y="3916"/>
                    <a:pt x="16450" y="3916"/>
                  </a:cubicBezTo>
                  <a:cubicBezTo>
                    <a:pt x="16450" y="3916"/>
                    <a:pt x="16450" y="3916"/>
                    <a:pt x="16450" y="3916"/>
                  </a:cubicBezTo>
                  <a:cubicBezTo>
                    <a:pt x="16450" y="3916"/>
                    <a:pt x="16450" y="3916"/>
                    <a:pt x="16307" y="3916"/>
                  </a:cubicBezTo>
                  <a:cubicBezTo>
                    <a:pt x="16307" y="3916"/>
                    <a:pt x="16307" y="3916"/>
                    <a:pt x="16307" y="3916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663"/>
                    <a:pt x="16307" y="3663"/>
                    <a:pt x="16307" y="3663"/>
                  </a:cubicBezTo>
                  <a:cubicBezTo>
                    <a:pt x="16307" y="3663"/>
                    <a:pt x="16307" y="3663"/>
                    <a:pt x="16307" y="3663"/>
                  </a:cubicBezTo>
                  <a:cubicBezTo>
                    <a:pt x="16307" y="3663"/>
                    <a:pt x="16307" y="3537"/>
                    <a:pt x="16307" y="3537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158"/>
                    <a:pt x="16307" y="3158"/>
                  </a:cubicBezTo>
                  <a:cubicBezTo>
                    <a:pt x="16307" y="3032"/>
                    <a:pt x="16307" y="3032"/>
                    <a:pt x="16307" y="3032"/>
                  </a:cubicBezTo>
                  <a:cubicBezTo>
                    <a:pt x="16307" y="2905"/>
                    <a:pt x="16307" y="2905"/>
                    <a:pt x="16307" y="2905"/>
                  </a:cubicBezTo>
                  <a:cubicBezTo>
                    <a:pt x="16307" y="2905"/>
                    <a:pt x="16307" y="2905"/>
                    <a:pt x="16307" y="2905"/>
                  </a:cubicBezTo>
                  <a:cubicBezTo>
                    <a:pt x="16307" y="2905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653"/>
                  </a:cubicBezTo>
                  <a:cubicBezTo>
                    <a:pt x="16164" y="2653"/>
                    <a:pt x="16164" y="2653"/>
                    <a:pt x="16164" y="2653"/>
                  </a:cubicBezTo>
                  <a:cubicBezTo>
                    <a:pt x="16164" y="2779"/>
                    <a:pt x="16164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905"/>
                    <a:pt x="16164" y="2905"/>
                  </a:cubicBezTo>
                  <a:cubicBezTo>
                    <a:pt x="16164" y="2905"/>
                    <a:pt x="16164" y="2905"/>
                    <a:pt x="16164" y="2905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158"/>
                    <a:pt x="16164" y="3158"/>
                    <a:pt x="16164" y="3158"/>
                  </a:cubicBezTo>
                  <a:cubicBezTo>
                    <a:pt x="16164" y="3284"/>
                    <a:pt x="16164" y="3284"/>
                    <a:pt x="16164" y="3284"/>
                  </a:cubicBezTo>
                  <a:cubicBezTo>
                    <a:pt x="16164" y="3284"/>
                    <a:pt x="16164" y="3284"/>
                    <a:pt x="16164" y="3284"/>
                  </a:cubicBezTo>
                  <a:cubicBezTo>
                    <a:pt x="16164" y="3411"/>
                    <a:pt x="16164" y="3411"/>
                    <a:pt x="16021" y="3411"/>
                  </a:cubicBezTo>
                  <a:cubicBezTo>
                    <a:pt x="16021" y="3411"/>
                    <a:pt x="16021" y="3411"/>
                    <a:pt x="16021" y="3411"/>
                  </a:cubicBezTo>
                  <a:cubicBezTo>
                    <a:pt x="16021" y="3411"/>
                    <a:pt x="16021" y="3411"/>
                    <a:pt x="16021" y="3411"/>
                  </a:cubicBezTo>
                  <a:cubicBezTo>
                    <a:pt x="15878" y="3537"/>
                    <a:pt x="15878" y="3537"/>
                    <a:pt x="15878" y="3537"/>
                  </a:cubicBezTo>
                  <a:cubicBezTo>
                    <a:pt x="15735" y="3537"/>
                    <a:pt x="15735" y="3537"/>
                    <a:pt x="15735" y="3537"/>
                  </a:cubicBezTo>
                  <a:cubicBezTo>
                    <a:pt x="15592" y="3537"/>
                    <a:pt x="15592" y="3537"/>
                    <a:pt x="15592" y="3537"/>
                  </a:cubicBezTo>
                  <a:cubicBezTo>
                    <a:pt x="15449" y="3537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284"/>
                  </a:cubicBezTo>
                  <a:cubicBezTo>
                    <a:pt x="15306" y="3284"/>
                    <a:pt x="15306" y="3284"/>
                    <a:pt x="15306" y="3284"/>
                  </a:cubicBezTo>
                  <a:cubicBezTo>
                    <a:pt x="15306" y="3284"/>
                    <a:pt x="15306" y="3284"/>
                    <a:pt x="15306" y="3158"/>
                  </a:cubicBezTo>
                  <a:cubicBezTo>
                    <a:pt x="15306" y="3158"/>
                    <a:pt x="15306" y="3158"/>
                    <a:pt x="15306" y="3158"/>
                  </a:cubicBezTo>
                  <a:cubicBezTo>
                    <a:pt x="15306" y="3158"/>
                    <a:pt x="15306" y="3158"/>
                    <a:pt x="15306" y="3158"/>
                  </a:cubicBezTo>
                  <a:cubicBezTo>
                    <a:pt x="15306" y="3158"/>
                    <a:pt x="15306" y="3158"/>
                    <a:pt x="15306" y="3032"/>
                  </a:cubicBezTo>
                  <a:cubicBezTo>
                    <a:pt x="15306" y="3032"/>
                    <a:pt x="15306" y="3032"/>
                    <a:pt x="15306" y="3032"/>
                  </a:cubicBezTo>
                  <a:cubicBezTo>
                    <a:pt x="15306" y="3032"/>
                    <a:pt x="15306" y="3032"/>
                    <a:pt x="15306" y="3032"/>
                  </a:cubicBezTo>
                  <a:cubicBezTo>
                    <a:pt x="15306" y="3032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306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3032"/>
                    <a:pt x="15449" y="3032"/>
                    <a:pt x="15449" y="3032"/>
                  </a:cubicBezTo>
                  <a:cubicBezTo>
                    <a:pt x="15449" y="3032"/>
                    <a:pt x="15592" y="2905"/>
                    <a:pt x="15592" y="2905"/>
                  </a:cubicBezTo>
                  <a:cubicBezTo>
                    <a:pt x="15592" y="2905"/>
                    <a:pt x="15592" y="2905"/>
                    <a:pt x="15592" y="2905"/>
                  </a:cubicBezTo>
                  <a:cubicBezTo>
                    <a:pt x="15592" y="2779"/>
                    <a:pt x="15592" y="2779"/>
                    <a:pt x="15592" y="2779"/>
                  </a:cubicBezTo>
                  <a:cubicBezTo>
                    <a:pt x="15592" y="2779"/>
                    <a:pt x="15449" y="2779"/>
                    <a:pt x="15449" y="2779"/>
                  </a:cubicBezTo>
                  <a:cubicBezTo>
                    <a:pt x="15449" y="2779"/>
                    <a:pt x="15306" y="2779"/>
                    <a:pt x="15306" y="2779"/>
                  </a:cubicBezTo>
                  <a:cubicBezTo>
                    <a:pt x="15306" y="2653"/>
                    <a:pt x="15306" y="2653"/>
                    <a:pt x="15306" y="2653"/>
                  </a:cubicBezTo>
                  <a:cubicBezTo>
                    <a:pt x="15306" y="2653"/>
                    <a:pt x="15306" y="2779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163" y="2779"/>
                    <a:pt x="15163" y="2779"/>
                    <a:pt x="15163" y="2779"/>
                  </a:cubicBezTo>
                  <a:cubicBezTo>
                    <a:pt x="15163" y="2779"/>
                    <a:pt x="15163" y="2779"/>
                    <a:pt x="15163" y="2779"/>
                  </a:cubicBezTo>
                  <a:cubicBezTo>
                    <a:pt x="15163" y="2779"/>
                    <a:pt x="15163" y="2779"/>
                    <a:pt x="15163" y="2905"/>
                  </a:cubicBezTo>
                  <a:cubicBezTo>
                    <a:pt x="15163" y="2905"/>
                    <a:pt x="15163" y="2905"/>
                    <a:pt x="15163" y="2905"/>
                  </a:cubicBezTo>
                  <a:cubicBezTo>
                    <a:pt x="15163" y="2905"/>
                    <a:pt x="15163" y="2905"/>
                    <a:pt x="15163" y="2905"/>
                  </a:cubicBezTo>
                  <a:cubicBezTo>
                    <a:pt x="15163" y="2905"/>
                    <a:pt x="15163" y="2905"/>
                    <a:pt x="15163" y="3032"/>
                  </a:cubicBezTo>
                  <a:cubicBezTo>
                    <a:pt x="15163" y="3032"/>
                    <a:pt x="15163" y="3032"/>
                    <a:pt x="15163" y="3158"/>
                  </a:cubicBezTo>
                  <a:cubicBezTo>
                    <a:pt x="15163" y="3158"/>
                    <a:pt x="15163" y="3158"/>
                    <a:pt x="15163" y="3158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411"/>
                    <a:pt x="15163" y="3411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020" y="3789"/>
                  </a:cubicBezTo>
                  <a:cubicBezTo>
                    <a:pt x="15020" y="3789"/>
                    <a:pt x="15020" y="3916"/>
                    <a:pt x="15020" y="3916"/>
                  </a:cubicBezTo>
                  <a:cubicBezTo>
                    <a:pt x="15020" y="3916"/>
                    <a:pt x="15020" y="3916"/>
                    <a:pt x="15020" y="3916"/>
                  </a:cubicBezTo>
                  <a:cubicBezTo>
                    <a:pt x="15020" y="3916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663"/>
                    <a:pt x="15020" y="3663"/>
                  </a:cubicBezTo>
                  <a:cubicBezTo>
                    <a:pt x="15020" y="3663"/>
                    <a:pt x="15020" y="3663"/>
                    <a:pt x="15020" y="3663"/>
                  </a:cubicBezTo>
                  <a:cubicBezTo>
                    <a:pt x="15020" y="3663"/>
                    <a:pt x="15020" y="3663"/>
                    <a:pt x="15020" y="3663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411"/>
                    <a:pt x="15020" y="3411"/>
                    <a:pt x="15020" y="3411"/>
                  </a:cubicBezTo>
                  <a:cubicBezTo>
                    <a:pt x="15020" y="3411"/>
                    <a:pt x="15020" y="3284"/>
                    <a:pt x="15020" y="3284"/>
                  </a:cubicBezTo>
                  <a:cubicBezTo>
                    <a:pt x="15020" y="3284"/>
                    <a:pt x="15020" y="3158"/>
                    <a:pt x="15020" y="3158"/>
                  </a:cubicBezTo>
                  <a:cubicBezTo>
                    <a:pt x="15020" y="3158"/>
                    <a:pt x="15020" y="3158"/>
                    <a:pt x="15020" y="3158"/>
                  </a:cubicBezTo>
                  <a:cubicBezTo>
                    <a:pt x="15020" y="3158"/>
                    <a:pt x="15020" y="3158"/>
                    <a:pt x="15020" y="3032"/>
                  </a:cubicBezTo>
                  <a:cubicBezTo>
                    <a:pt x="15020" y="3032"/>
                    <a:pt x="15020" y="3032"/>
                    <a:pt x="15020" y="2905"/>
                  </a:cubicBezTo>
                  <a:cubicBezTo>
                    <a:pt x="15020" y="2905"/>
                    <a:pt x="15020" y="2905"/>
                    <a:pt x="15020" y="2905"/>
                  </a:cubicBezTo>
                  <a:cubicBezTo>
                    <a:pt x="15020" y="2905"/>
                    <a:pt x="15020" y="2905"/>
                    <a:pt x="15020" y="2779"/>
                  </a:cubicBezTo>
                  <a:cubicBezTo>
                    <a:pt x="15020" y="2779"/>
                    <a:pt x="15020" y="2779"/>
                    <a:pt x="15020" y="2779"/>
                  </a:cubicBezTo>
                  <a:cubicBezTo>
                    <a:pt x="15020" y="2779"/>
                    <a:pt x="15020" y="2779"/>
                    <a:pt x="15020" y="2779"/>
                  </a:cubicBezTo>
                  <a:cubicBezTo>
                    <a:pt x="15020" y="2779"/>
                    <a:pt x="15020" y="2653"/>
                    <a:pt x="15020" y="2653"/>
                  </a:cubicBezTo>
                  <a:cubicBezTo>
                    <a:pt x="15020" y="2653"/>
                    <a:pt x="15163" y="2653"/>
                    <a:pt x="15163" y="2526"/>
                  </a:cubicBezTo>
                  <a:cubicBezTo>
                    <a:pt x="15163" y="2526"/>
                    <a:pt x="15163" y="2526"/>
                    <a:pt x="15163" y="2526"/>
                  </a:cubicBezTo>
                  <a:cubicBezTo>
                    <a:pt x="15163" y="2526"/>
                    <a:pt x="15163" y="2526"/>
                    <a:pt x="15163" y="2526"/>
                  </a:cubicBezTo>
                  <a:cubicBezTo>
                    <a:pt x="15163" y="2526"/>
                    <a:pt x="15163" y="2526"/>
                    <a:pt x="15163" y="2400"/>
                  </a:cubicBezTo>
                  <a:cubicBezTo>
                    <a:pt x="15163" y="2400"/>
                    <a:pt x="15163" y="2400"/>
                    <a:pt x="15163" y="2400"/>
                  </a:cubicBezTo>
                  <a:cubicBezTo>
                    <a:pt x="15163" y="2400"/>
                    <a:pt x="15163" y="2400"/>
                    <a:pt x="15163" y="2400"/>
                  </a:cubicBezTo>
                  <a:cubicBezTo>
                    <a:pt x="15163" y="2274"/>
                    <a:pt x="15163" y="2274"/>
                    <a:pt x="15163" y="2274"/>
                  </a:cubicBezTo>
                  <a:cubicBezTo>
                    <a:pt x="15163" y="2274"/>
                    <a:pt x="15163" y="2274"/>
                    <a:pt x="15163" y="2274"/>
                  </a:cubicBezTo>
                  <a:cubicBezTo>
                    <a:pt x="15163" y="2274"/>
                    <a:pt x="15163" y="2274"/>
                    <a:pt x="15163" y="2147"/>
                  </a:cubicBezTo>
                  <a:cubicBezTo>
                    <a:pt x="15163" y="2147"/>
                    <a:pt x="15163" y="2147"/>
                    <a:pt x="15163" y="2147"/>
                  </a:cubicBezTo>
                  <a:cubicBezTo>
                    <a:pt x="15163" y="2147"/>
                    <a:pt x="15163" y="2147"/>
                    <a:pt x="15306" y="2147"/>
                  </a:cubicBezTo>
                  <a:cubicBezTo>
                    <a:pt x="15306" y="2147"/>
                    <a:pt x="15306" y="2147"/>
                    <a:pt x="15306" y="2147"/>
                  </a:cubicBezTo>
                  <a:cubicBezTo>
                    <a:pt x="15306" y="2147"/>
                    <a:pt x="15306" y="2147"/>
                    <a:pt x="15306" y="2147"/>
                  </a:cubicBezTo>
                  <a:cubicBezTo>
                    <a:pt x="15449" y="2147"/>
                    <a:pt x="15449" y="2021"/>
                    <a:pt x="15449" y="2021"/>
                  </a:cubicBezTo>
                  <a:cubicBezTo>
                    <a:pt x="15592" y="2021"/>
                    <a:pt x="15592" y="2021"/>
                    <a:pt x="15592" y="2021"/>
                  </a:cubicBezTo>
                  <a:cubicBezTo>
                    <a:pt x="15735" y="1895"/>
                    <a:pt x="15735" y="1895"/>
                    <a:pt x="15735" y="1895"/>
                  </a:cubicBezTo>
                  <a:cubicBezTo>
                    <a:pt x="15449" y="1895"/>
                    <a:pt x="15449" y="2021"/>
                    <a:pt x="15306" y="2021"/>
                  </a:cubicBezTo>
                  <a:cubicBezTo>
                    <a:pt x="15163" y="2021"/>
                    <a:pt x="15163" y="2021"/>
                    <a:pt x="15163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4877" y="2021"/>
                    <a:pt x="14877" y="2021"/>
                    <a:pt x="14877" y="2021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768"/>
                  </a:cubicBezTo>
                  <a:cubicBezTo>
                    <a:pt x="14877" y="1768"/>
                    <a:pt x="14877" y="1768"/>
                    <a:pt x="14877" y="1768"/>
                  </a:cubicBezTo>
                  <a:cubicBezTo>
                    <a:pt x="14877" y="1768"/>
                    <a:pt x="14877" y="1768"/>
                    <a:pt x="14877" y="1768"/>
                  </a:cubicBezTo>
                  <a:cubicBezTo>
                    <a:pt x="14877" y="1768"/>
                    <a:pt x="15020" y="1768"/>
                    <a:pt x="15020" y="1768"/>
                  </a:cubicBezTo>
                  <a:cubicBezTo>
                    <a:pt x="15020" y="1768"/>
                    <a:pt x="15020" y="1768"/>
                    <a:pt x="15020" y="1768"/>
                  </a:cubicBezTo>
                  <a:cubicBezTo>
                    <a:pt x="15306" y="1768"/>
                    <a:pt x="15306" y="1768"/>
                    <a:pt x="15306" y="1768"/>
                  </a:cubicBezTo>
                  <a:cubicBezTo>
                    <a:pt x="15306" y="1768"/>
                    <a:pt x="15306" y="1768"/>
                    <a:pt x="15306" y="1768"/>
                  </a:cubicBezTo>
                  <a:cubicBezTo>
                    <a:pt x="15449" y="1768"/>
                    <a:pt x="15449" y="1768"/>
                    <a:pt x="15449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642"/>
                    <a:pt x="15735" y="1642"/>
                    <a:pt x="15735" y="1642"/>
                  </a:cubicBezTo>
                  <a:cubicBezTo>
                    <a:pt x="15592" y="1642"/>
                    <a:pt x="15449" y="1642"/>
                    <a:pt x="15449" y="1642"/>
                  </a:cubicBezTo>
                  <a:cubicBezTo>
                    <a:pt x="15449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878" y="2021"/>
                    <a:pt x="15878" y="2021"/>
                    <a:pt x="15878" y="2021"/>
                  </a:cubicBezTo>
                  <a:close/>
                  <a:moveTo>
                    <a:pt x="15306" y="2400"/>
                  </a:move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449" y="2274"/>
                  </a:cubicBezTo>
                  <a:cubicBezTo>
                    <a:pt x="15449" y="2274"/>
                    <a:pt x="15592" y="2147"/>
                    <a:pt x="15592" y="2147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449" y="2274"/>
                    <a:pt x="15449" y="2274"/>
                    <a:pt x="15449" y="2400"/>
                  </a:cubicBezTo>
                  <a:cubicBezTo>
                    <a:pt x="15449" y="2400"/>
                    <a:pt x="15449" y="2400"/>
                    <a:pt x="15449" y="2400"/>
                  </a:cubicBezTo>
                  <a:cubicBezTo>
                    <a:pt x="15449" y="2400"/>
                    <a:pt x="15449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lose/>
                  <a:moveTo>
                    <a:pt x="15592" y="2400"/>
                  </a:moveTo>
                  <a:cubicBezTo>
                    <a:pt x="15592" y="2653"/>
                    <a:pt x="15592" y="2653"/>
                    <a:pt x="15592" y="2653"/>
                  </a:cubicBezTo>
                  <a:cubicBezTo>
                    <a:pt x="15592" y="2653"/>
                    <a:pt x="15592" y="2653"/>
                    <a:pt x="15592" y="2653"/>
                  </a:cubicBezTo>
                  <a:cubicBezTo>
                    <a:pt x="15449" y="2653"/>
                    <a:pt x="15449" y="2653"/>
                    <a:pt x="15449" y="2653"/>
                  </a:cubicBezTo>
                  <a:cubicBezTo>
                    <a:pt x="15449" y="2653"/>
                    <a:pt x="15449" y="2653"/>
                    <a:pt x="15449" y="2653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306" y="2526"/>
                    <a:pt x="15306" y="2526"/>
                  </a:cubicBezTo>
                  <a:cubicBezTo>
                    <a:pt x="15306" y="2526"/>
                    <a:pt x="15306" y="2526"/>
                    <a:pt x="15306" y="2526"/>
                  </a:cubicBezTo>
                  <a:cubicBezTo>
                    <a:pt x="15306" y="2526"/>
                    <a:pt x="15306" y="2526"/>
                    <a:pt x="15306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592" y="2400"/>
                    <a:pt x="15592" y="2400"/>
                    <a:pt x="15592" y="2400"/>
                  </a:cubicBezTo>
                  <a:close/>
                  <a:moveTo>
                    <a:pt x="16021" y="3158"/>
                  </a:moveTo>
                  <a:cubicBezTo>
                    <a:pt x="16021" y="3158"/>
                    <a:pt x="16021" y="3158"/>
                    <a:pt x="16021" y="3158"/>
                  </a:cubicBezTo>
                  <a:cubicBezTo>
                    <a:pt x="16021" y="3158"/>
                    <a:pt x="16021" y="3158"/>
                    <a:pt x="16021" y="3158"/>
                  </a:cubicBezTo>
                  <a:cubicBezTo>
                    <a:pt x="16021" y="3158"/>
                    <a:pt x="16021" y="3284"/>
                    <a:pt x="16021" y="3284"/>
                  </a:cubicBezTo>
                  <a:cubicBezTo>
                    <a:pt x="16021" y="3284"/>
                    <a:pt x="16021" y="3284"/>
                    <a:pt x="15878" y="3284"/>
                  </a:cubicBezTo>
                  <a:cubicBezTo>
                    <a:pt x="15878" y="3284"/>
                    <a:pt x="15878" y="3284"/>
                    <a:pt x="15878" y="3284"/>
                  </a:cubicBezTo>
                  <a:cubicBezTo>
                    <a:pt x="15878" y="3284"/>
                    <a:pt x="15878" y="3284"/>
                    <a:pt x="15878" y="3284"/>
                  </a:cubicBezTo>
                  <a:cubicBezTo>
                    <a:pt x="15878" y="3411"/>
                    <a:pt x="15735" y="3411"/>
                    <a:pt x="15735" y="3411"/>
                  </a:cubicBezTo>
                  <a:cubicBezTo>
                    <a:pt x="15592" y="3411"/>
                    <a:pt x="15592" y="3411"/>
                    <a:pt x="15592" y="3284"/>
                  </a:cubicBezTo>
                  <a:cubicBezTo>
                    <a:pt x="15592" y="3284"/>
                    <a:pt x="15592" y="3284"/>
                    <a:pt x="15449" y="3284"/>
                  </a:cubicBezTo>
                  <a:cubicBezTo>
                    <a:pt x="15449" y="3284"/>
                    <a:pt x="15449" y="3284"/>
                    <a:pt x="15449" y="3284"/>
                  </a:cubicBezTo>
                  <a:cubicBezTo>
                    <a:pt x="15449" y="3284"/>
                    <a:pt x="15449" y="3284"/>
                    <a:pt x="15449" y="3284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592" y="3158"/>
                    <a:pt x="15592" y="3158"/>
                    <a:pt x="15735" y="3158"/>
                  </a:cubicBezTo>
                  <a:cubicBezTo>
                    <a:pt x="15735" y="3158"/>
                    <a:pt x="15735" y="3032"/>
                    <a:pt x="15878" y="3032"/>
                  </a:cubicBezTo>
                  <a:cubicBezTo>
                    <a:pt x="15878" y="3032"/>
                    <a:pt x="15878" y="3032"/>
                    <a:pt x="15878" y="3032"/>
                  </a:cubicBezTo>
                  <a:cubicBezTo>
                    <a:pt x="15878" y="3032"/>
                    <a:pt x="15878" y="3032"/>
                    <a:pt x="15878" y="3158"/>
                  </a:cubicBezTo>
                  <a:cubicBezTo>
                    <a:pt x="15878" y="3158"/>
                    <a:pt x="16021" y="3158"/>
                    <a:pt x="16021" y="3158"/>
                  </a:cubicBezTo>
                  <a:close/>
                  <a:moveTo>
                    <a:pt x="4577" y="9095"/>
                  </a:moveTo>
                  <a:cubicBezTo>
                    <a:pt x="4434" y="9221"/>
                    <a:pt x="4434" y="9221"/>
                    <a:pt x="4434" y="9221"/>
                  </a:cubicBezTo>
                  <a:cubicBezTo>
                    <a:pt x="4434" y="9221"/>
                    <a:pt x="4291" y="9221"/>
                    <a:pt x="4291" y="9221"/>
                  </a:cubicBezTo>
                  <a:cubicBezTo>
                    <a:pt x="4291" y="9221"/>
                    <a:pt x="4148" y="9221"/>
                    <a:pt x="4148" y="9221"/>
                  </a:cubicBezTo>
                  <a:cubicBezTo>
                    <a:pt x="4148" y="9221"/>
                    <a:pt x="4148" y="9221"/>
                    <a:pt x="4148" y="9221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291" y="8968"/>
                    <a:pt x="4434" y="8968"/>
                    <a:pt x="4434" y="8968"/>
                  </a:cubicBezTo>
                  <a:cubicBezTo>
                    <a:pt x="4434" y="8968"/>
                    <a:pt x="4434" y="8968"/>
                    <a:pt x="4434" y="8968"/>
                  </a:cubicBezTo>
                  <a:cubicBezTo>
                    <a:pt x="4434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721" y="8968"/>
                    <a:pt x="4721" y="8968"/>
                  </a:cubicBezTo>
                  <a:cubicBezTo>
                    <a:pt x="4721" y="8968"/>
                    <a:pt x="4721" y="8968"/>
                    <a:pt x="4721" y="8968"/>
                  </a:cubicBezTo>
                  <a:cubicBezTo>
                    <a:pt x="4721" y="8968"/>
                    <a:pt x="4721" y="8968"/>
                    <a:pt x="4721" y="8968"/>
                  </a:cubicBezTo>
                  <a:cubicBezTo>
                    <a:pt x="4721" y="8968"/>
                    <a:pt x="4864" y="8968"/>
                    <a:pt x="4864" y="8968"/>
                  </a:cubicBezTo>
                  <a:cubicBezTo>
                    <a:pt x="4864" y="8842"/>
                    <a:pt x="4864" y="8842"/>
                    <a:pt x="4864" y="8842"/>
                  </a:cubicBezTo>
                  <a:cubicBezTo>
                    <a:pt x="4864" y="8842"/>
                    <a:pt x="4864" y="8716"/>
                    <a:pt x="4864" y="8716"/>
                  </a:cubicBezTo>
                  <a:cubicBezTo>
                    <a:pt x="4864" y="8716"/>
                    <a:pt x="4864" y="8589"/>
                    <a:pt x="5007" y="8589"/>
                  </a:cubicBezTo>
                  <a:cubicBezTo>
                    <a:pt x="5007" y="8589"/>
                    <a:pt x="5007" y="8589"/>
                    <a:pt x="5007" y="8463"/>
                  </a:cubicBezTo>
                  <a:cubicBezTo>
                    <a:pt x="5007" y="8463"/>
                    <a:pt x="5007" y="8463"/>
                    <a:pt x="5007" y="8337"/>
                  </a:cubicBezTo>
                  <a:cubicBezTo>
                    <a:pt x="5007" y="8337"/>
                    <a:pt x="5150" y="8337"/>
                    <a:pt x="5150" y="8337"/>
                  </a:cubicBezTo>
                  <a:cubicBezTo>
                    <a:pt x="5150" y="8337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084"/>
                  </a:cubicBezTo>
                  <a:cubicBezTo>
                    <a:pt x="5150" y="8084"/>
                    <a:pt x="5150" y="8211"/>
                    <a:pt x="5150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5150" y="8211"/>
                    <a:pt x="5007" y="8211"/>
                    <a:pt x="5007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4864" y="8211"/>
                    <a:pt x="4864" y="8337"/>
                    <a:pt x="4864" y="8337"/>
                  </a:cubicBezTo>
                  <a:cubicBezTo>
                    <a:pt x="4864" y="8337"/>
                    <a:pt x="4721" y="8337"/>
                    <a:pt x="4721" y="8337"/>
                  </a:cubicBezTo>
                  <a:cubicBezTo>
                    <a:pt x="4721" y="8337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589"/>
                    <a:pt x="4721" y="8589"/>
                    <a:pt x="4721" y="8589"/>
                  </a:cubicBezTo>
                  <a:cubicBezTo>
                    <a:pt x="4721" y="8589"/>
                    <a:pt x="4577" y="8589"/>
                    <a:pt x="4577" y="8589"/>
                  </a:cubicBezTo>
                  <a:cubicBezTo>
                    <a:pt x="4577" y="8589"/>
                    <a:pt x="4577" y="8589"/>
                    <a:pt x="4577" y="8589"/>
                  </a:cubicBezTo>
                  <a:cubicBezTo>
                    <a:pt x="4577" y="8589"/>
                    <a:pt x="4577" y="8589"/>
                    <a:pt x="4577" y="8463"/>
                  </a:cubicBezTo>
                  <a:cubicBezTo>
                    <a:pt x="4577" y="8463"/>
                    <a:pt x="4577" y="8463"/>
                    <a:pt x="4577" y="8463"/>
                  </a:cubicBezTo>
                  <a:cubicBezTo>
                    <a:pt x="4577" y="8463"/>
                    <a:pt x="4577" y="8463"/>
                    <a:pt x="4577" y="8463"/>
                  </a:cubicBezTo>
                  <a:cubicBezTo>
                    <a:pt x="4434" y="8463"/>
                    <a:pt x="4434" y="8463"/>
                    <a:pt x="4434" y="8463"/>
                  </a:cubicBezTo>
                  <a:cubicBezTo>
                    <a:pt x="4434" y="8463"/>
                    <a:pt x="4434" y="8463"/>
                    <a:pt x="4434" y="8463"/>
                  </a:cubicBezTo>
                  <a:cubicBezTo>
                    <a:pt x="4434" y="8463"/>
                    <a:pt x="4434" y="8463"/>
                    <a:pt x="4434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716"/>
                    <a:pt x="4291" y="8716"/>
                  </a:cubicBezTo>
                  <a:cubicBezTo>
                    <a:pt x="4291" y="8716"/>
                    <a:pt x="4291" y="8716"/>
                    <a:pt x="4291" y="8716"/>
                  </a:cubicBezTo>
                  <a:cubicBezTo>
                    <a:pt x="4148" y="8716"/>
                    <a:pt x="4148" y="8716"/>
                    <a:pt x="4148" y="8716"/>
                  </a:cubicBezTo>
                  <a:cubicBezTo>
                    <a:pt x="4148" y="8716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968"/>
                  </a:cubicBezTo>
                  <a:cubicBezTo>
                    <a:pt x="4005" y="8968"/>
                    <a:pt x="4005" y="8842"/>
                    <a:pt x="4005" y="8842"/>
                  </a:cubicBezTo>
                  <a:cubicBezTo>
                    <a:pt x="4005" y="8842"/>
                    <a:pt x="4005" y="8842"/>
                    <a:pt x="4005" y="8842"/>
                  </a:cubicBezTo>
                  <a:cubicBezTo>
                    <a:pt x="4005" y="8842"/>
                    <a:pt x="4005" y="8842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3862" y="8716"/>
                    <a:pt x="3862" y="8842"/>
                    <a:pt x="3862" y="8842"/>
                  </a:cubicBezTo>
                  <a:cubicBezTo>
                    <a:pt x="3862" y="8842"/>
                    <a:pt x="3719" y="8968"/>
                    <a:pt x="3719" y="8968"/>
                  </a:cubicBezTo>
                  <a:cubicBezTo>
                    <a:pt x="3719" y="9095"/>
                    <a:pt x="3719" y="9095"/>
                    <a:pt x="3719" y="9095"/>
                  </a:cubicBezTo>
                  <a:cubicBezTo>
                    <a:pt x="3719" y="9095"/>
                    <a:pt x="3576" y="9221"/>
                    <a:pt x="3576" y="9221"/>
                  </a:cubicBezTo>
                  <a:cubicBezTo>
                    <a:pt x="3576" y="9221"/>
                    <a:pt x="3576" y="9221"/>
                    <a:pt x="3576" y="9221"/>
                  </a:cubicBezTo>
                  <a:cubicBezTo>
                    <a:pt x="3576" y="9221"/>
                    <a:pt x="3433" y="9221"/>
                    <a:pt x="3433" y="9221"/>
                  </a:cubicBezTo>
                  <a:cubicBezTo>
                    <a:pt x="3433" y="9221"/>
                    <a:pt x="3433" y="9221"/>
                    <a:pt x="3433" y="9221"/>
                  </a:cubicBezTo>
                  <a:cubicBezTo>
                    <a:pt x="3433" y="9221"/>
                    <a:pt x="3433" y="9095"/>
                    <a:pt x="3433" y="9095"/>
                  </a:cubicBezTo>
                  <a:cubicBezTo>
                    <a:pt x="3433" y="9095"/>
                    <a:pt x="3433" y="9095"/>
                    <a:pt x="3433" y="9095"/>
                  </a:cubicBezTo>
                  <a:cubicBezTo>
                    <a:pt x="3433" y="9095"/>
                    <a:pt x="3433" y="9095"/>
                    <a:pt x="3433" y="9095"/>
                  </a:cubicBezTo>
                  <a:cubicBezTo>
                    <a:pt x="3433" y="9095"/>
                    <a:pt x="3290" y="9095"/>
                    <a:pt x="3290" y="9095"/>
                  </a:cubicBezTo>
                  <a:cubicBezTo>
                    <a:pt x="3290" y="9095"/>
                    <a:pt x="3290" y="9095"/>
                    <a:pt x="3290" y="8968"/>
                  </a:cubicBezTo>
                  <a:cubicBezTo>
                    <a:pt x="3290" y="9095"/>
                    <a:pt x="3433" y="8968"/>
                    <a:pt x="3433" y="8968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576" y="8842"/>
                    <a:pt x="3576" y="8842"/>
                  </a:cubicBezTo>
                  <a:cubicBezTo>
                    <a:pt x="3576" y="8842"/>
                    <a:pt x="3576" y="8842"/>
                    <a:pt x="3576" y="8842"/>
                  </a:cubicBezTo>
                  <a:cubicBezTo>
                    <a:pt x="3576" y="8842"/>
                    <a:pt x="3576" y="8842"/>
                    <a:pt x="3576" y="8842"/>
                  </a:cubicBezTo>
                  <a:cubicBezTo>
                    <a:pt x="3576" y="8842"/>
                    <a:pt x="3719" y="8842"/>
                    <a:pt x="3719" y="8842"/>
                  </a:cubicBezTo>
                  <a:cubicBezTo>
                    <a:pt x="3719" y="8842"/>
                    <a:pt x="3719" y="8716"/>
                    <a:pt x="3719" y="8716"/>
                  </a:cubicBezTo>
                  <a:cubicBezTo>
                    <a:pt x="3862" y="8716"/>
                    <a:pt x="3862" y="8589"/>
                    <a:pt x="3862" y="8589"/>
                  </a:cubicBezTo>
                  <a:cubicBezTo>
                    <a:pt x="3862" y="8589"/>
                    <a:pt x="3862" y="8589"/>
                    <a:pt x="4005" y="8589"/>
                  </a:cubicBezTo>
                  <a:cubicBezTo>
                    <a:pt x="4005" y="8589"/>
                    <a:pt x="4005" y="8589"/>
                    <a:pt x="4005" y="8589"/>
                  </a:cubicBezTo>
                  <a:cubicBezTo>
                    <a:pt x="4005" y="8589"/>
                    <a:pt x="4005" y="8463"/>
                    <a:pt x="4148" y="8463"/>
                  </a:cubicBezTo>
                  <a:cubicBezTo>
                    <a:pt x="4148" y="8463"/>
                    <a:pt x="4148" y="8463"/>
                    <a:pt x="4148" y="8463"/>
                  </a:cubicBezTo>
                  <a:cubicBezTo>
                    <a:pt x="4148" y="8337"/>
                    <a:pt x="4148" y="8337"/>
                    <a:pt x="4148" y="8337"/>
                  </a:cubicBezTo>
                  <a:cubicBezTo>
                    <a:pt x="4148" y="8337"/>
                    <a:pt x="4148" y="8337"/>
                    <a:pt x="4148" y="8337"/>
                  </a:cubicBezTo>
                  <a:cubicBezTo>
                    <a:pt x="4148" y="8211"/>
                    <a:pt x="4148" y="8211"/>
                    <a:pt x="4148" y="8211"/>
                  </a:cubicBezTo>
                  <a:cubicBezTo>
                    <a:pt x="4148" y="8211"/>
                    <a:pt x="4148" y="8211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291" y="7958"/>
                  </a:cubicBezTo>
                  <a:cubicBezTo>
                    <a:pt x="4291" y="7958"/>
                    <a:pt x="4291" y="7958"/>
                    <a:pt x="4291" y="7958"/>
                  </a:cubicBezTo>
                  <a:cubicBezTo>
                    <a:pt x="4291" y="7958"/>
                    <a:pt x="4291" y="7958"/>
                    <a:pt x="4291" y="7958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148" y="7832"/>
                    <a:pt x="4148" y="7705"/>
                  </a:cubicBezTo>
                  <a:cubicBezTo>
                    <a:pt x="4148" y="7705"/>
                    <a:pt x="4148" y="7705"/>
                    <a:pt x="4148" y="7705"/>
                  </a:cubicBezTo>
                  <a:cubicBezTo>
                    <a:pt x="4148" y="7705"/>
                    <a:pt x="4291" y="7705"/>
                    <a:pt x="4291" y="7705"/>
                  </a:cubicBezTo>
                  <a:cubicBezTo>
                    <a:pt x="4434" y="7705"/>
                    <a:pt x="4434" y="7705"/>
                    <a:pt x="4434" y="7705"/>
                  </a:cubicBezTo>
                  <a:cubicBezTo>
                    <a:pt x="4434" y="7705"/>
                    <a:pt x="4577" y="7705"/>
                    <a:pt x="4577" y="7705"/>
                  </a:cubicBezTo>
                  <a:cubicBezTo>
                    <a:pt x="4577" y="7705"/>
                    <a:pt x="4721" y="7579"/>
                    <a:pt x="4721" y="7579"/>
                  </a:cubicBezTo>
                  <a:cubicBezTo>
                    <a:pt x="4721" y="7579"/>
                    <a:pt x="4864" y="7579"/>
                    <a:pt x="4864" y="7579"/>
                  </a:cubicBezTo>
                  <a:cubicBezTo>
                    <a:pt x="4864" y="7579"/>
                    <a:pt x="4864" y="7579"/>
                    <a:pt x="4864" y="7579"/>
                  </a:cubicBezTo>
                  <a:cubicBezTo>
                    <a:pt x="4864" y="7579"/>
                    <a:pt x="4864" y="7453"/>
                    <a:pt x="5007" y="7453"/>
                  </a:cubicBezTo>
                  <a:cubicBezTo>
                    <a:pt x="5007" y="7453"/>
                    <a:pt x="5007" y="7453"/>
                    <a:pt x="5150" y="7453"/>
                  </a:cubicBezTo>
                  <a:cubicBezTo>
                    <a:pt x="5150" y="7453"/>
                    <a:pt x="5150" y="7453"/>
                    <a:pt x="5150" y="7453"/>
                  </a:cubicBezTo>
                  <a:cubicBezTo>
                    <a:pt x="5150" y="7326"/>
                    <a:pt x="5150" y="7326"/>
                    <a:pt x="5150" y="7326"/>
                  </a:cubicBezTo>
                  <a:cubicBezTo>
                    <a:pt x="5293" y="7326"/>
                    <a:pt x="5293" y="7326"/>
                    <a:pt x="5293" y="7326"/>
                  </a:cubicBezTo>
                  <a:cubicBezTo>
                    <a:pt x="5293" y="7326"/>
                    <a:pt x="5293" y="7326"/>
                    <a:pt x="5293" y="7326"/>
                  </a:cubicBezTo>
                  <a:cubicBezTo>
                    <a:pt x="5293" y="7453"/>
                    <a:pt x="5293" y="7453"/>
                    <a:pt x="5293" y="7453"/>
                  </a:cubicBezTo>
                  <a:cubicBezTo>
                    <a:pt x="5293" y="7453"/>
                    <a:pt x="5293" y="7453"/>
                    <a:pt x="5293" y="7453"/>
                  </a:cubicBezTo>
                  <a:cubicBezTo>
                    <a:pt x="5436" y="7453"/>
                    <a:pt x="5293" y="7579"/>
                    <a:pt x="5293" y="7579"/>
                  </a:cubicBezTo>
                  <a:cubicBezTo>
                    <a:pt x="5293" y="7579"/>
                    <a:pt x="5293" y="7579"/>
                    <a:pt x="5150" y="7579"/>
                  </a:cubicBezTo>
                  <a:cubicBezTo>
                    <a:pt x="5150" y="7579"/>
                    <a:pt x="5150" y="7579"/>
                    <a:pt x="5150" y="7705"/>
                  </a:cubicBezTo>
                  <a:cubicBezTo>
                    <a:pt x="5007" y="7705"/>
                    <a:pt x="4864" y="7705"/>
                    <a:pt x="4864" y="7832"/>
                  </a:cubicBezTo>
                  <a:cubicBezTo>
                    <a:pt x="4864" y="7832"/>
                    <a:pt x="4864" y="7832"/>
                    <a:pt x="4864" y="7832"/>
                  </a:cubicBezTo>
                  <a:cubicBezTo>
                    <a:pt x="4864" y="7832"/>
                    <a:pt x="4864" y="7832"/>
                    <a:pt x="4864" y="7832"/>
                  </a:cubicBezTo>
                  <a:cubicBezTo>
                    <a:pt x="4864" y="7832"/>
                    <a:pt x="4864" y="7832"/>
                    <a:pt x="4864" y="7958"/>
                  </a:cubicBezTo>
                  <a:cubicBezTo>
                    <a:pt x="4864" y="7958"/>
                    <a:pt x="4864" y="7958"/>
                    <a:pt x="4864" y="8084"/>
                  </a:cubicBezTo>
                  <a:cubicBezTo>
                    <a:pt x="4864" y="8084"/>
                    <a:pt x="4864" y="8084"/>
                    <a:pt x="4864" y="8084"/>
                  </a:cubicBezTo>
                  <a:cubicBezTo>
                    <a:pt x="5007" y="8084"/>
                    <a:pt x="5007" y="8084"/>
                    <a:pt x="5007" y="8084"/>
                  </a:cubicBezTo>
                  <a:cubicBezTo>
                    <a:pt x="5007" y="8084"/>
                    <a:pt x="5150" y="8084"/>
                    <a:pt x="5150" y="7958"/>
                  </a:cubicBezTo>
                  <a:cubicBezTo>
                    <a:pt x="5150" y="7958"/>
                    <a:pt x="5293" y="7958"/>
                    <a:pt x="5293" y="7958"/>
                  </a:cubicBezTo>
                  <a:cubicBezTo>
                    <a:pt x="5293" y="7958"/>
                    <a:pt x="5293" y="7958"/>
                    <a:pt x="5293" y="7958"/>
                  </a:cubicBezTo>
                  <a:cubicBezTo>
                    <a:pt x="5436" y="7958"/>
                    <a:pt x="5436" y="7958"/>
                    <a:pt x="5436" y="7958"/>
                  </a:cubicBezTo>
                  <a:cubicBezTo>
                    <a:pt x="5436" y="7958"/>
                    <a:pt x="5436" y="7958"/>
                    <a:pt x="5436" y="7958"/>
                  </a:cubicBezTo>
                  <a:cubicBezTo>
                    <a:pt x="5436" y="7958"/>
                    <a:pt x="5579" y="7958"/>
                    <a:pt x="5579" y="7958"/>
                  </a:cubicBezTo>
                  <a:cubicBezTo>
                    <a:pt x="5579" y="7958"/>
                    <a:pt x="5579" y="7958"/>
                    <a:pt x="5579" y="7958"/>
                  </a:cubicBezTo>
                  <a:cubicBezTo>
                    <a:pt x="5579" y="8084"/>
                    <a:pt x="5579" y="8084"/>
                    <a:pt x="5579" y="8084"/>
                  </a:cubicBezTo>
                  <a:cubicBezTo>
                    <a:pt x="5579" y="8084"/>
                    <a:pt x="5579" y="8084"/>
                    <a:pt x="5579" y="8211"/>
                  </a:cubicBezTo>
                  <a:cubicBezTo>
                    <a:pt x="5436" y="8211"/>
                    <a:pt x="5436" y="8211"/>
                    <a:pt x="5436" y="8211"/>
                  </a:cubicBezTo>
                  <a:cubicBezTo>
                    <a:pt x="5436" y="8211"/>
                    <a:pt x="5436" y="8337"/>
                    <a:pt x="5436" y="8337"/>
                  </a:cubicBezTo>
                  <a:cubicBezTo>
                    <a:pt x="5436" y="8337"/>
                    <a:pt x="5436" y="8337"/>
                    <a:pt x="5436" y="8337"/>
                  </a:cubicBezTo>
                  <a:cubicBezTo>
                    <a:pt x="5293" y="8463"/>
                    <a:pt x="5293" y="8463"/>
                    <a:pt x="5293" y="8463"/>
                  </a:cubicBezTo>
                  <a:cubicBezTo>
                    <a:pt x="5293" y="8463"/>
                    <a:pt x="5293" y="8589"/>
                    <a:pt x="5293" y="8589"/>
                  </a:cubicBezTo>
                  <a:cubicBezTo>
                    <a:pt x="5293" y="8589"/>
                    <a:pt x="5150" y="8716"/>
                    <a:pt x="5150" y="8716"/>
                  </a:cubicBezTo>
                  <a:cubicBezTo>
                    <a:pt x="5150" y="8842"/>
                    <a:pt x="5150" y="8842"/>
                    <a:pt x="5150" y="8842"/>
                  </a:cubicBezTo>
                  <a:cubicBezTo>
                    <a:pt x="5150" y="8842"/>
                    <a:pt x="5150" y="8968"/>
                    <a:pt x="5150" y="8968"/>
                  </a:cubicBezTo>
                  <a:cubicBezTo>
                    <a:pt x="5007" y="8968"/>
                    <a:pt x="5007" y="9095"/>
                    <a:pt x="5007" y="9095"/>
                  </a:cubicBezTo>
                  <a:cubicBezTo>
                    <a:pt x="5007" y="9095"/>
                    <a:pt x="5007" y="9095"/>
                    <a:pt x="5007" y="9095"/>
                  </a:cubicBezTo>
                  <a:cubicBezTo>
                    <a:pt x="5007" y="9221"/>
                    <a:pt x="5007" y="9221"/>
                    <a:pt x="5007" y="9221"/>
                  </a:cubicBezTo>
                  <a:cubicBezTo>
                    <a:pt x="5007" y="9221"/>
                    <a:pt x="4864" y="9221"/>
                    <a:pt x="4864" y="9221"/>
                  </a:cubicBezTo>
                  <a:cubicBezTo>
                    <a:pt x="4864" y="9221"/>
                    <a:pt x="4864" y="9221"/>
                    <a:pt x="4864" y="9221"/>
                  </a:cubicBezTo>
                  <a:cubicBezTo>
                    <a:pt x="4721" y="9221"/>
                    <a:pt x="4721" y="9221"/>
                    <a:pt x="4721" y="9221"/>
                  </a:cubicBezTo>
                  <a:cubicBezTo>
                    <a:pt x="4721" y="9095"/>
                    <a:pt x="4721" y="9095"/>
                    <a:pt x="4721" y="9095"/>
                  </a:cubicBezTo>
                  <a:cubicBezTo>
                    <a:pt x="4721" y="9095"/>
                    <a:pt x="4721" y="9095"/>
                    <a:pt x="4721" y="9095"/>
                  </a:cubicBezTo>
                  <a:cubicBezTo>
                    <a:pt x="4721" y="8968"/>
                    <a:pt x="4577" y="8968"/>
                    <a:pt x="4577" y="8968"/>
                  </a:cubicBezTo>
                  <a:cubicBezTo>
                    <a:pt x="4577" y="8968"/>
                    <a:pt x="4577" y="9095"/>
                    <a:pt x="4577" y="9095"/>
                  </a:cubicBezTo>
                  <a:cubicBezTo>
                    <a:pt x="4577" y="9095"/>
                    <a:pt x="4577" y="9095"/>
                    <a:pt x="4577" y="9095"/>
                  </a:cubicBezTo>
                  <a:close/>
                  <a:moveTo>
                    <a:pt x="4291" y="8084"/>
                  </a:moveTo>
                  <a:cubicBezTo>
                    <a:pt x="4291" y="8084"/>
                    <a:pt x="4291" y="8084"/>
                    <a:pt x="4291" y="7958"/>
                  </a:cubicBezTo>
                  <a:cubicBezTo>
                    <a:pt x="4434" y="7958"/>
                    <a:pt x="4434" y="7958"/>
                    <a:pt x="4434" y="7958"/>
                  </a:cubicBezTo>
                  <a:cubicBezTo>
                    <a:pt x="4577" y="7958"/>
                    <a:pt x="4577" y="7958"/>
                    <a:pt x="4577" y="7958"/>
                  </a:cubicBezTo>
                  <a:cubicBezTo>
                    <a:pt x="4577" y="7958"/>
                    <a:pt x="4577" y="7958"/>
                    <a:pt x="4721" y="7958"/>
                  </a:cubicBezTo>
                  <a:cubicBezTo>
                    <a:pt x="4721" y="7958"/>
                    <a:pt x="4721" y="7958"/>
                    <a:pt x="4721" y="7958"/>
                  </a:cubicBezTo>
                  <a:cubicBezTo>
                    <a:pt x="4721" y="7958"/>
                    <a:pt x="4721" y="7958"/>
                    <a:pt x="4721" y="8084"/>
                  </a:cubicBezTo>
                  <a:cubicBezTo>
                    <a:pt x="4721" y="8084"/>
                    <a:pt x="4721" y="8211"/>
                    <a:pt x="4721" y="8211"/>
                  </a:cubicBezTo>
                  <a:cubicBezTo>
                    <a:pt x="4721" y="8211"/>
                    <a:pt x="4721" y="8211"/>
                    <a:pt x="4721" y="8211"/>
                  </a:cubicBezTo>
                  <a:cubicBezTo>
                    <a:pt x="4721" y="8211"/>
                    <a:pt x="4577" y="8211"/>
                    <a:pt x="4577" y="8211"/>
                  </a:cubicBezTo>
                  <a:cubicBezTo>
                    <a:pt x="4434" y="8211"/>
                    <a:pt x="4434" y="8337"/>
                    <a:pt x="4434" y="8337"/>
                  </a:cubicBezTo>
                  <a:cubicBezTo>
                    <a:pt x="4434" y="8337"/>
                    <a:pt x="4434" y="8337"/>
                    <a:pt x="4434" y="8337"/>
                  </a:cubicBezTo>
                  <a:cubicBezTo>
                    <a:pt x="4434" y="8337"/>
                    <a:pt x="4291" y="8211"/>
                    <a:pt x="4291" y="8211"/>
                  </a:cubicBezTo>
                  <a:cubicBezTo>
                    <a:pt x="4291" y="8211"/>
                    <a:pt x="4291" y="8084"/>
                    <a:pt x="4291" y="8084"/>
                  </a:cubicBezTo>
                  <a:cubicBezTo>
                    <a:pt x="4291" y="8084"/>
                    <a:pt x="4291" y="8084"/>
                    <a:pt x="4291" y="8084"/>
                  </a:cubicBezTo>
                  <a:cubicBezTo>
                    <a:pt x="4291" y="8084"/>
                    <a:pt x="4291" y="8084"/>
                    <a:pt x="4291" y="8084"/>
                  </a:cubicBezTo>
                  <a:close/>
                  <a:moveTo>
                    <a:pt x="6723" y="9095"/>
                  </a:moveTo>
                  <a:cubicBezTo>
                    <a:pt x="6723" y="9095"/>
                    <a:pt x="6723" y="8968"/>
                    <a:pt x="6723" y="8842"/>
                  </a:cubicBezTo>
                  <a:cubicBezTo>
                    <a:pt x="6723" y="8842"/>
                    <a:pt x="6723" y="8716"/>
                    <a:pt x="6723" y="8716"/>
                  </a:cubicBezTo>
                  <a:cubicBezTo>
                    <a:pt x="6723" y="8716"/>
                    <a:pt x="6723" y="8716"/>
                    <a:pt x="6723" y="8716"/>
                  </a:cubicBezTo>
                  <a:cubicBezTo>
                    <a:pt x="6723" y="8716"/>
                    <a:pt x="6723" y="8716"/>
                    <a:pt x="6866" y="8716"/>
                  </a:cubicBezTo>
                  <a:cubicBezTo>
                    <a:pt x="6866" y="8716"/>
                    <a:pt x="6866" y="8716"/>
                    <a:pt x="6866" y="8716"/>
                  </a:cubicBezTo>
                  <a:cubicBezTo>
                    <a:pt x="6866" y="8716"/>
                    <a:pt x="6866" y="8716"/>
                    <a:pt x="6866" y="8842"/>
                  </a:cubicBezTo>
                  <a:cubicBezTo>
                    <a:pt x="7009" y="8842"/>
                    <a:pt x="7009" y="8842"/>
                    <a:pt x="7009" y="8842"/>
                  </a:cubicBezTo>
                  <a:cubicBezTo>
                    <a:pt x="7009" y="8842"/>
                    <a:pt x="7009" y="8968"/>
                    <a:pt x="7009" y="8968"/>
                  </a:cubicBezTo>
                  <a:cubicBezTo>
                    <a:pt x="7009" y="9095"/>
                    <a:pt x="7009" y="9095"/>
                    <a:pt x="7009" y="9095"/>
                  </a:cubicBezTo>
                  <a:cubicBezTo>
                    <a:pt x="7009" y="9221"/>
                    <a:pt x="7009" y="9221"/>
                    <a:pt x="7009" y="9221"/>
                  </a:cubicBezTo>
                  <a:cubicBezTo>
                    <a:pt x="7009" y="9221"/>
                    <a:pt x="6866" y="9221"/>
                    <a:pt x="6866" y="9221"/>
                  </a:cubicBezTo>
                  <a:cubicBezTo>
                    <a:pt x="6866" y="9221"/>
                    <a:pt x="6866" y="9221"/>
                    <a:pt x="6866" y="9221"/>
                  </a:cubicBezTo>
                  <a:cubicBezTo>
                    <a:pt x="6866" y="9221"/>
                    <a:pt x="6723" y="9095"/>
                    <a:pt x="6723" y="9095"/>
                  </a:cubicBezTo>
                  <a:close/>
                  <a:moveTo>
                    <a:pt x="7868" y="8716"/>
                  </a:moveTo>
                  <a:cubicBezTo>
                    <a:pt x="7868" y="8716"/>
                    <a:pt x="7868" y="8716"/>
                    <a:pt x="7868" y="8589"/>
                  </a:cubicBezTo>
                  <a:cubicBezTo>
                    <a:pt x="7868" y="8589"/>
                    <a:pt x="7868" y="8463"/>
                    <a:pt x="7868" y="8463"/>
                  </a:cubicBezTo>
                  <a:cubicBezTo>
                    <a:pt x="7868" y="8463"/>
                    <a:pt x="7868" y="8337"/>
                    <a:pt x="7868" y="8337"/>
                  </a:cubicBezTo>
                  <a:cubicBezTo>
                    <a:pt x="7868" y="8337"/>
                    <a:pt x="8011" y="8211"/>
                    <a:pt x="8011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725" y="8211"/>
                    <a:pt x="7725" y="8211"/>
                    <a:pt x="7725" y="8211"/>
                  </a:cubicBezTo>
                  <a:cubicBezTo>
                    <a:pt x="7725" y="8211"/>
                    <a:pt x="7725" y="8337"/>
                    <a:pt x="7581" y="8337"/>
                  </a:cubicBezTo>
                  <a:cubicBezTo>
                    <a:pt x="7581" y="8337"/>
                    <a:pt x="7581" y="8463"/>
                    <a:pt x="7581" y="8463"/>
                  </a:cubicBezTo>
                  <a:cubicBezTo>
                    <a:pt x="7581" y="8463"/>
                    <a:pt x="7581" y="8463"/>
                    <a:pt x="7581" y="8463"/>
                  </a:cubicBezTo>
                  <a:cubicBezTo>
                    <a:pt x="7581" y="8463"/>
                    <a:pt x="7438" y="8463"/>
                    <a:pt x="7438" y="8589"/>
                  </a:cubicBezTo>
                  <a:cubicBezTo>
                    <a:pt x="7295" y="8589"/>
                    <a:pt x="7295" y="8589"/>
                    <a:pt x="7295" y="8716"/>
                  </a:cubicBezTo>
                  <a:cubicBezTo>
                    <a:pt x="7152" y="8716"/>
                    <a:pt x="7009" y="8716"/>
                    <a:pt x="7009" y="8716"/>
                  </a:cubicBezTo>
                  <a:cubicBezTo>
                    <a:pt x="7009" y="8716"/>
                    <a:pt x="7009" y="8589"/>
                    <a:pt x="6866" y="8589"/>
                  </a:cubicBezTo>
                  <a:cubicBezTo>
                    <a:pt x="6866" y="8589"/>
                    <a:pt x="6866" y="8589"/>
                    <a:pt x="6866" y="8589"/>
                  </a:cubicBezTo>
                  <a:cubicBezTo>
                    <a:pt x="6866" y="8589"/>
                    <a:pt x="6866" y="8463"/>
                    <a:pt x="6866" y="8463"/>
                  </a:cubicBezTo>
                  <a:cubicBezTo>
                    <a:pt x="7009" y="8463"/>
                    <a:pt x="7009" y="8463"/>
                    <a:pt x="7009" y="8463"/>
                  </a:cubicBezTo>
                  <a:cubicBezTo>
                    <a:pt x="7009" y="8463"/>
                    <a:pt x="7009" y="8463"/>
                    <a:pt x="7152" y="8463"/>
                  </a:cubicBezTo>
                  <a:cubicBezTo>
                    <a:pt x="7152" y="8463"/>
                    <a:pt x="7152" y="8463"/>
                    <a:pt x="7295" y="8463"/>
                  </a:cubicBezTo>
                  <a:cubicBezTo>
                    <a:pt x="7295" y="8463"/>
                    <a:pt x="7295" y="8337"/>
                    <a:pt x="7295" y="8337"/>
                  </a:cubicBezTo>
                  <a:cubicBezTo>
                    <a:pt x="7295" y="8337"/>
                    <a:pt x="7295" y="8337"/>
                    <a:pt x="7295" y="8337"/>
                  </a:cubicBezTo>
                  <a:cubicBezTo>
                    <a:pt x="7295" y="8337"/>
                    <a:pt x="7295" y="8337"/>
                    <a:pt x="7295" y="8211"/>
                  </a:cubicBezTo>
                  <a:cubicBezTo>
                    <a:pt x="7152" y="8211"/>
                    <a:pt x="7152" y="8337"/>
                    <a:pt x="7152" y="8337"/>
                  </a:cubicBezTo>
                  <a:cubicBezTo>
                    <a:pt x="7152" y="8337"/>
                    <a:pt x="7152" y="8337"/>
                    <a:pt x="7152" y="8337"/>
                  </a:cubicBezTo>
                  <a:cubicBezTo>
                    <a:pt x="7009" y="8337"/>
                    <a:pt x="7009" y="8337"/>
                    <a:pt x="7009" y="8211"/>
                  </a:cubicBezTo>
                  <a:cubicBezTo>
                    <a:pt x="7009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084"/>
                  </a:cubicBezTo>
                  <a:cubicBezTo>
                    <a:pt x="7009" y="8084"/>
                    <a:pt x="6866" y="8084"/>
                    <a:pt x="7009" y="8084"/>
                  </a:cubicBezTo>
                  <a:cubicBezTo>
                    <a:pt x="7009" y="8084"/>
                    <a:pt x="7152" y="8084"/>
                    <a:pt x="7152" y="8084"/>
                  </a:cubicBezTo>
                  <a:cubicBezTo>
                    <a:pt x="7152" y="8084"/>
                    <a:pt x="7152" y="8084"/>
                    <a:pt x="7152" y="8084"/>
                  </a:cubicBezTo>
                  <a:cubicBezTo>
                    <a:pt x="7152" y="8084"/>
                    <a:pt x="7152" y="8084"/>
                    <a:pt x="7295" y="8084"/>
                  </a:cubicBezTo>
                  <a:cubicBezTo>
                    <a:pt x="7295" y="8084"/>
                    <a:pt x="7438" y="8084"/>
                    <a:pt x="7438" y="7958"/>
                  </a:cubicBezTo>
                  <a:cubicBezTo>
                    <a:pt x="7438" y="7958"/>
                    <a:pt x="7438" y="7958"/>
                    <a:pt x="7438" y="7832"/>
                  </a:cubicBezTo>
                  <a:cubicBezTo>
                    <a:pt x="7581" y="7832"/>
                    <a:pt x="7581" y="7832"/>
                    <a:pt x="7581" y="7705"/>
                  </a:cubicBezTo>
                  <a:cubicBezTo>
                    <a:pt x="7581" y="7705"/>
                    <a:pt x="7581" y="7705"/>
                    <a:pt x="7581" y="7705"/>
                  </a:cubicBezTo>
                  <a:cubicBezTo>
                    <a:pt x="7581" y="7705"/>
                    <a:pt x="7581" y="7579"/>
                    <a:pt x="7581" y="7579"/>
                  </a:cubicBezTo>
                  <a:cubicBezTo>
                    <a:pt x="7581" y="7579"/>
                    <a:pt x="7581" y="7579"/>
                    <a:pt x="7581" y="7579"/>
                  </a:cubicBezTo>
                  <a:cubicBezTo>
                    <a:pt x="7581" y="7453"/>
                    <a:pt x="7581" y="7453"/>
                    <a:pt x="7725" y="7453"/>
                  </a:cubicBezTo>
                  <a:cubicBezTo>
                    <a:pt x="7725" y="7453"/>
                    <a:pt x="7725" y="7453"/>
                    <a:pt x="7725" y="7453"/>
                  </a:cubicBezTo>
                  <a:cubicBezTo>
                    <a:pt x="7725" y="7453"/>
                    <a:pt x="7725" y="7453"/>
                    <a:pt x="7725" y="7453"/>
                  </a:cubicBezTo>
                  <a:cubicBezTo>
                    <a:pt x="7868" y="7579"/>
                    <a:pt x="7868" y="7579"/>
                    <a:pt x="7868" y="7579"/>
                  </a:cubicBezTo>
                  <a:cubicBezTo>
                    <a:pt x="7868" y="7579"/>
                    <a:pt x="7868" y="7705"/>
                    <a:pt x="7868" y="7832"/>
                  </a:cubicBezTo>
                  <a:cubicBezTo>
                    <a:pt x="7725" y="7832"/>
                    <a:pt x="7868" y="7832"/>
                    <a:pt x="7868" y="7832"/>
                  </a:cubicBezTo>
                  <a:cubicBezTo>
                    <a:pt x="7868" y="7705"/>
                    <a:pt x="7868" y="7705"/>
                    <a:pt x="7868" y="7705"/>
                  </a:cubicBezTo>
                  <a:cubicBezTo>
                    <a:pt x="7868" y="7832"/>
                    <a:pt x="8011" y="7705"/>
                    <a:pt x="8011" y="7705"/>
                  </a:cubicBezTo>
                  <a:cubicBezTo>
                    <a:pt x="8011" y="7705"/>
                    <a:pt x="8011" y="7705"/>
                    <a:pt x="8011" y="7705"/>
                  </a:cubicBezTo>
                  <a:cubicBezTo>
                    <a:pt x="8011" y="7705"/>
                    <a:pt x="8154" y="7579"/>
                    <a:pt x="8154" y="7705"/>
                  </a:cubicBezTo>
                  <a:cubicBezTo>
                    <a:pt x="8154" y="7705"/>
                    <a:pt x="8154" y="7705"/>
                    <a:pt x="8154" y="7705"/>
                  </a:cubicBezTo>
                  <a:cubicBezTo>
                    <a:pt x="8154" y="7832"/>
                    <a:pt x="8154" y="7832"/>
                    <a:pt x="8011" y="7832"/>
                  </a:cubicBezTo>
                  <a:cubicBezTo>
                    <a:pt x="7868" y="7958"/>
                    <a:pt x="7725" y="7958"/>
                    <a:pt x="7725" y="7958"/>
                  </a:cubicBezTo>
                  <a:cubicBezTo>
                    <a:pt x="7581" y="7958"/>
                    <a:pt x="7581" y="8084"/>
                    <a:pt x="7581" y="8084"/>
                  </a:cubicBezTo>
                  <a:cubicBezTo>
                    <a:pt x="7438" y="8211"/>
                    <a:pt x="7438" y="8211"/>
                    <a:pt x="7438" y="8211"/>
                  </a:cubicBezTo>
                  <a:cubicBezTo>
                    <a:pt x="7438" y="8211"/>
                    <a:pt x="7438" y="8337"/>
                    <a:pt x="7438" y="8337"/>
                  </a:cubicBezTo>
                  <a:cubicBezTo>
                    <a:pt x="7581" y="8337"/>
                    <a:pt x="7581" y="8211"/>
                    <a:pt x="7725" y="8211"/>
                  </a:cubicBezTo>
                  <a:cubicBezTo>
                    <a:pt x="7725" y="8211"/>
                    <a:pt x="7725" y="8084"/>
                    <a:pt x="7868" y="8084"/>
                  </a:cubicBezTo>
                  <a:cubicBezTo>
                    <a:pt x="7868" y="8084"/>
                    <a:pt x="7868" y="8084"/>
                    <a:pt x="7868" y="8084"/>
                  </a:cubicBezTo>
                  <a:cubicBezTo>
                    <a:pt x="8011" y="8084"/>
                    <a:pt x="8011" y="8084"/>
                    <a:pt x="8011" y="7958"/>
                  </a:cubicBezTo>
                  <a:cubicBezTo>
                    <a:pt x="8011" y="7958"/>
                    <a:pt x="8011" y="7958"/>
                    <a:pt x="8011" y="7958"/>
                  </a:cubicBezTo>
                  <a:cubicBezTo>
                    <a:pt x="8011" y="7958"/>
                    <a:pt x="8154" y="7958"/>
                    <a:pt x="8154" y="8084"/>
                  </a:cubicBezTo>
                  <a:cubicBezTo>
                    <a:pt x="8154" y="8084"/>
                    <a:pt x="8154" y="8084"/>
                    <a:pt x="8154" y="8084"/>
                  </a:cubicBezTo>
                  <a:cubicBezTo>
                    <a:pt x="8154" y="8211"/>
                    <a:pt x="8154" y="8211"/>
                    <a:pt x="8154" y="8337"/>
                  </a:cubicBezTo>
                  <a:cubicBezTo>
                    <a:pt x="8154" y="8337"/>
                    <a:pt x="8154" y="8463"/>
                    <a:pt x="8011" y="8463"/>
                  </a:cubicBezTo>
                  <a:cubicBezTo>
                    <a:pt x="8011" y="8716"/>
                    <a:pt x="8011" y="8968"/>
                    <a:pt x="7868" y="9095"/>
                  </a:cubicBezTo>
                  <a:cubicBezTo>
                    <a:pt x="7868" y="9095"/>
                    <a:pt x="7868" y="9095"/>
                    <a:pt x="7868" y="9095"/>
                  </a:cubicBezTo>
                  <a:cubicBezTo>
                    <a:pt x="7868" y="9095"/>
                    <a:pt x="7725" y="9095"/>
                    <a:pt x="7725" y="9095"/>
                  </a:cubicBezTo>
                  <a:cubicBezTo>
                    <a:pt x="7725" y="9095"/>
                    <a:pt x="7725" y="8968"/>
                    <a:pt x="7725" y="8968"/>
                  </a:cubicBezTo>
                  <a:cubicBezTo>
                    <a:pt x="7581" y="8968"/>
                    <a:pt x="7581" y="8968"/>
                    <a:pt x="7581" y="8968"/>
                  </a:cubicBezTo>
                  <a:cubicBezTo>
                    <a:pt x="7581" y="8968"/>
                    <a:pt x="7581" y="8968"/>
                    <a:pt x="7581" y="8968"/>
                  </a:cubicBezTo>
                  <a:cubicBezTo>
                    <a:pt x="7581" y="8968"/>
                    <a:pt x="7581" y="8968"/>
                    <a:pt x="7438" y="8968"/>
                  </a:cubicBezTo>
                  <a:cubicBezTo>
                    <a:pt x="7438" y="8968"/>
                    <a:pt x="7438" y="8968"/>
                    <a:pt x="7438" y="9095"/>
                  </a:cubicBezTo>
                  <a:cubicBezTo>
                    <a:pt x="7438" y="9095"/>
                    <a:pt x="7438" y="9095"/>
                    <a:pt x="7438" y="9095"/>
                  </a:cubicBezTo>
                  <a:cubicBezTo>
                    <a:pt x="7438" y="9221"/>
                    <a:pt x="7438" y="9221"/>
                    <a:pt x="7438" y="9221"/>
                  </a:cubicBezTo>
                  <a:cubicBezTo>
                    <a:pt x="7295" y="9221"/>
                    <a:pt x="7295" y="9221"/>
                    <a:pt x="7295" y="9221"/>
                  </a:cubicBezTo>
                  <a:cubicBezTo>
                    <a:pt x="7295" y="9221"/>
                    <a:pt x="7295" y="9221"/>
                    <a:pt x="7295" y="9221"/>
                  </a:cubicBezTo>
                  <a:cubicBezTo>
                    <a:pt x="7295" y="9095"/>
                    <a:pt x="7295" y="9095"/>
                    <a:pt x="7295" y="8968"/>
                  </a:cubicBezTo>
                  <a:cubicBezTo>
                    <a:pt x="7295" y="8968"/>
                    <a:pt x="7152" y="8968"/>
                    <a:pt x="7152" y="8968"/>
                  </a:cubicBezTo>
                  <a:cubicBezTo>
                    <a:pt x="7152" y="8968"/>
                    <a:pt x="7152" y="8968"/>
                    <a:pt x="7152" y="8968"/>
                  </a:cubicBezTo>
                  <a:cubicBezTo>
                    <a:pt x="7152" y="8842"/>
                    <a:pt x="7152" y="8968"/>
                    <a:pt x="7295" y="8968"/>
                  </a:cubicBezTo>
                  <a:cubicBezTo>
                    <a:pt x="7295" y="8842"/>
                    <a:pt x="7295" y="8842"/>
                    <a:pt x="7295" y="8842"/>
                  </a:cubicBezTo>
                  <a:cubicBezTo>
                    <a:pt x="7295" y="8842"/>
                    <a:pt x="7295" y="8842"/>
                    <a:pt x="7152" y="8842"/>
                  </a:cubicBezTo>
                  <a:cubicBezTo>
                    <a:pt x="7152" y="8842"/>
                    <a:pt x="7152" y="8716"/>
                    <a:pt x="7152" y="8716"/>
                  </a:cubicBezTo>
                  <a:cubicBezTo>
                    <a:pt x="7295" y="8716"/>
                    <a:pt x="7295" y="8716"/>
                    <a:pt x="7295" y="8716"/>
                  </a:cubicBezTo>
                  <a:cubicBezTo>
                    <a:pt x="7438" y="8716"/>
                    <a:pt x="7581" y="8716"/>
                    <a:pt x="7581" y="8716"/>
                  </a:cubicBezTo>
                  <a:cubicBezTo>
                    <a:pt x="7581" y="8716"/>
                    <a:pt x="7581" y="8716"/>
                    <a:pt x="7581" y="8716"/>
                  </a:cubicBezTo>
                  <a:cubicBezTo>
                    <a:pt x="7581" y="8716"/>
                    <a:pt x="7581" y="8716"/>
                    <a:pt x="7581" y="8842"/>
                  </a:cubicBezTo>
                  <a:cubicBezTo>
                    <a:pt x="7581" y="8842"/>
                    <a:pt x="7581" y="8842"/>
                    <a:pt x="7581" y="8842"/>
                  </a:cubicBezTo>
                  <a:cubicBezTo>
                    <a:pt x="7725" y="8968"/>
                    <a:pt x="7725" y="8842"/>
                    <a:pt x="7868" y="8842"/>
                  </a:cubicBezTo>
                  <a:cubicBezTo>
                    <a:pt x="7868" y="8842"/>
                    <a:pt x="7868" y="8842"/>
                    <a:pt x="7868" y="8716"/>
                  </a:cubicBezTo>
                  <a:close/>
                  <a:moveTo>
                    <a:pt x="12016" y="8211"/>
                  </a:moveTo>
                  <a:cubicBezTo>
                    <a:pt x="12016" y="8211"/>
                    <a:pt x="12016" y="8337"/>
                    <a:pt x="12016" y="8337"/>
                  </a:cubicBezTo>
                  <a:cubicBezTo>
                    <a:pt x="12016" y="8337"/>
                    <a:pt x="12016" y="8337"/>
                    <a:pt x="12016" y="8337"/>
                  </a:cubicBezTo>
                  <a:cubicBezTo>
                    <a:pt x="12159" y="8337"/>
                    <a:pt x="12159" y="8211"/>
                    <a:pt x="12159" y="8211"/>
                  </a:cubicBezTo>
                  <a:cubicBezTo>
                    <a:pt x="12302" y="8084"/>
                    <a:pt x="12445" y="7958"/>
                    <a:pt x="12445" y="7958"/>
                  </a:cubicBezTo>
                  <a:cubicBezTo>
                    <a:pt x="12588" y="7958"/>
                    <a:pt x="12731" y="7832"/>
                    <a:pt x="12731" y="7958"/>
                  </a:cubicBezTo>
                  <a:cubicBezTo>
                    <a:pt x="12874" y="7958"/>
                    <a:pt x="12731" y="8084"/>
                    <a:pt x="12588" y="8337"/>
                  </a:cubicBezTo>
                  <a:cubicBezTo>
                    <a:pt x="12588" y="8337"/>
                    <a:pt x="12588" y="8463"/>
                    <a:pt x="12588" y="8463"/>
                  </a:cubicBezTo>
                  <a:cubicBezTo>
                    <a:pt x="12588" y="8589"/>
                    <a:pt x="12588" y="8589"/>
                    <a:pt x="12588" y="8716"/>
                  </a:cubicBezTo>
                  <a:cubicBezTo>
                    <a:pt x="12588" y="8842"/>
                    <a:pt x="12588" y="8968"/>
                    <a:pt x="12445" y="8968"/>
                  </a:cubicBezTo>
                  <a:cubicBezTo>
                    <a:pt x="12445" y="8968"/>
                    <a:pt x="12445" y="8968"/>
                    <a:pt x="12445" y="8968"/>
                  </a:cubicBezTo>
                  <a:cubicBezTo>
                    <a:pt x="12445" y="8842"/>
                    <a:pt x="12445" y="8842"/>
                    <a:pt x="12302" y="8842"/>
                  </a:cubicBezTo>
                  <a:cubicBezTo>
                    <a:pt x="12302" y="8842"/>
                    <a:pt x="12302" y="8842"/>
                    <a:pt x="12159" y="8842"/>
                  </a:cubicBezTo>
                  <a:cubicBezTo>
                    <a:pt x="12159" y="8842"/>
                    <a:pt x="12159" y="8842"/>
                    <a:pt x="12159" y="8842"/>
                  </a:cubicBezTo>
                  <a:cubicBezTo>
                    <a:pt x="12302" y="8842"/>
                    <a:pt x="12302" y="8716"/>
                    <a:pt x="12302" y="8589"/>
                  </a:cubicBezTo>
                  <a:cubicBezTo>
                    <a:pt x="12302" y="8589"/>
                    <a:pt x="12159" y="8589"/>
                    <a:pt x="12159" y="8589"/>
                  </a:cubicBezTo>
                  <a:cubicBezTo>
                    <a:pt x="12159" y="8589"/>
                    <a:pt x="12159" y="8589"/>
                    <a:pt x="12159" y="8589"/>
                  </a:cubicBezTo>
                  <a:cubicBezTo>
                    <a:pt x="12159" y="8589"/>
                    <a:pt x="12159" y="8589"/>
                    <a:pt x="12159" y="8589"/>
                  </a:cubicBezTo>
                  <a:cubicBezTo>
                    <a:pt x="12159" y="8589"/>
                    <a:pt x="12302" y="8337"/>
                    <a:pt x="12302" y="8337"/>
                  </a:cubicBezTo>
                  <a:cubicBezTo>
                    <a:pt x="12159" y="8337"/>
                    <a:pt x="12159" y="8337"/>
                    <a:pt x="12302" y="8337"/>
                  </a:cubicBezTo>
                  <a:cubicBezTo>
                    <a:pt x="12302" y="8337"/>
                    <a:pt x="12302" y="8211"/>
                    <a:pt x="12302" y="8211"/>
                  </a:cubicBezTo>
                  <a:cubicBezTo>
                    <a:pt x="12302" y="8211"/>
                    <a:pt x="12302" y="8211"/>
                    <a:pt x="12302" y="8211"/>
                  </a:cubicBezTo>
                  <a:cubicBezTo>
                    <a:pt x="12159" y="8337"/>
                    <a:pt x="12159" y="8463"/>
                    <a:pt x="12016" y="8589"/>
                  </a:cubicBezTo>
                  <a:cubicBezTo>
                    <a:pt x="12016" y="8589"/>
                    <a:pt x="12159" y="8716"/>
                    <a:pt x="12016" y="8716"/>
                  </a:cubicBezTo>
                  <a:cubicBezTo>
                    <a:pt x="12016" y="8842"/>
                    <a:pt x="12016" y="8842"/>
                    <a:pt x="12016" y="8842"/>
                  </a:cubicBezTo>
                  <a:cubicBezTo>
                    <a:pt x="12016" y="8716"/>
                    <a:pt x="11873" y="8716"/>
                    <a:pt x="11873" y="8716"/>
                  </a:cubicBezTo>
                  <a:cubicBezTo>
                    <a:pt x="11873" y="8589"/>
                    <a:pt x="11873" y="8463"/>
                    <a:pt x="12016" y="8337"/>
                  </a:cubicBezTo>
                  <a:cubicBezTo>
                    <a:pt x="12016" y="8337"/>
                    <a:pt x="12016" y="8211"/>
                    <a:pt x="12016" y="8211"/>
                  </a:cubicBezTo>
                  <a:close/>
                  <a:moveTo>
                    <a:pt x="12588" y="7958"/>
                  </a:moveTo>
                  <a:cubicBezTo>
                    <a:pt x="12588" y="7958"/>
                    <a:pt x="12588" y="7958"/>
                    <a:pt x="12588" y="7958"/>
                  </a:cubicBezTo>
                  <a:cubicBezTo>
                    <a:pt x="12588" y="7958"/>
                    <a:pt x="12588" y="8084"/>
                    <a:pt x="12588" y="8084"/>
                  </a:cubicBezTo>
                  <a:cubicBezTo>
                    <a:pt x="12588" y="8211"/>
                    <a:pt x="12588" y="8337"/>
                    <a:pt x="12445" y="8463"/>
                  </a:cubicBezTo>
                  <a:cubicBezTo>
                    <a:pt x="12445" y="8337"/>
                    <a:pt x="12445" y="8337"/>
                    <a:pt x="12445" y="8337"/>
                  </a:cubicBezTo>
                  <a:cubicBezTo>
                    <a:pt x="12445" y="8337"/>
                    <a:pt x="12445" y="8211"/>
                    <a:pt x="12302" y="8211"/>
                  </a:cubicBezTo>
                  <a:cubicBezTo>
                    <a:pt x="12302" y="8084"/>
                    <a:pt x="12302" y="8084"/>
                    <a:pt x="12302" y="8084"/>
                  </a:cubicBezTo>
                  <a:cubicBezTo>
                    <a:pt x="12445" y="8084"/>
                    <a:pt x="12445" y="8084"/>
                    <a:pt x="12445" y="7958"/>
                  </a:cubicBezTo>
                  <a:cubicBezTo>
                    <a:pt x="12588" y="7958"/>
                    <a:pt x="12588" y="7958"/>
                    <a:pt x="12588" y="7958"/>
                  </a:cubicBezTo>
                  <a:close/>
                  <a:moveTo>
                    <a:pt x="12445" y="8463"/>
                  </a:moveTo>
                  <a:cubicBezTo>
                    <a:pt x="12445" y="8463"/>
                    <a:pt x="12445" y="8716"/>
                    <a:pt x="12445" y="8716"/>
                  </a:cubicBezTo>
                  <a:cubicBezTo>
                    <a:pt x="12445" y="8716"/>
                    <a:pt x="12445" y="8842"/>
                    <a:pt x="12445" y="8842"/>
                  </a:cubicBezTo>
                  <a:cubicBezTo>
                    <a:pt x="12445" y="8842"/>
                    <a:pt x="12445" y="8842"/>
                    <a:pt x="12302" y="8842"/>
                  </a:cubicBezTo>
                  <a:cubicBezTo>
                    <a:pt x="12302" y="8716"/>
                    <a:pt x="12445" y="8589"/>
                    <a:pt x="12445" y="8589"/>
                  </a:cubicBezTo>
                  <a:cubicBezTo>
                    <a:pt x="12445" y="8589"/>
                    <a:pt x="12445" y="8463"/>
                    <a:pt x="12445" y="8463"/>
                  </a:cubicBezTo>
                  <a:close/>
                  <a:moveTo>
                    <a:pt x="11444" y="8842"/>
                  </a:moveTo>
                  <a:cubicBezTo>
                    <a:pt x="11444" y="8842"/>
                    <a:pt x="11587" y="8842"/>
                    <a:pt x="11730" y="8968"/>
                  </a:cubicBezTo>
                  <a:cubicBezTo>
                    <a:pt x="11730" y="8968"/>
                    <a:pt x="11873" y="8968"/>
                    <a:pt x="11873" y="8968"/>
                  </a:cubicBezTo>
                  <a:cubicBezTo>
                    <a:pt x="12159" y="9095"/>
                    <a:pt x="12302" y="9095"/>
                    <a:pt x="12588" y="9095"/>
                  </a:cubicBezTo>
                  <a:cubicBezTo>
                    <a:pt x="12588" y="9221"/>
                    <a:pt x="12874" y="9095"/>
                    <a:pt x="13017" y="9095"/>
                  </a:cubicBezTo>
                  <a:cubicBezTo>
                    <a:pt x="13017" y="9095"/>
                    <a:pt x="13017" y="9095"/>
                    <a:pt x="13017" y="9095"/>
                  </a:cubicBezTo>
                  <a:cubicBezTo>
                    <a:pt x="13017" y="9095"/>
                    <a:pt x="13017" y="9095"/>
                    <a:pt x="13017" y="9221"/>
                  </a:cubicBezTo>
                  <a:cubicBezTo>
                    <a:pt x="12874" y="9221"/>
                    <a:pt x="12874" y="9221"/>
                    <a:pt x="12874" y="9221"/>
                  </a:cubicBezTo>
                  <a:cubicBezTo>
                    <a:pt x="12731" y="9221"/>
                    <a:pt x="12731" y="9221"/>
                    <a:pt x="12731" y="9221"/>
                  </a:cubicBezTo>
                  <a:cubicBezTo>
                    <a:pt x="12731" y="9221"/>
                    <a:pt x="12588" y="9347"/>
                    <a:pt x="12588" y="9347"/>
                  </a:cubicBezTo>
                  <a:cubicBezTo>
                    <a:pt x="12302" y="9347"/>
                    <a:pt x="12302" y="9347"/>
                    <a:pt x="12159" y="9221"/>
                  </a:cubicBezTo>
                  <a:cubicBezTo>
                    <a:pt x="12016" y="9095"/>
                    <a:pt x="11873" y="9095"/>
                    <a:pt x="11730" y="8968"/>
                  </a:cubicBezTo>
                  <a:cubicBezTo>
                    <a:pt x="11587" y="8968"/>
                    <a:pt x="11444" y="8968"/>
                    <a:pt x="11444" y="8842"/>
                  </a:cubicBezTo>
                  <a:close/>
                  <a:moveTo>
                    <a:pt x="11730" y="8716"/>
                  </a:moveTo>
                  <a:cubicBezTo>
                    <a:pt x="11730" y="8716"/>
                    <a:pt x="11730" y="8716"/>
                    <a:pt x="11730" y="8716"/>
                  </a:cubicBezTo>
                  <a:cubicBezTo>
                    <a:pt x="11730" y="8716"/>
                    <a:pt x="11873" y="8842"/>
                    <a:pt x="11873" y="8842"/>
                  </a:cubicBezTo>
                  <a:cubicBezTo>
                    <a:pt x="11873" y="8842"/>
                    <a:pt x="11873" y="8842"/>
                    <a:pt x="11873" y="8968"/>
                  </a:cubicBezTo>
                  <a:cubicBezTo>
                    <a:pt x="11730" y="8968"/>
                    <a:pt x="11730" y="8968"/>
                    <a:pt x="11730" y="8968"/>
                  </a:cubicBezTo>
                  <a:cubicBezTo>
                    <a:pt x="11730" y="8842"/>
                    <a:pt x="11730" y="8842"/>
                    <a:pt x="11730" y="8842"/>
                  </a:cubicBezTo>
                  <a:cubicBezTo>
                    <a:pt x="11730" y="8842"/>
                    <a:pt x="11730" y="8716"/>
                    <a:pt x="11730" y="8716"/>
                  </a:cubicBezTo>
                  <a:close/>
                  <a:moveTo>
                    <a:pt x="11587" y="8337"/>
                  </a:moveTo>
                  <a:cubicBezTo>
                    <a:pt x="11730" y="8337"/>
                    <a:pt x="11873" y="8463"/>
                    <a:pt x="11873" y="8589"/>
                  </a:cubicBezTo>
                  <a:cubicBezTo>
                    <a:pt x="11730" y="8589"/>
                    <a:pt x="11730" y="8589"/>
                    <a:pt x="11730" y="8589"/>
                  </a:cubicBezTo>
                  <a:cubicBezTo>
                    <a:pt x="11730" y="8589"/>
                    <a:pt x="11730" y="8589"/>
                    <a:pt x="11587" y="8589"/>
                  </a:cubicBezTo>
                  <a:cubicBezTo>
                    <a:pt x="11587" y="8589"/>
                    <a:pt x="11587" y="8463"/>
                    <a:pt x="11587" y="8463"/>
                  </a:cubicBezTo>
                  <a:cubicBezTo>
                    <a:pt x="11587" y="8463"/>
                    <a:pt x="11587" y="8337"/>
                    <a:pt x="11587" y="8337"/>
                  </a:cubicBezTo>
                  <a:close/>
                  <a:moveTo>
                    <a:pt x="12302" y="7958"/>
                  </a:moveTo>
                  <a:cubicBezTo>
                    <a:pt x="12302" y="7958"/>
                    <a:pt x="12302" y="7958"/>
                    <a:pt x="12302" y="7958"/>
                  </a:cubicBezTo>
                  <a:cubicBezTo>
                    <a:pt x="12445" y="7832"/>
                    <a:pt x="12445" y="7832"/>
                    <a:pt x="12445" y="7705"/>
                  </a:cubicBezTo>
                  <a:cubicBezTo>
                    <a:pt x="12445" y="7705"/>
                    <a:pt x="12445" y="7705"/>
                    <a:pt x="12445" y="7705"/>
                  </a:cubicBezTo>
                  <a:cubicBezTo>
                    <a:pt x="12445" y="7705"/>
                    <a:pt x="12445" y="7705"/>
                    <a:pt x="12445" y="7579"/>
                  </a:cubicBezTo>
                  <a:cubicBezTo>
                    <a:pt x="12588" y="7579"/>
                    <a:pt x="12588" y="7579"/>
                    <a:pt x="12588" y="7453"/>
                  </a:cubicBezTo>
                  <a:cubicBezTo>
                    <a:pt x="12588" y="7453"/>
                    <a:pt x="12588" y="7453"/>
                    <a:pt x="12588" y="7453"/>
                  </a:cubicBezTo>
                  <a:cubicBezTo>
                    <a:pt x="12588" y="7453"/>
                    <a:pt x="12588" y="7453"/>
                    <a:pt x="12445" y="7579"/>
                  </a:cubicBezTo>
                  <a:cubicBezTo>
                    <a:pt x="12445" y="7579"/>
                    <a:pt x="12302" y="7705"/>
                    <a:pt x="12302" y="7705"/>
                  </a:cubicBezTo>
                  <a:cubicBezTo>
                    <a:pt x="12159" y="7705"/>
                    <a:pt x="12159" y="7832"/>
                    <a:pt x="12159" y="7832"/>
                  </a:cubicBezTo>
                  <a:cubicBezTo>
                    <a:pt x="12016" y="7832"/>
                    <a:pt x="11730" y="7832"/>
                    <a:pt x="11730" y="7832"/>
                  </a:cubicBezTo>
                  <a:cubicBezTo>
                    <a:pt x="11873" y="7832"/>
                    <a:pt x="12016" y="7705"/>
                    <a:pt x="12159" y="7579"/>
                  </a:cubicBezTo>
                  <a:cubicBezTo>
                    <a:pt x="12159" y="7579"/>
                    <a:pt x="12302" y="7453"/>
                    <a:pt x="12445" y="7326"/>
                  </a:cubicBezTo>
                  <a:cubicBezTo>
                    <a:pt x="12445" y="7326"/>
                    <a:pt x="12588" y="7326"/>
                    <a:pt x="12588" y="7326"/>
                  </a:cubicBezTo>
                  <a:cubicBezTo>
                    <a:pt x="12588" y="7326"/>
                    <a:pt x="12588" y="7326"/>
                    <a:pt x="12731" y="7326"/>
                  </a:cubicBezTo>
                  <a:cubicBezTo>
                    <a:pt x="12731" y="7326"/>
                    <a:pt x="12731" y="7200"/>
                    <a:pt x="12731" y="7200"/>
                  </a:cubicBezTo>
                  <a:cubicBezTo>
                    <a:pt x="12731" y="7200"/>
                    <a:pt x="12731" y="7200"/>
                    <a:pt x="12874" y="7200"/>
                  </a:cubicBezTo>
                  <a:cubicBezTo>
                    <a:pt x="12874" y="7200"/>
                    <a:pt x="12874" y="7200"/>
                    <a:pt x="12874" y="7200"/>
                  </a:cubicBezTo>
                  <a:cubicBezTo>
                    <a:pt x="12874" y="7326"/>
                    <a:pt x="12874" y="7326"/>
                    <a:pt x="12874" y="7326"/>
                  </a:cubicBezTo>
                  <a:cubicBezTo>
                    <a:pt x="12874" y="7326"/>
                    <a:pt x="12874" y="7453"/>
                    <a:pt x="12874" y="7453"/>
                  </a:cubicBezTo>
                  <a:cubicBezTo>
                    <a:pt x="12731" y="7453"/>
                    <a:pt x="12731" y="7453"/>
                    <a:pt x="12731" y="7453"/>
                  </a:cubicBezTo>
                  <a:cubicBezTo>
                    <a:pt x="12731" y="7579"/>
                    <a:pt x="12731" y="7579"/>
                    <a:pt x="12588" y="7705"/>
                  </a:cubicBezTo>
                  <a:cubicBezTo>
                    <a:pt x="12588" y="7705"/>
                    <a:pt x="12588" y="7705"/>
                    <a:pt x="12588" y="7705"/>
                  </a:cubicBezTo>
                  <a:cubicBezTo>
                    <a:pt x="12588" y="7705"/>
                    <a:pt x="12731" y="7705"/>
                    <a:pt x="12731" y="7705"/>
                  </a:cubicBezTo>
                  <a:cubicBezTo>
                    <a:pt x="12731" y="7705"/>
                    <a:pt x="12731" y="7705"/>
                    <a:pt x="12731" y="7832"/>
                  </a:cubicBezTo>
                  <a:cubicBezTo>
                    <a:pt x="12588" y="7832"/>
                    <a:pt x="12445" y="7958"/>
                    <a:pt x="12302" y="7958"/>
                  </a:cubicBezTo>
                  <a:close/>
                  <a:moveTo>
                    <a:pt x="10013" y="8211"/>
                  </a:moveTo>
                  <a:cubicBezTo>
                    <a:pt x="10013" y="8211"/>
                    <a:pt x="10013" y="8211"/>
                    <a:pt x="10013" y="8211"/>
                  </a:cubicBezTo>
                  <a:cubicBezTo>
                    <a:pt x="10013" y="8337"/>
                    <a:pt x="10013" y="8337"/>
                    <a:pt x="10156" y="8337"/>
                  </a:cubicBezTo>
                  <a:cubicBezTo>
                    <a:pt x="10156" y="8337"/>
                    <a:pt x="10156" y="8337"/>
                    <a:pt x="10156" y="8463"/>
                  </a:cubicBezTo>
                  <a:cubicBezTo>
                    <a:pt x="10156" y="8463"/>
                    <a:pt x="10156" y="8463"/>
                    <a:pt x="10156" y="8589"/>
                  </a:cubicBezTo>
                  <a:cubicBezTo>
                    <a:pt x="10156" y="8589"/>
                    <a:pt x="10013" y="8589"/>
                    <a:pt x="10013" y="8589"/>
                  </a:cubicBezTo>
                  <a:cubicBezTo>
                    <a:pt x="10156" y="8716"/>
                    <a:pt x="10156" y="8716"/>
                    <a:pt x="10156" y="8716"/>
                  </a:cubicBezTo>
                  <a:cubicBezTo>
                    <a:pt x="10156" y="8842"/>
                    <a:pt x="10299" y="8968"/>
                    <a:pt x="10442" y="8968"/>
                  </a:cubicBezTo>
                  <a:cubicBezTo>
                    <a:pt x="10442" y="8968"/>
                    <a:pt x="10442" y="9095"/>
                    <a:pt x="10442" y="9095"/>
                  </a:cubicBezTo>
                  <a:cubicBezTo>
                    <a:pt x="10585" y="9095"/>
                    <a:pt x="10728" y="9095"/>
                    <a:pt x="10728" y="9221"/>
                  </a:cubicBezTo>
                  <a:cubicBezTo>
                    <a:pt x="10728" y="9221"/>
                    <a:pt x="10728" y="9221"/>
                    <a:pt x="10728" y="9221"/>
                  </a:cubicBezTo>
                  <a:cubicBezTo>
                    <a:pt x="10728" y="9221"/>
                    <a:pt x="10585" y="9221"/>
                    <a:pt x="10585" y="9221"/>
                  </a:cubicBezTo>
                  <a:cubicBezTo>
                    <a:pt x="10585" y="9221"/>
                    <a:pt x="10442" y="9221"/>
                    <a:pt x="10442" y="9221"/>
                  </a:cubicBezTo>
                  <a:cubicBezTo>
                    <a:pt x="10442" y="9347"/>
                    <a:pt x="10299" y="9221"/>
                    <a:pt x="10299" y="9221"/>
                  </a:cubicBezTo>
                  <a:cubicBezTo>
                    <a:pt x="10156" y="9095"/>
                    <a:pt x="10156" y="9095"/>
                    <a:pt x="10013" y="8968"/>
                  </a:cubicBezTo>
                  <a:cubicBezTo>
                    <a:pt x="10013" y="8968"/>
                    <a:pt x="10013" y="8842"/>
                    <a:pt x="9870" y="8716"/>
                  </a:cubicBezTo>
                  <a:cubicBezTo>
                    <a:pt x="9870" y="8716"/>
                    <a:pt x="9870" y="8716"/>
                    <a:pt x="9870" y="8716"/>
                  </a:cubicBezTo>
                  <a:cubicBezTo>
                    <a:pt x="9727" y="8968"/>
                    <a:pt x="9584" y="8968"/>
                    <a:pt x="9441" y="9095"/>
                  </a:cubicBezTo>
                  <a:cubicBezTo>
                    <a:pt x="9298" y="9221"/>
                    <a:pt x="9155" y="9221"/>
                    <a:pt x="9012" y="9221"/>
                  </a:cubicBezTo>
                  <a:cubicBezTo>
                    <a:pt x="9012" y="9221"/>
                    <a:pt x="9012" y="9221"/>
                    <a:pt x="9012" y="9221"/>
                  </a:cubicBezTo>
                  <a:cubicBezTo>
                    <a:pt x="9012" y="9221"/>
                    <a:pt x="9012" y="9221"/>
                    <a:pt x="9012" y="9221"/>
                  </a:cubicBezTo>
                  <a:cubicBezTo>
                    <a:pt x="9012" y="9221"/>
                    <a:pt x="9155" y="9221"/>
                    <a:pt x="9155" y="9221"/>
                  </a:cubicBezTo>
                  <a:cubicBezTo>
                    <a:pt x="9155" y="9221"/>
                    <a:pt x="9298" y="9095"/>
                    <a:pt x="9298" y="9095"/>
                  </a:cubicBezTo>
                  <a:cubicBezTo>
                    <a:pt x="9441" y="9095"/>
                    <a:pt x="9441" y="8968"/>
                    <a:pt x="9441" y="8968"/>
                  </a:cubicBezTo>
                  <a:cubicBezTo>
                    <a:pt x="9584" y="8842"/>
                    <a:pt x="9584" y="8842"/>
                    <a:pt x="9584" y="8842"/>
                  </a:cubicBezTo>
                  <a:cubicBezTo>
                    <a:pt x="9727" y="8716"/>
                    <a:pt x="9727" y="8589"/>
                    <a:pt x="9727" y="8589"/>
                  </a:cubicBezTo>
                  <a:cubicBezTo>
                    <a:pt x="9727" y="8463"/>
                    <a:pt x="9584" y="8337"/>
                    <a:pt x="9584" y="8337"/>
                  </a:cubicBezTo>
                  <a:cubicBezTo>
                    <a:pt x="9727" y="8337"/>
                    <a:pt x="9870" y="8463"/>
                    <a:pt x="9870" y="8463"/>
                  </a:cubicBezTo>
                  <a:cubicBezTo>
                    <a:pt x="9870" y="8463"/>
                    <a:pt x="9870" y="8463"/>
                    <a:pt x="9870" y="8463"/>
                  </a:cubicBezTo>
                  <a:cubicBezTo>
                    <a:pt x="9870" y="8463"/>
                    <a:pt x="9870" y="8463"/>
                    <a:pt x="9870" y="8463"/>
                  </a:cubicBezTo>
                  <a:cubicBezTo>
                    <a:pt x="9870" y="8463"/>
                    <a:pt x="10013" y="8337"/>
                    <a:pt x="10013" y="8211"/>
                  </a:cubicBezTo>
                  <a:close/>
                  <a:moveTo>
                    <a:pt x="10156" y="8084"/>
                  </a:moveTo>
                  <a:cubicBezTo>
                    <a:pt x="10156" y="8084"/>
                    <a:pt x="10156" y="7958"/>
                    <a:pt x="10156" y="7958"/>
                  </a:cubicBezTo>
                  <a:cubicBezTo>
                    <a:pt x="10156" y="7958"/>
                    <a:pt x="10156" y="7958"/>
                    <a:pt x="10156" y="7958"/>
                  </a:cubicBezTo>
                  <a:cubicBezTo>
                    <a:pt x="10156" y="7958"/>
                    <a:pt x="10156" y="7958"/>
                    <a:pt x="10156" y="7958"/>
                  </a:cubicBezTo>
                  <a:cubicBezTo>
                    <a:pt x="10013" y="7958"/>
                    <a:pt x="10013" y="8084"/>
                    <a:pt x="9870" y="8084"/>
                  </a:cubicBezTo>
                  <a:cubicBezTo>
                    <a:pt x="9870" y="8211"/>
                    <a:pt x="9727" y="8211"/>
                    <a:pt x="9584" y="8211"/>
                  </a:cubicBezTo>
                  <a:cubicBezTo>
                    <a:pt x="9584" y="8211"/>
                    <a:pt x="9441" y="8337"/>
                    <a:pt x="9441" y="8211"/>
                  </a:cubicBezTo>
                  <a:cubicBezTo>
                    <a:pt x="9441" y="8211"/>
                    <a:pt x="9441" y="8211"/>
                    <a:pt x="9441" y="8211"/>
                  </a:cubicBezTo>
                  <a:cubicBezTo>
                    <a:pt x="9441" y="8084"/>
                    <a:pt x="9584" y="8084"/>
                    <a:pt x="9584" y="8084"/>
                  </a:cubicBezTo>
                  <a:cubicBezTo>
                    <a:pt x="9584" y="8084"/>
                    <a:pt x="9727" y="7958"/>
                    <a:pt x="9727" y="7958"/>
                  </a:cubicBezTo>
                  <a:cubicBezTo>
                    <a:pt x="9727" y="7958"/>
                    <a:pt x="9727" y="7958"/>
                    <a:pt x="9727" y="7958"/>
                  </a:cubicBezTo>
                  <a:cubicBezTo>
                    <a:pt x="9727" y="7958"/>
                    <a:pt x="9727" y="7958"/>
                    <a:pt x="9727" y="7958"/>
                  </a:cubicBezTo>
                  <a:cubicBezTo>
                    <a:pt x="9870" y="7958"/>
                    <a:pt x="9870" y="7958"/>
                    <a:pt x="9870" y="7958"/>
                  </a:cubicBezTo>
                  <a:cubicBezTo>
                    <a:pt x="10013" y="7958"/>
                    <a:pt x="10156" y="7832"/>
                    <a:pt x="10299" y="7832"/>
                  </a:cubicBezTo>
                  <a:cubicBezTo>
                    <a:pt x="10299" y="7832"/>
                    <a:pt x="10299" y="7958"/>
                    <a:pt x="10299" y="7958"/>
                  </a:cubicBezTo>
                  <a:cubicBezTo>
                    <a:pt x="10299" y="7958"/>
                    <a:pt x="10299" y="7958"/>
                    <a:pt x="10442" y="7958"/>
                  </a:cubicBezTo>
                  <a:cubicBezTo>
                    <a:pt x="10442" y="7958"/>
                    <a:pt x="10299" y="8084"/>
                    <a:pt x="10299" y="8084"/>
                  </a:cubicBezTo>
                  <a:cubicBezTo>
                    <a:pt x="10299" y="8084"/>
                    <a:pt x="10156" y="8084"/>
                    <a:pt x="10156" y="8084"/>
                  </a:cubicBezTo>
                  <a:close/>
                  <a:moveTo>
                    <a:pt x="9870" y="7326"/>
                  </a:moveTo>
                  <a:cubicBezTo>
                    <a:pt x="9870" y="7326"/>
                    <a:pt x="10156" y="7326"/>
                    <a:pt x="10156" y="7453"/>
                  </a:cubicBezTo>
                  <a:cubicBezTo>
                    <a:pt x="10156" y="7453"/>
                    <a:pt x="10156" y="7453"/>
                    <a:pt x="10156" y="7579"/>
                  </a:cubicBezTo>
                  <a:cubicBezTo>
                    <a:pt x="10156" y="7579"/>
                    <a:pt x="10299" y="7579"/>
                    <a:pt x="10442" y="7453"/>
                  </a:cubicBezTo>
                  <a:cubicBezTo>
                    <a:pt x="10442" y="7453"/>
                    <a:pt x="10442" y="7453"/>
                    <a:pt x="10442" y="7453"/>
                  </a:cubicBezTo>
                  <a:cubicBezTo>
                    <a:pt x="10442" y="7453"/>
                    <a:pt x="10585" y="7453"/>
                    <a:pt x="10585" y="7453"/>
                  </a:cubicBezTo>
                  <a:cubicBezTo>
                    <a:pt x="10585" y="7453"/>
                    <a:pt x="10585" y="7453"/>
                    <a:pt x="10585" y="7579"/>
                  </a:cubicBezTo>
                  <a:cubicBezTo>
                    <a:pt x="10585" y="7579"/>
                    <a:pt x="10585" y="7579"/>
                    <a:pt x="10585" y="7579"/>
                  </a:cubicBezTo>
                  <a:cubicBezTo>
                    <a:pt x="10442" y="7579"/>
                    <a:pt x="10299" y="7705"/>
                    <a:pt x="10013" y="7705"/>
                  </a:cubicBezTo>
                  <a:cubicBezTo>
                    <a:pt x="10013" y="7705"/>
                    <a:pt x="10013" y="7705"/>
                    <a:pt x="10013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013" y="7705"/>
                    <a:pt x="10013" y="7705"/>
                  </a:cubicBezTo>
                  <a:cubicBezTo>
                    <a:pt x="9870" y="7705"/>
                    <a:pt x="9727" y="7832"/>
                    <a:pt x="9584" y="7832"/>
                  </a:cubicBezTo>
                  <a:cubicBezTo>
                    <a:pt x="9584" y="7705"/>
                    <a:pt x="9584" y="7705"/>
                    <a:pt x="9584" y="7705"/>
                  </a:cubicBezTo>
                  <a:cubicBezTo>
                    <a:pt x="9727" y="7705"/>
                    <a:pt x="9870" y="7579"/>
                    <a:pt x="9870" y="7453"/>
                  </a:cubicBezTo>
                  <a:cubicBezTo>
                    <a:pt x="9870" y="7453"/>
                    <a:pt x="9870" y="7326"/>
                    <a:pt x="9870" y="7326"/>
                  </a:cubicBezTo>
                  <a:close/>
                  <a:moveTo>
                    <a:pt x="14877" y="7453"/>
                  </a:moveTo>
                  <a:cubicBezTo>
                    <a:pt x="15020" y="7453"/>
                    <a:pt x="15020" y="7453"/>
                    <a:pt x="15020" y="7579"/>
                  </a:cubicBezTo>
                  <a:cubicBezTo>
                    <a:pt x="15020" y="7579"/>
                    <a:pt x="15020" y="7579"/>
                    <a:pt x="15020" y="7579"/>
                  </a:cubicBezTo>
                  <a:cubicBezTo>
                    <a:pt x="15020" y="7705"/>
                    <a:pt x="15020" y="7705"/>
                    <a:pt x="15020" y="7705"/>
                  </a:cubicBezTo>
                  <a:cubicBezTo>
                    <a:pt x="15020" y="7705"/>
                    <a:pt x="14877" y="7832"/>
                    <a:pt x="14877" y="7832"/>
                  </a:cubicBezTo>
                  <a:cubicBezTo>
                    <a:pt x="14877" y="7958"/>
                    <a:pt x="14877" y="7958"/>
                    <a:pt x="14877" y="7958"/>
                  </a:cubicBezTo>
                  <a:cubicBezTo>
                    <a:pt x="14877" y="7958"/>
                    <a:pt x="14877" y="7958"/>
                    <a:pt x="15020" y="7958"/>
                  </a:cubicBezTo>
                  <a:cubicBezTo>
                    <a:pt x="15020" y="7958"/>
                    <a:pt x="15020" y="7958"/>
                    <a:pt x="15020" y="7958"/>
                  </a:cubicBezTo>
                  <a:cubicBezTo>
                    <a:pt x="15020" y="7958"/>
                    <a:pt x="15163" y="7958"/>
                    <a:pt x="15163" y="7958"/>
                  </a:cubicBezTo>
                  <a:cubicBezTo>
                    <a:pt x="15163" y="7958"/>
                    <a:pt x="15163" y="7958"/>
                    <a:pt x="15163" y="7958"/>
                  </a:cubicBezTo>
                  <a:cubicBezTo>
                    <a:pt x="15163" y="8084"/>
                    <a:pt x="15163" y="8084"/>
                    <a:pt x="15163" y="8084"/>
                  </a:cubicBezTo>
                  <a:cubicBezTo>
                    <a:pt x="15163" y="8084"/>
                    <a:pt x="15020" y="8084"/>
                    <a:pt x="15020" y="8211"/>
                  </a:cubicBezTo>
                  <a:cubicBezTo>
                    <a:pt x="14877" y="8211"/>
                    <a:pt x="14877" y="8211"/>
                    <a:pt x="14734" y="8211"/>
                  </a:cubicBezTo>
                  <a:cubicBezTo>
                    <a:pt x="14734" y="8211"/>
                    <a:pt x="14591" y="8463"/>
                    <a:pt x="14591" y="8589"/>
                  </a:cubicBezTo>
                  <a:cubicBezTo>
                    <a:pt x="14734" y="8589"/>
                    <a:pt x="14734" y="8716"/>
                    <a:pt x="15020" y="8842"/>
                  </a:cubicBezTo>
                  <a:cubicBezTo>
                    <a:pt x="15020" y="8842"/>
                    <a:pt x="15163" y="8842"/>
                    <a:pt x="15306" y="8842"/>
                  </a:cubicBezTo>
                  <a:cubicBezTo>
                    <a:pt x="15306" y="8842"/>
                    <a:pt x="15306" y="8842"/>
                    <a:pt x="15306" y="8842"/>
                  </a:cubicBezTo>
                  <a:cubicBezTo>
                    <a:pt x="15306" y="8842"/>
                    <a:pt x="15306" y="8842"/>
                    <a:pt x="15306" y="8842"/>
                  </a:cubicBezTo>
                  <a:cubicBezTo>
                    <a:pt x="15306" y="8968"/>
                    <a:pt x="15163" y="8968"/>
                    <a:pt x="15163" y="8968"/>
                  </a:cubicBezTo>
                  <a:cubicBezTo>
                    <a:pt x="15163" y="8968"/>
                    <a:pt x="15163" y="8968"/>
                    <a:pt x="15163" y="9095"/>
                  </a:cubicBezTo>
                  <a:cubicBezTo>
                    <a:pt x="15020" y="9095"/>
                    <a:pt x="15020" y="9095"/>
                    <a:pt x="14877" y="9095"/>
                  </a:cubicBezTo>
                  <a:cubicBezTo>
                    <a:pt x="14877" y="8968"/>
                    <a:pt x="14734" y="8968"/>
                    <a:pt x="14734" y="8968"/>
                  </a:cubicBezTo>
                  <a:cubicBezTo>
                    <a:pt x="14734" y="8968"/>
                    <a:pt x="14734" y="8842"/>
                    <a:pt x="14591" y="8716"/>
                  </a:cubicBezTo>
                  <a:cubicBezTo>
                    <a:pt x="14591" y="8716"/>
                    <a:pt x="14591" y="8716"/>
                    <a:pt x="14591" y="8716"/>
                  </a:cubicBezTo>
                  <a:cubicBezTo>
                    <a:pt x="14591" y="8589"/>
                    <a:pt x="14448" y="8589"/>
                    <a:pt x="14448" y="8589"/>
                  </a:cubicBezTo>
                  <a:cubicBezTo>
                    <a:pt x="14448" y="8716"/>
                    <a:pt x="14305" y="8716"/>
                    <a:pt x="14305" y="8842"/>
                  </a:cubicBezTo>
                  <a:cubicBezTo>
                    <a:pt x="14162" y="8968"/>
                    <a:pt x="14019" y="8968"/>
                    <a:pt x="13732" y="9095"/>
                  </a:cubicBezTo>
                  <a:cubicBezTo>
                    <a:pt x="13732" y="9221"/>
                    <a:pt x="13589" y="9221"/>
                    <a:pt x="13303" y="9221"/>
                  </a:cubicBezTo>
                  <a:cubicBezTo>
                    <a:pt x="13303" y="9221"/>
                    <a:pt x="13303" y="9221"/>
                    <a:pt x="13303" y="9221"/>
                  </a:cubicBezTo>
                  <a:cubicBezTo>
                    <a:pt x="13446" y="9221"/>
                    <a:pt x="13589" y="9095"/>
                    <a:pt x="13589" y="9095"/>
                  </a:cubicBezTo>
                  <a:cubicBezTo>
                    <a:pt x="13875" y="8968"/>
                    <a:pt x="14019" y="8716"/>
                    <a:pt x="14162" y="8589"/>
                  </a:cubicBezTo>
                  <a:cubicBezTo>
                    <a:pt x="14305" y="8463"/>
                    <a:pt x="14305" y="8337"/>
                    <a:pt x="14305" y="8211"/>
                  </a:cubicBezTo>
                  <a:cubicBezTo>
                    <a:pt x="14305" y="8211"/>
                    <a:pt x="14162" y="8084"/>
                    <a:pt x="14162" y="8084"/>
                  </a:cubicBezTo>
                  <a:cubicBezTo>
                    <a:pt x="14162" y="8084"/>
                    <a:pt x="14162" y="8084"/>
                    <a:pt x="14162" y="8084"/>
                  </a:cubicBezTo>
                  <a:cubicBezTo>
                    <a:pt x="14305" y="8084"/>
                    <a:pt x="14448" y="8084"/>
                    <a:pt x="14591" y="8084"/>
                  </a:cubicBezTo>
                  <a:cubicBezTo>
                    <a:pt x="14591" y="7958"/>
                    <a:pt x="14591" y="7958"/>
                    <a:pt x="14734" y="7832"/>
                  </a:cubicBezTo>
                  <a:cubicBezTo>
                    <a:pt x="14734" y="7832"/>
                    <a:pt x="14734" y="7705"/>
                    <a:pt x="14734" y="7705"/>
                  </a:cubicBezTo>
                  <a:cubicBezTo>
                    <a:pt x="14734" y="7579"/>
                    <a:pt x="14877" y="7579"/>
                    <a:pt x="14877" y="7453"/>
                  </a:cubicBezTo>
                  <a:close/>
                  <a:moveTo>
                    <a:pt x="14591" y="11874"/>
                  </a:moveTo>
                  <a:cubicBezTo>
                    <a:pt x="14591" y="11242"/>
                    <a:pt x="14591" y="11242"/>
                    <a:pt x="14591" y="11242"/>
                  </a:cubicBezTo>
                  <a:cubicBezTo>
                    <a:pt x="18167" y="11242"/>
                    <a:pt x="18167" y="11242"/>
                    <a:pt x="18167" y="11242"/>
                  </a:cubicBezTo>
                  <a:cubicBezTo>
                    <a:pt x="18167" y="11874"/>
                    <a:pt x="18167" y="11874"/>
                    <a:pt x="18167" y="11874"/>
                  </a:cubicBezTo>
                  <a:cubicBezTo>
                    <a:pt x="14591" y="11874"/>
                    <a:pt x="14591" y="11874"/>
                    <a:pt x="14591" y="11874"/>
                  </a:cubicBezTo>
                  <a:close/>
                  <a:moveTo>
                    <a:pt x="16021" y="12884"/>
                  </a:moveTo>
                  <a:cubicBezTo>
                    <a:pt x="16021" y="12379"/>
                    <a:pt x="16021" y="12379"/>
                    <a:pt x="16021" y="12379"/>
                  </a:cubicBezTo>
                  <a:cubicBezTo>
                    <a:pt x="16879" y="12379"/>
                    <a:pt x="16879" y="12379"/>
                    <a:pt x="16879" y="12379"/>
                  </a:cubicBezTo>
                  <a:cubicBezTo>
                    <a:pt x="16879" y="12884"/>
                    <a:pt x="16879" y="12884"/>
                    <a:pt x="16879" y="12884"/>
                  </a:cubicBezTo>
                  <a:cubicBezTo>
                    <a:pt x="16021" y="12884"/>
                    <a:pt x="16021" y="12884"/>
                    <a:pt x="16021" y="12884"/>
                  </a:cubicBezTo>
                  <a:close/>
                  <a:moveTo>
                    <a:pt x="16164" y="2526"/>
                  </a:moveTo>
                  <a:cubicBezTo>
                    <a:pt x="16164" y="2526"/>
                    <a:pt x="16164" y="2526"/>
                    <a:pt x="16164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653"/>
                  </a:cubicBezTo>
                  <a:cubicBezTo>
                    <a:pt x="16021" y="2653"/>
                    <a:pt x="16021" y="2653"/>
                    <a:pt x="16021" y="2653"/>
                  </a:cubicBezTo>
                  <a:cubicBezTo>
                    <a:pt x="16021" y="2653"/>
                    <a:pt x="15878" y="2653"/>
                    <a:pt x="15878" y="2653"/>
                  </a:cubicBezTo>
                  <a:cubicBezTo>
                    <a:pt x="15878" y="2653"/>
                    <a:pt x="15878" y="2653"/>
                    <a:pt x="15878" y="2653"/>
                  </a:cubicBezTo>
                  <a:cubicBezTo>
                    <a:pt x="15878" y="2653"/>
                    <a:pt x="15878" y="2653"/>
                    <a:pt x="15878" y="2653"/>
                  </a:cubicBezTo>
                  <a:cubicBezTo>
                    <a:pt x="15878" y="2400"/>
                    <a:pt x="15878" y="2400"/>
                    <a:pt x="15878" y="2400"/>
                  </a:cubicBezTo>
                  <a:cubicBezTo>
                    <a:pt x="15878" y="2400"/>
                    <a:pt x="15878" y="2400"/>
                    <a:pt x="15878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lose/>
                  <a:moveTo>
                    <a:pt x="16164" y="2274"/>
                  </a:move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021" y="2400"/>
                    <a:pt x="16021" y="2400"/>
                  </a:cubicBezTo>
                  <a:cubicBezTo>
                    <a:pt x="16021" y="2274"/>
                    <a:pt x="16021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147"/>
                    <a:pt x="15878" y="2147"/>
                    <a:pt x="15878" y="2147"/>
                  </a:cubicBezTo>
                  <a:cubicBezTo>
                    <a:pt x="15878" y="2147"/>
                    <a:pt x="16021" y="2147"/>
                    <a:pt x="16021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lose/>
                  <a:moveTo>
                    <a:pt x="13160" y="1389"/>
                  </a:move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lose/>
                  <a:moveTo>
                    <a:pt x="12588" y="3663"/>
                  </a:move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445" y="3663"/>
                    <a:pt x="12445" y="3663"/>
                    <a:pt x="12445" y="3663"/>
                  </a:cubicBezTo>
                  <a:cubicBezTo>
                    <a:pt x="12445" y="3537"/>
                    <a:pt x="12445" y="3537"/>
                    <a:pt x="12445" y="3537"/>
                  </a:cubicBezTo>
                  <a:cubicBezTo>
                    <a:pt x="12445" y="3537"/>
                    <a:pt x="12445" y="3537"/>
                    <a:pt x="12445" y="3537"/>
                  </a:cubicBezTo>
                  <a:cubicBezTo>
                    <a:pt x="12445" y="3537"/>
                    <a:pt x="12445" y="3411"/>
                    <a:pt x="12445" y="3411"/>
                  </a:cubicBezTo>
                  <a:cubicBezTo>
                    <a:pt x="12445" y="3411"/>
                    <a:pt x="12445" y="3284"/>
                    <a:pt x="12445" y="3284"/>
                  </a:cubicBezTo>
                  <a:cubicBezTo>
                    <a:pt x="12445" y="3284"/>
                    <a:pt x="12445" y="3284"/>
                    <a:pt x="12445" y="3284"/>
                  </a:cubicBezTo>
                  <a:cubicBezTo>
                    <a:pt x="12445" y="3284"/>
                    <a:pt x="12445" y="3158"/>
                    <a:pt x="12302" y="3158"/>
                  </a:cubicBezTo>
                  <a:cubicBezTo>
                    <a:pt x="12302" y="3158"/>
                    <a:pt x="12302" y="3032"/>
                    <a:pt x="12302" y="3032"/>
                  </a:cubicBezTo>
                  <a:cubicBezTo>
                    <a:pt x="12302" y="2905"/>
                    <a:pt x="12302" y="2905"/>
                    <a:pt x="12302" y="2779"/>
                  </a:cubicBezTo>
                  <a:cubicBezTo>
                    <a:pt x="12302" y="2779"/>
                    <a:pt x="12302" y="2653"/>
                    <a:pt x="12302" y="2653"/>
                  </a:cubicBezTo>
                  <a:cubicBezTo>
                    <a:pt x="12302" y="2274"/>
                    <a:pt x="12302" y="2274"/>
                    <a:pt x="12302" y="2274"/>
                  </a:cubicBezTo>
                  <a:cubicBezTo>
                    <a:pt x="12302" y="2147"/>
                    <a:pt x="12302" y="2147"/>
                    <a:pt x="12302" y="2147"/>
                  </a:cubicBezTo>
                  <a:cubicBezTo>
                    <a:pt x="12302" y="2021"/>
                    <a:pt x="12302" y="2021"/>
                    <a:pt x="12302" y="2021"/>
                  </a:cubicBezTo>
                  <a:cubicBezTo>
                    <a:pt x="12302" y="2021"/>
                    <a:pt x="12302" y="2021"/>
                    <a:pt x="12302" y="2021"/>
                  </a:cubicBezTo>
                  <a:cubicBezTo>
                    <a:pt x="12302" y="1895"/>
                    <a:pt x="12302" y="1895"/>
                    <a:pt x="12302" y="1895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895"/>
                    <a:pt x="12588" y="2021"/>
                  </a:cubicBezTo>
                  <a:cubicBezTo>
                    <a:pt x="12588" y="2021"/>
                    <a:pt x="12588" y="2147"/>
                    <a:pt x="12588" y="2274"/>
                  </a:cubicBezTo>
                  <a:cubicBezTo>
                    <a:pt x="12588" y="2274"/>
                    <a:pt x="12588" y="2274"/>
                    <a:pt x="12588" y="2274"/>
                  </a:cubicBezTo>
                  <a:cubicBezTo>
                    <a:pt x="12588" y="2526"/>
                    <a:pt x="12588" y="2526"/>
                    <a:pt x="12588" y="2526"/>
                  </a:cubicBezTo>
                  <a:cubicBezTo>
                    <a:pt x="12588" y="2653"/>
                    <a:pt x="12588" y="2653"/>
                    <a:pt x="12588" y="2779"/>
                  </a:cubicBezTo>
                  <a:cubicBezTo>
                    <a:pt x="12588" y="2905"/>
                    <a:pt x="12588" y="2905"/>
                    <a:pt x="12588" y="3032"/>
                  </a:cubicBezTo>
                  <a:cubicBezTo>
                    <a:pt x="12588" y="3032"/>
                    <a:pt x="12588" y="3032"/>
                    <a:pt x="12588" y="3158"/>
                  </a:cubicBezTo>
                  <a:cubicBezTo>
                    <a:pt x="12588" y="3158"/>
                    <a:pt x="12588" y="3284"/>
                    <a:pt x="12588" y="3284"/>
                  </a:cubicBezTo>
                  <a:cubicBezTo>
                    <a:pt x="12588" y="3284"/>
                    <a:pt x="12588" y="3284"/>
                    <a:pt x="12588" y="3284"/>
                  </a:cubicBezTo>
                  <a:cubicBezTo>
                    <a:pt x="12588" y="3284"/>
                    <a:pt x="12588" y="3411"/>
                    <a:pt x="12588" y="3411"/>
                  </a:cubicBezTo>
                  <a:cubicBezTo>
                    <a:pt x="12588" y="3411"/>
                    <a:pt x="12588" y="3411"/>
                    <a:pt x="12588" y="3411"/>
                  </a:cubicBezTo>
                  <a:cubicBezTo>
                    <a:pt x="12588" y="3411"/>
                    <a:pt x="12588" y="3411"/>
                    <a:pt x="12588" y="3411"/>
                  </a:cubicBezTo>
                  <a:cubicBezTo>
                    <a:pt x="12731" y="3537"/>
                    <a:pt x="12731" y="3537"/>
                    <a:pt x="12731" y="3537"/>
                  </a:cubicBezTo>
                  <a:cubicBezTo>
                    <a:pt x="12731" y="3411"/>
                    <a:pt x="12874" y="3411"/>
                    <a:pt x="12874" y="3284"/>
                  </a:cubicBezTo>
                  <a:cubicBezTo>
                    <a:pt x="12874" y="3284"/>
                    <a:pt x="12874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779"/>
                    <a:pt x="13017" y="2779"/>
                    <a:pt x="13017" y="2779"/>
                  </a:cubicBezTo>
                  <a:cubicBezTo>
                    <a:pt x="13017" y="2400"/>
                    <a:pt x="13017" y="2400"/>
                    <a:pt x="13017" y="2400"/>
                  </a:cubicBezTo>
                  <a:cubicBezTo>
                    <a:pt x="13017" y="2400"/>
                    <a:pt x="13017" y="2400"/>
                    <a:pt x="13017" y="2400"/>
                  </a:cubicBezTo>
                  <a:cubicBezTo>
                    <a:pt x="13017" y="1895"/>
                    <a:pt x="13017" y="1895"/>
                    <a:pt x="13017" y="1895"/>
                  </a:cubicBezTo>
                  <a:cubicBezTo>
                    <a:pt x="13017" y="1768"/>
                    <a:pt x="13017" y="1768"/>
                    <a:pt x="13017" y="1642"/>
                  </a:cubicBezTo>
                  <a:cubicBezTo>
                    <a:pt x="13017" y="1642"/>
                    <a:pt x="13017" y="1642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389"/>
                    <a:pt x="13017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303" y="1389"/>
                    <a:pt x="13303" y="1389"/>
                  </a:cubicBezTo>
                  <a:cubicBezTo>
                    <a:pt x="13303" y="1389"/>
                    <a:pt x="13303" y="1389"/>
                    <a:pt x="13303" y="1389"/>
                  </a:cubicBezTo>
                  <a:cubicBezTo>
                    <a:pt x="13303" y="1389"/>
                    <a:pt x="13303" y="1516"/>
                    <a:pt x="13303" y="1516"/>
                  </a:cubicBezTo>
                  <a:cubicBezTo>
                    <a:pt x="13303" y="1516"/>
                    <a:pt x="13303" y="1516"/>
                    <a:pt x="13303" y="1516"/>
                  </a:cubicBezTo>
                  <a:cubicBezTo>
                    <a:pt x="13303" y="1516"/>
                    <a:pt x="13303" y="1642"/>
                    <a:pt x="13303" y="1642"/>
                  </a:cubicBezTo>
                  <a:cubicBezTo>
                    <a:pt x="13303" y="1642"/>
                    <a:pt x="13303" y="1642"/>
                    <a:pt x="13303" y="1768"/>
                  </a:cubicBezTo>
                  <a:cubicBezTo>
                    <a:pt x="13303" y="1768"/>
                    <a:pt x="13303" y="1768"/>
                    <a:pt x="13303" y="1768"/>
                  </a:cubicBezTo>
                  <a:cubicBezTo>
                    <a:pt x="13303" y="2274"/>
                    <a:pt x="13303" y="2274"/>
                    <a:pt x="13303" y="2274"/>
                  </a:cubicBezTo>
                  <a:cubicBezTo>
                    <a:pt x="13303" y="2526"/>
                    <a:pt x="13303" y="2526"/>
                    <a:pt x="13303" y="2526"/>
                  </a:cubicBezTo>
                  <a:cubicBezTo>
                    <a:pt x="13303" y="2526"/>
                    <a:pt x="13303" y="2526"/>
                    <a:pt x="13303" y="2526"/>
                  </a:cubicBezTo>
                  <a:cubicBezTo>
                    <a:pt x="13303" y="2653"/>
                    <a:pt x="13303" y="2653"/>
                    <a:pt x="13303" y="2653"/>
                  </a:cubicBezTo>
                  <a:cubicBezTo>
                    <a:pt x="13303" y="2779"/>
                    <a:pt x="13303" y="2779"/>
                    <a:pt x="13303" y="2779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3032"/>
                    <a:pt x="13303" y="3032"/>
                  </a:cubicBezTo>
                  <a:cubicBezTo>
                    <a:pt x="13303" y="3032"/>
                    <a:pt x="13303" y="3032"/>
                    <a:pt x="13303" y="3032"/>
                  </a:cubicBezTo>
                  <a:cubicBezTo>
                    <a:pt x="13303" y="3032"/>
                    <a:pt x="13303" y="3032"/>
                    <a:pt x="13303" y="3032"/>
                  </a:cubicBezTo>
                  <a:cubicBezTo>
                    <a:pt x="13303" y="3158"/>
                    <a:pt x="13446" y="3158"/>
                    <a:pt x="13446" y="3158"/>
                  </a:cubicBezTo>
                  <a:cubicBezTo>
                    <a:pt x="13446" y="3158"/>
                    <a:pt x="13446" y="3284"/>
                    <a:pt x="13446" y="3284"/>
                  </a:cubicBezTo>
                  <a:cubicBezTo>
                    <a:pt x="13446" y="3284"/>
                    <a:pt x="13446" y="3284"/>
                    <a:pt x="13589" y="3411"/>
                  </a:cubicBezTo>
                  <a:cubicBezTo>
                    <a:pt x="13589" y="3411"/>
                    <a:pt x="13589" y="3411"/>
                    <a:pt x="13589" y="3537"/>
                  </a:cubicBezTo>
                  <a:cubicBezTo>
                    <a:pt x="13732" y="3537"/>
                    <a:pt x="13732" y="3537"/>
                    <a:pt x="13732" y="3537"/>
                  </a:cubicBezTo>
                  <a:cubicBezTo>
                    <a:pt x="13732" y="3537"/>
                    <a:pt x="13732" y="3537"/>
                    <a:pt x="13732" y="3537"/>
                  </a:cubicBezTo>
                  <a:cubicBezTo>
                    <a:pt x="13732" y="3537"/>
                    <a:pt x="13732" y="3537"/>
                    <a:pt x="13732" y="3411"/>
                  </a:cubicBezTo>
                  <a:cubicBezTo>
                    <a:pt x="13732" y="3411"/>
                    <a:pt x="13732" y="3411"/>
                    <a:pt x="13732" y="3411"/>
                  </a:cubicBezTo>
                  <a:cubicBezTo>
                    <a:pt x="13732" y="3411"/>
                    <a:pt x="13732" y="3411"/>
                    <a:pt x="13732" y="3284"/>
                  </a:cubicBezTo>
                  <a:cubicBezTo>
                    <a:pt x="13732" y="3284"/>
                    <a:pt x="13732" y="3284"/>
                    <a:pt x="13732" y="3284"/>
                  </a:cubicBezTo>
                  <a:cubicBezTo>
                    <a:pt x="13732" y="3284"/>
                    <a:pt x="13732" y="3284"/>
                    <a:pt x="13732" y="3158"/>
                  </a:cubicBezTo>
                  <a:cubicBezTo>
                    <a:pt x="13732" y="3158"/>
                    <a:pt x="13732" y="3032"/>
                    <a:pt x="13732" y="3032"/>
                  </a:cubicBezTo>
                  <a:cubicBezTo>
                    <a:pt x="13732" y="3032"/>
                    <a:pt x="13732" y="3032"/>
                    <a:pt x="13732" y="3032"/>
                  </a:cubicBezTo>
                  <a:cubicBezTo>
                    <a:pt x="13732" y="2274"/>
                    <a:pt x="13732" y="2274"/>
                    <a:pt x="13732" y="2274"/>
                  </a:cubicBezTo>
                  <a:cubicBezTo>
                    <a:pt x="13732" y="2147"/>
                    <a:pt x="13732" y="2147"/>
                    <a:pt x="13732" y="2147"/>
                  </a:cubicBezTo>
                  <a:cubicBezTo>
                    <a:pt x="13732" y="2147"/>
                    <a:pt x="13732" y="2021"/>
                    <a:pt x="13732" y="2021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642"/>
                    <a:pt x="13732" y="1642"/>
                  </a:cubicBezTo>
                  <a:cubicBezTo>
                    <a:pt x="13732" y="1642"/>
                    <a:pt x="13732" y="1642"/>
                    <a:pt x="13732" y="1642"/>
                  </a:cubicBezTo>
                  <a:cubicBezTo>
                    <a:pt x="13732" y="1642"/>
                    <a:pt x="13732" y="1642"/>
                    <a:pt x="13732" y="1516"/>
                  </a:cubicBezTo>
                  <a:cubicBezTo>
                    <a:pt x="13732" y="1516"/>
                    <a:pt x="13732" y="1516"/>
                    <a:pt x="13732" y="1516"/>
                  </a:cubicBezTo>
                  <a:cubicBezTo>
                    <a:pt x="13732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642"/>
                    <a:pt x="13875" y="1642"/>
                    <a:pt x="13875" y="1642"/>
                  </a:cubicBezTo>
                  <a:cubicBezTo>
                    <a:pt x="13875" y="1642"/>
                    <a:pt x="13875" y="1642"/>
                    <a:pt x="13875" y="1642"/>
                  </a:cubicBezTo>
                  <a:cubicBezTo>
                    <a:pt x="13875" y="1768"/>
                    <a:pt x="13875" y="1768"/>
                    <a:pt x="13875" y="1768"/>
                  </a:cubicBezTo>
                  <a:cubicBezTo>
                    <a:pt x="13875" y="1768"/>
                    <a:pt x="13875" y="1768"/>
                    <a:pt x="13875" y="1768"/>
                  </a:cubicBezTo>
                  <a:cubicBezTo>
                    <a:pt x="13875" y="1895"/>
                    <a:pt x="13875" y="1895"/>
                    <a:pt x="13875" y="1895"/>
                  </a:cubicBezTo>
                  <a:cubicBezTo>
                    <a:pt x="13875" y="2147"/>
                    <a:pt x="13875" y="2147"/>
                    <a:pt x="13875" y="2147"/>
                  </a:cubicBezTo>
                  <a:cubicBezTo>
                    <a:pt x="13875" y="2147"/>
                    <a:pt x="13875" y="2147"/>
                    <a:pt x="13875" y="2147"/>
                  </a:cubicBezTo>
                  <a:cubicBezTo>
                    <a:pt x="13875" y="2147"/>
                    <a:pt x="13875" y="2147"/>
                    <a:pt x="13875" y="2274"/>
                  </a:cubicBezTo>
                  <a:cubicBezTo>
                    <a:pt x="13875" y="2400"/>
                    <a:pt x="13875" y="2400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779"/>
                    <a:pt x="13875" y="2905"/>
                    <a:pt x="13875" y="3032"/>
                  </a:cubicBezTo>
                  <a:cubicBezTo>
                    <a:pt x="13875" y="3032"/>
                    <a:pt x="13875" y="3032"/>
                    <a:pt x="13875" y="3032"/>
                  </a:cubicBezTo>
                  <a:cubicBezTo>
                    <a:pt x="13875" y="3032"/>
                    <a:pt x="13875" y="3032"/>
                    <a:pt x="13875" y="3158"/>
                  </a:cubicBezTo>
                  <a:cubicBezTo>
                    <a:pt x="13875" y="3158"/>
                    <a:pt x="13875" y="3284"/>
                    <a:pt x="13875" y="3284"/>
                  </a:cubicBezTo>
                  <a:cubicBezTo>
                    <a:pt x="13875" y="3411"/>
                    <a:pt x="13875" y="3411"/>
                    <a:pt x="13875" y="3537"/>
                  </a:cubicBezTo>
                  <a:cubicBezTo>
                    <a:pt x="13875" y="3537"/>
                    <a:pt x="13732" y="3663"/>
                    <a:pt x="13732" y="3663"/>
                  </a:cubicBezTo>
                  <a:cubicBezTo>
                    <a:pt x="13732" y="3663"/>
                    <a:pt x="13589" y="3789"/>
                    <a:pt x="13446" y="3789"/>
                  </a:cubicBezTo>
                  <a:cubicBezTo>
                    <a:pt x="13446" y="3789"/>
                    <a:pt x="13303" y="3789"/>
                    <a:pt x="13160" y="3789"/>
                  </a:cubicBezTo>
                  <a:cubicBezTo>
                    <a:pt x="13017" y="3789"/>
                    <a:pt x="13017" y="3789"/>
                    <a:pt x="12874" y="3789"/>
                  </a:cubicBezTo>
                  <a:cubicBezTo>
                    <a:pt x="12874" y="3789"/>
                    <a:pt x="12874" y="3789"/>
                    <a:pt x="12874" y="3789"/>
                  </a:cubicBezTo>
                  <a:cubicBezTo>
                    <a:pt x="12874" y="3789"/>
                    <a:pt x="12731" y="3789"/>
                    <a:pt x="12731" y="3789"/>
                  </a:cubicBezTo>
                  <a:cubicBezTo>
                    <a:pt x="12731" y="3789"/>
                    <a:pt x="12731" y="3789"/>
                    <a:pt x="12731" y="3789"/>
                  </a:cubicBezTo>
                  <a:cubicBezTo>
                    <a:pt x="12731" y="3789"/>
                    <a:pt x="12731" y="3789"/>
                    <a:pt x="12588" y="3789"/>
                  </a:cubicBezTo>
                  <a:cubicBezTo>
                    <a:pt x="12588" y="3789"/>
                    <a:pt x="12588" y="3789"/>
                    <a:pt x="12588" y="3789"/>
                  </a:cubicBezTo>
                  <a:cubicBezTo>
                    <a:pt x="12588" y="3663"/>
                    <a:pt x="12588" y="3663"/>
                    <a:pt x="12588" y="3663"/>
                  </a:cubicBezTo>
                  <a:close/>
                  <a:moveTo>
                    <a:pt x="13446" y="3537"/>
                  </a:moveTo>
                  <a:cubicBezTo>
                    <a:pt x="13446" y="3663"/>
                    <a:pt x="13446" y="3663"/>
                    <a:pt x="13303" y="3663"/>
                  </a:cubicBezTo>
                  <a:cubicBezTo>
                    <a:pt x="13303" y="3663"/>
                    <a:pt x="13160" y="3663"/>
                    <a:pt x="13160" y="3663"/>
                  </a:cubicBezTo>
                  <a:cubicBezTo>
                    <a:pt x="13017" y="3663"/>
                    <a:pt x="13017" y="3663"/>
                    <a:pt x="13017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537"/>
                    <a:pt x="12874" y="3411"/>
                    <a:pt x="13017" y="3411"/>
                  </a:cubicBezTo>
                  <a:cubicBezTo>
                    <a:pt x="13017" y="3411"/>
                    <a:pt x="13017" y="3284"/>
                    <a:pt x="13017" y="3284"/>
                  </a:cubicBezTo>
                  <a:cubicBezTo>
                    <a:pt x="13160" y="3284"/>
                    <a:pt x="13160" y="3284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303" y="3284"/>
                    <a:pt x="13303" y="3284"/>
                    <a:pt x="13303" y="3284"/>
                  </a:cubicBezTo>
                  <a:cubicBezTo>
                    <a:pt x="13303" y="3411"/>
                    <a:pt x="13303" y="3411"/>
                    <a:pt x="13446" y="3411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lose/>
                  <a:moveTo>
                    <a:pt x="2432" y="14274"/>
                  </a:moveTo>
                  <a:cubicBezTo>
                    <a:pt x="2146" y="14147"/>
                    <a:pt x="2432" y="13642"/>
                    <a:pt x="2861" y="13642"/>
                  </a:cubicBezTo>
                  <a:cubicBezTo>
                    <a:pt x="3004" y="13642"/>
                    <a:pt x="3004" y="13642"/>
                    <a:pt x="3147" y="13642"/>
                  </a:cubicBezTo>
                  <a:cubicBezTo>
                    <a:pt x="3147" y="13516"/>
                    <a:pt x="3147" y="13389"/>
                    <a:pt x="3004" y="13389"/>
                  </a:cubicBezTo>
                  <a:cubicBezTo>
                    <a:pt x="2146" y="13263"/>
                    <a:pt x="2289" y="11368"/>
                    <a:pt x="3290" y="11242"/>
                  </a:cubicBezTo>
                  <a:cubicBezTo>
                    <a:pt x="3576" y="11242"/>
                    <a:pt x="3719" y="11242"/>
                    <a:pt x="3862" y="11368"/>
                  </a:cubicBezTo>
                  <a:cubicBezTo>
                    <a:pt x="4005" y="11495"/>
                    <a:pt x="3862" y="11621"/>
                    <a:pt x="3719" y="11495"/>
                  </a:cubicBezTo>
                  <a:cubicBezTo>
                    <a:pt x="3576" y="11368"/>
                    <a:pt x="3576" y="11368"/>
                    <a:pt x="3433" y="11368"/>
                  </a:cubicBezTo>
                  <a:cubicBezTo>
                    <a:pt x="3290" y="11495"/>
                    <a:pt x="3147" y="11495"/>
                    <a:pt x="3004" y="11621"/>
                  </a:cubicBezTo>
                  <a:cubicBezTo>
                    <a:pt x="3004" y="11621"/>
                    <a:pt x="2861" y="11874"/>
                    <a:pt x="2861" y="11874"/>
                  </a:cubicBezTo>
                  <a:cubicBezTo>
                    <a:pt x="2861" y="12000"/>
                    <a:pt x="2861" y="12000"/>
                    <a:pt x="3004" y="12126"/>
                  </a:cubicBezTo>
                  <a:cubicBezTo>
                    <a:pt x="3290" y="12253"/>
                    <a:pt x="3862" y="12126"/>
                    <a:pt x="3719" y="12379"/>
                  </a:cubicBezTo>
                  <a:cubicBezTo>
                    <a:pt x="3719" y="12505"/>
                    <a:pt x="3433" y="12505"/>
                    <a:pt x="3290" y="12379"/>
                  </a:cubicBezTo>
                  <a:cubicBezTo>
                    <a:pt x="3004" y="12253"/>
                    <a:pt x="2861" y="12379"/>
                    <a:pt x="2718" y="12632"/>
                  </a:cubicBezTo>
                  <a:cubicBezTo>
                    <a:pt x="2718" y="12884"/>
                    <a:pt x="2861" y="12884"/>
                    <a:pt x="2861" y="12884"/>
                  </a:cubicBezTo>
                  <a:cubicBezTo>
                    <a:pt x="3004" y="12884"/>
                    <a:pt x="3004" y="12884"/>
                    <a:pt x="3147" y="12884"/>
                  </a:cubicBezTo>
                  <a:cubicBezTo>
                    <a:pt x="3147" y="12758"/>
                    <a:pt x="3290" y="12758"/>
                    <a:pt x="3433" y="12758"/>
                  </a:cubicBezTo>
                  <a:cubicBezTo>
                    <a:pt x="3433" y="12758"/>
                    <a:pt x="3576" y="12758"/>
                    <a:pt x="3433" y="12884"/>
                  </a:cubicBezTo>
                  <a:cubicBezTo>
                    <a:pt x="3433" y="13011"/>
                    <a:pt x="3433" y="13137"/>
                    <a:pt x="3862" y="13263"/>
                  </a:cubicBezTo>
                  <a:cubicBezTo>
                    <a:pt x="3862" y="13263"/>
                    <a:pt x="3862" y="13263"/>
                    <a:pt x="3862" y="13389"/>
                  </a:cubicBezTo>
                  <a:cubicBezTo>
                    <a:pt x="3862" y="13516"/>
                    <a:pt x="3719" y="13516"/>
                    <a:pt x="3576" y="13516"/>
                  </a:cubicBezTo>
                  <a:cubicBezTo>
                    <a:pt x="3719" y="13895"/>
                    <a:pt x="3147" y="14021"/>
                    <a:pt x="2861" y="13895"/>
                  </a:cubicBezTo>
                  <a:cubicBezTo>
                    <a:pt x="2575" y="13895"/>
                    <a:pt x="2575" y="14147"/>
                    <a:pt x="2432" y="14274"/>
                  </a:cubicBezTo>
                  <a:close/>
                  <a:moveTo>
                    <a:pt x="6437" y="13642"/>
                  </a:moveTo>
                  <a:cubicBezTo>
                    <a:pt x="6580" y="13516"/>
                    <a:pt x="7152" y="13768"/>
                    <a:pt x="7295" y="13895"/>
                  </a:cubicBezTo>
                  <a:cubicBezTo>
                    <a:pt x="7295" y="13895"/>
                    <a:pt x="7295" y="13895"/>
                    <a:pt x="7295" y="13895"/>
                  </a:cubicBezTo>
                  <a:cubicBezTo>
                    <a:pt x="7152" y="14147"/>
                    <a:pt x="6723" y="13768"/>
                    <a:pt x="6580" y="13768"/>
                  </a:cubicBezTo>
                  <a:cubicBezTo>
                    <a:pt x="6437" y="13895"/>
                    <a:pt x="6294" y="13768"/>
                    <a:pt x="6437" y="13642"/>
                  </a:cubicBezTo>
                  <a:close/>
                  <a:moveTo>
                    <a:pt x="3576" y="16042"/>
                  </a:moveTo>
                  <a:cubicBezTo>
                    <a:pt x="3433" y="16168"/>
                    <a:pt x="3433" y="16168"/>
                    <a:pt x="3433" y="16168"/>
                  </a:cubicBezTo>
                  <a:cubicBezTo>
                    <a:pt x="2861" y="16295"/>
                    <a:pt x="2575" y="15916"/>
                    <a:pt x="2432" y="15789"/>
                  </a:cubicBezTo>
                  <a:cubicBezTo>
                    <a:pt x="2289" y="15537"/>
                    <a:pt x="2575" y="15537"/>
                    <a:pt x="2432" y="15411"/>
                  </a:cubicBezTo>
                  <a:cubicBezTo>
                    <a:pt x="2146" y="15158"/>
                    <a:pt x="1717" y="14653"/>
                    <a:pt x="2289" y="14400"/>
                  </a:cubicBezTo>
                  <a:cubicBezTo>
                    <a:pt x="2289" y="14400"/>
                    <a:pt x="2432" y="14526"/>
                    <a:pt x="2432" y="14653"/>
                  </a:cubicBezTo>
                  <a:cubicBezTo>
                    <a:pt x="2432" y="14653"/>
                    <a:pt x="2289" y="14905"/>
                    <a:pt x="2432" y="15032"/>
                  </a:cubicBezTo>
                  <a:cubicBezTo>
                    <a:pt x="2575" y="15032"/>
                    <a:pt x="2718" y="15158"/>
                    <a:pt x="2861" y="15284"/>
                  </a:cubicBezTo>
                  <a:cubicBezTo>
                    <a:pt x="3147" y="15411"/>
                    <a:pt x="3004" y="15537"/>
                    <a:pt x="3004" y="15663"/>
                  </a:cubicBezTo>
                  <a:cubicBezTo>
                    <a:pt x="3147" y="15916"/>
                    <a:pt x="3290" y="15916"/>
                    <a:pt x="3576" y="15916"/>
                  </a:cubicBezTo>
                  <a:cubicBezTo>
                    <a:pt x="3719" y="15916"/>
                    <a:pt x="3719" y="16042"/>
                    <a:pt x="3576" y="16042"/>
                  </a:cubicBezTo>
                  <a:close/>
                  <a:moveTo>
                    <a:pt x="5865" y="12126"/>
                  </a:moveTo>
                  <a:cubicBezTo>
                    <a:pt x="5865" y="12000"/>
                    <a:pt x="6008" y="12000"/>
                    <a:pt x="5865" y="11874"/>
                  </a:cubicBezTo>
                  <a:cubicBezTo>
                    <a:pt x="5436" y="11116"/>
                    <a:pt x="6008" y="11242"/>
                    <a:pt x="6008" y="10863"/>
                  </a:cubicBezTo>
                  <a:cubicBezTo>
                    <a:pt x="6008" y="10737"/>
                    <a:pt x="6008" y="10737"/>
                    <a:pt x="5865" y="10737"/>
                  </a:cubicBezTo>
                  <a:cubicBezTo>
                    <a:pt x="5722" y="10611"/>
                    <a:pt x="5579" y="10737"/>
                    <a:pt x="5436" y="10737"/>
                  </a:cubicBezTo>
                  <a:cubicBezTo>
                    <a:pt x="5293" y="10737"/>
                    <a:pt x="5293" y="10484"/>
                    <a:pt x="5150" y="10484"/>
                  </a:cubicBezTo>
                  <a:cubicBezTo>
                    <a:pt x="5007" y="10484"/>
                    <a:pt x="4864" y="10611"/>
                    <a:pt x="4721" y="10484"/>
                  </a:cubicBezTo>
                  <a:cubicBezTo>
                    <a:pt x="4434" y="10358"/>
                    <a:pt x="4577" y="10484"/>
                    <a:pt x="4148" y="10484"/>
                  </a:cubicBezTo>
                  <a:cubicBezTo>
                    <a:pt x="3862" y="10484"/>
                    <a:pt x="3719" y="10611"/>
                    <a:pt x="3576" y="10989"/>
                  </a:cubicBezTo>
                  <a:cubicBezTo>
                    <a:pt x="3576" y="11116"/>
                    <a:pt x="3433" y="11116"/>
                    <a:pt x="3433" y="11116"/>
                  </a:cubicBezTo>
                  <a:cubicBezTo>
                    <a:pt x="3433" y="10989"/>
                    <a:pt x="3290" y="10737"/>
                    <a:pt x="3576" y="10484"/>
                  </a:cubicBezTo>
                  <a:cubicBezTo>
                    <a:pt x="3719" y="10358"/>
                    <a:pt x="4005" y="10358"/>
                    <a:pt x="4148" y="10232"/>
                  </a:cubicBezTo>
                  <a:cubicBezTo>
                    <a:pt x="4434" y="10105"/>
                    <a:pt x="4721" y="10105"/>
                    <a:pt x="5007" y="10232"/>
                  </a:cubicBezTo>
                  <a:cubicBezTo>
                    <a:pt x="5293" y="10232"/>
                    <a:pt x="5436" y="10358"/>
                    <a:pt x="5579" y="10611"/>
                  </a:cubicBezTo>
                  <a:cubicBezTo>
                    <a:pt x="5579" y="10737"/>
                    <a:pt x="5865" y="10484"/>
                    <a:pt x="6008" y="10611"/>
                  </a:cubicBezTo>
                  <a:cubicBezTo>
                    <a:pt x="6151" y="10611"/>
                    <a:pt x="6294" y="10611"/>
                    <a:pt x="6294" y="10863"/>
                  </a:cubicBezTo>
                  <a:cubicBezTo>
                    <a:pt x="6437" y="10989"/>
                    <a:pt x="6294" y="11242"/>
                    <a:pt x="6151" y="11368"/>
                  </a:cubicBezTo>
                  <a:cubicBezTo>
                    <a:pt x="6151" y="11495"/>
                    <a:pt x="6151" y="11495"/>
                    <a:pt x="6151" y="11495"/>
                  </a:cubicBezTo>
                  <a:cubicBezTo>
                    <a:pt x="6294" y="11747"/>
                    <a:pt x="6580" y="11368"/>
                    <a:pt x="6866" y="11116"/>
                  </a:cubicBezTo>
                  <a:cubicBezTo>
                    <a:pt x="7009" y="10863"/>
                    <a:pt x="7152" y="10863"/>
                    <a:pt x="7295" y="10863"/>
                  </a:cubicBezTo>
                  <a:cubicBezTo>
                    <a:pt x="7438" y="10863"/>
                    <a:pt x="7581" y="10989"/>
                    <a:pt x="7725" y="11116"/>
                  </a:cubicBezTo>
                  <a:cubicBezTo>
                    <a:pt x="7868" y="11242"/>
                    <a:pt x="7868" y="11368"/>
                    <a:pt x="7725" y="11368"/>
                  </a:cubicBezTo>
                  <a:cubicBezTo>
                    <a:pt x="7438" y="11368"/>
                    <a:pt x="7295" y="11368"/>
                    <a:pt x="7009" y="11116"/>
                  </a:cubicBezTo>
                  <a:cubicBezTo>
                    <a:pt x="6866" y="11116"/>
                    <a:pt x="6866" y="11368"/>
                    <a:pt x="6723" y="11495"/>
                  </a:cubicBezTo>
                  <a:cubicBezTo>
                    <a:pt x="6723" y="11874"/>
                    <a:pt x="6151" y="11874"/>
                    <a:pt x="6008" y="12379"/>
                  </a:cubicBezTo>
                  <a:cubicBezTo>
                    <a:pt x="6008" y="12379"/>
                    <a:pt x="6008" y="12379"/>
                    <a:pt x="5865" y="12505"/>
                  </a:cubicBezTo>
                  <a:cubicBezTo>
                    <a:pt x="5865" y="12632"/>
                    <a:pt x="5722" y="12632"/>
                    <a:pt x="5865" y="12505"/>
                  </a:cubicBezTo>
                  <a:cubicBezTo>
                    <a:pt x="5865" y="12253"/>
                    <a:pt x="5865" y="12379"/>
                    <a:pt x="5865" y="12253"/>
                  </a:cubicBezTo>
                  <a:cubicBezTo>
                    <a:pt x="5865" y="12253"/>
                    <a:pt x="5865" y="12126"/>
                    <a:pt x="5865" y="12126"/>
                  </a:cubicBezTo>
                  <a:close/>
                  <a:moveTo>
                    <a:pt x="5579" y="14021"/>
                  </a:moveTo>
                  <a:cubicBezTo>
                    <a:pt x="5436" y="14021"/>
                    <a:pt x="5150" y="13895"/>
                    <a:pt x="5007" y="13768"/>
                  </a:cubicBezTo>
                  <a:cubicBezTo>
                    <a:pt x="5007" y="13642"/>
                    <a:pt x="4864" y="13516"/>
                    <a:pt x="4864" y="13389"/>
                  </a:cubicBezTo>
                  <a:cubicBezTo>
                    <a:pt x="4148" y="13263"/>
                    <a:pt x="3862" y="12884"/>
                    <a:pt x="3862" y="12758"/>
                  </a:cubicBezTo>
                  <a:cubicBezTo>
                    <a:pt x="3862" y="12758"/>
                    <a:pt x="4005" y="12758"/>
                    <a:pt x="4148" y="12884"/>
                  </a:cubicBezTo>
                  <a:cubicBezTo>
                    <a:pt x="4291" y="13137"/>
                    <a:pt x="4864" y="13137"/>
                    <a:pt x="4864" y="13137"/>
                  </a:cubicBezTo>
                  <a:cubicBezTo>
                    <a:pt x="4721" y="13011"/>
                    <a:pt x="4721" y="12758"/>
                    <a:pt x="4864" y="12632"/>
                  </a:cubicBezTo>
                  <a:cubicBezTo>
                    <a:pt x="4864" y="12505"/>
                    <a:pt x="4864" y="12505"/>
                    <a:pt x="4721" y="12505"/>
                  </a:cubicBezTo>
                  <a:cubicBezTo>
                    <a:pt x="4434" y="12253"/>
                    <a:pt x="4148" y="12379"/>
                    <a:pt x="4005" y="12253"/>
                  </a:cubicBezTo>
                  <a:cubicBezTo>
                    <a:pt x="3862" y="12126"/>
                    <a:pt x="4005" y="11874"/>
                    <a:pt x="4291" y="12000"/>
                  </a:cubicBezTo>
                  <a:cubicBezTo>
                    <a:pt x="4291" y="12000"/>
                    <a:pt x="4434" y="12126"/>
                    <a:pt x="4577" y="12126"/>
                  </a:cubicBezTo>
                  <a:cubicBezTo>
                    <a:pt x="4721" y="12253"/>
                    <a:pt x="4721" y="12126"/>
                    <a:pt x="4721" y="12000"/>
                  </a:cubicBezTo>
                  <a:cubicBezTo>
                    <a:pt x="4721" y="11747"/>
                    <a:pt x="4864" y="11242"/>
                    <a:pt x="4864" y="11116"/>
                  </a:cubicBezTo>
                  <a:cubicBezTo>
                    <a:pt x="4864" y="10989"/>
                    <a:pt x="4864" y="10989"/>
                    <a:pt x="5007" y="10989"/>
                  </a:cubicBezTo>
                  <a:cubicBezTo>
                    <a:pt x="5150" y="10989"/>
                    <a:pt x="5293" y="11116"/>
                    <a:pt x="5436" y="11242"/>
                  </a:cubicBezTo>
                  <a:cubicBezTo>
                    <a:pt x="5436" y="11242"/>
                    <a:pt x="5436" y="11368"/>
                    <a:pt x="5436" y="11368"/>
                  </a:cubicBezTo>
                  <a:cubicBezTo>
                    <a:pt x="5150" y="11747"/>
                    <a:pt x="5007" y="11874"/>
                    <a:pt x="5150" y="12126"/>
                  </a:cubicBezTo>
                  <a:cubicBezTo>
                    <a:pt x="5150" y="12126"/>
                    <a:pt x="5150" y="12379"/>
                    <a:pt x="5150" y="12505"/>
                  </a:cubicBezTo>
                  <a:cubicBezTo>
                    <a:pt x="5293" y="12505"/>
                    <a:pt x="5436" y="12505"/>
                    <a:pt x="5579" y="12379"/>
                  </a:cubicBezTo>
                  <a:cubicBezTo>
                    <a:pt x="5579" y="12253"/>
                    <a:pt x="5722" y="12379"/>
                    <a:pt x="5579" y="12505"/>
                  </a:cubicBezTo>
                  <a:cubicBezTo>
                    <a:pt x="5579" y="12632"/>
                    <a:pt x="5293" y="12758"/>
                    <a:pt x="5293" y="12758"/>
                  </a:cubicBezTo>
                  <a:cubicBezTo>
                    <a:pt x="5150" y="13011"/>
                    <a:pt x="5293" y="13768"/>
                    <a:pt x="5436" y="13516"/>
                  </a:cubicBezTo>
                  <a:cubicBezTo>
                    <a:pt x="5722" y="13263"/>
                    <a:pt x="5865" y="13011"/>
                    <a:pt x="6437" y="13137"/>
                  </a:cubicBezTo>
                  <a:cubicBezTo>
                    <a:pt x="6437" y="13137"/>
                    <a:pt x="6437" y="13137"/>
                    <a:pt x="6437" y="13137"/>
                  </a:cubicBezTo>
                  <a:cubicBezTo>
                    <a:pt x="6151" y="13137"/>
                    <a:pt x="5579" y="13389"/>
                    <a:pt x="5722" y="13642"/>
                  </a:cubicBezTo>
                  <a:cubicBezTo>
                    <a:pt x="5722" y="13768"/>
                    <a:pt x="5865" y="13768"/>
                    <a:pt x="5865" y="13895"/>
                  </a:cubicBezTo>
                  <a:cubicBezTo>
                    <a:pt x="5722" y="14021"/>
                    <a:pt x="5722" y="14147"/>
                    <a:pt x="5579" y="14021"/>
                  </a:cubicBezTo>
                  <a:close/>
                  <a:moveTo>
                    <a:pt x="7868" y="15411"/>
                  </a:moveTo>
                  <a:cubicBezTo>
                    <a:pt x="7725" y="15284"/>
                    <a:pt x="7725" y="15284"/>
                    <a:pt x="7868" y="15158"/>
                  </a:cubicBezTo>
                  <a:cubicBezTo>
                    <a:pt x="7868" y="15032"/>
                    <a:pt x="8154" y="15158"/>
                    <a:pt x="8297" y="15158"/>
                  </a:cubicBezTo>
                  <a:cubicBezTo>
                    <a:pt x="8726" y="15158"/>
                    <a:pt x="8583" y="14779"/>
                    <a:pt x="8726" y="14779"/>
                  </a:cubicBezTo>
                  <a:cubicBezTo>
                    <a:pt x="9012" y="14400"/>
                    <a:pt x="8726" y="15789"/>
                    <a:pt x="7868" y="15411"/>
                  </a:cubicBezTo>
                  <a:close/>
                  <a:moveTo>
                    <a:pt x="8297" y="14526"/>
                  </a:moveTo>
                  <a:cubicBezTo>
                    <a:pt x="8440" y="14274"/>
                    <a:pt x="8726" y="13895"/>
                    <a:pt x="8440" y="13642"/>
                  </a:cubicBezTo>
                  <a:cubicBezTo>
                    <a:pt x="8297" y="13642"/>
                    <a:pt x="8297" y="13389"/>
                    <a:pt x="8440" y="13389"/>
                  </a:cubicBezTo>
                  <a:cubicBezTo>
                    <a:pt x="8726" y="13389"/>
                    <a:pt x="9155" y="13516"/>
                    <a:pt x="9155" y="13768"/>
                  </a:cubicBezTo>
                  <a:cubicBezTo>
                    <a:pt x="9155" y="14274"/>
                    <a:pt x="8583" y="14400"/>
                    <a:pt x="8583" y="14526"/>
                  </a:cubicBezTo>
                  <a:cubicBezTo>
                    <a:pt x="8583" y="14653"/>
                    <a:pt x="8440" y="14653"/>
                    <a:pt x="8297" y="14653"/>
                  </a:cubicBezTo>
                  <a:cubicBezTo>
                    <a:pt x="8154" y="14526"/>
                    <a:pt x="8154" y="14526"/>
                    <a:pt x="8297" y="14526"/>
                  </a:cubicBezTo>
                  <a:close/>
                  <a:moveTo>
                    <a:pt x="7438" y="14021"/>
                  </a:moveTo>
                  <a:cubicBezTo>
                    <a:pt x="7725" y="13389"/>
                    <a:pt x="6866" y="12758"/>
                    <a:pt x="6723" y="12758"/>
                  </a:cubicBezTo>
                  <a:cubicBezTo>
                    <a:pt x="6580" y="12758"/>
                    <a:pt x="6723" y="12632"/>
                    <a:pt x="6723" y="12632"/>
                  </a:cubicBezTo>
                  <a:cubicBezTo>
                    <a:pt x="7581" y="13011"/>
                    <a:pt x="7295" y="12758"/>
                    <a:pt x="7295" y="12253"/>
                  </a:cubicBezTo>
                  <a:cubicBezTo>
                    <a:pt x="7295" y="12000"/>
                    <a:pt x="7295" y="11621"/>
                    <a:pt x="7438" y="11621"/>
                  </a:cubicBezTo>
                  <a:cubicBezTo>
                    <a:pt x="7438" y="11621"/>
                    <a:pt x="7295" y="12253"/>
                    <a:pt x="7581" y="12379"/>
                  </a:cubicBezTo>
                  <a:cubicBezTo>
                    <a:pt x="7581" y="12505"/>
                    <a:pt x="7725" y="12126"/>
                    <a:pt x="7725" y="12126"/>
                  </a:cubicBezTo>
                  <a:cubicBezTo>
                    <a:pt x="7868" y="12000"/>
                    <a:pt x="7868" y="12126"/>
                    <a:pt x="7868" y="12253"/>
                  </a:cubicBezTo>
                  <a:cubicBezTo>
                    <a:pt x="7725" y="12758"/>
                    <a:pt x="8011" y="13768"/>
                    <a:pt x="7725" y="14274"/>
                  </a:cubicBezTo>
                  <a:cubicBezTo>
                    <a:pt x="7581" y="14400"/>
                    <a:pt x="7295" y="14400"/>
                    <a:pt x="7438" y="14021"/>
                  </a:cubicBezTo>
                  <a:close/>
                  <a:moveTo>
                    <a:pt x="8011" y="13516"/>
                  </a:moveTo>
                  <a:cubicBezTo>
                    <a:pt x="7868" y="13516"/>
                    <a:pt x="7868" y="13389"/>
                    <a:pt x="7868" y="13389"/>
                  </a:cubicBezTo>
                  <a:cubicBezTo>
                    <a:pt x="8011" y="13263"/>
                    <a:pt x="8297" y="13137"/>
                    <a:pt x="8297" y="13137"/>
                  </a:cubicBezTo>
                  <a:cubicBezTo>
                    <a:pt x="8440" y="13011"/>
                    <a:pt x="8297" y="13011"/>
                    <a:pt x="8297" y="12884"/>
                  </a:cubicBezTo>
                  <a:cubicBezTo>
                    <a:pt x="8297" y="12884"/>
                    <a:pt x="8154" y="12884"/>
                    <a:pt x="8154" y="12758"/>
                  </a:cubicBezTo>
                  <a:cubicBezTo>
                    <a:pt x="8154" y="12632"/>
                    <a:pt x="8440" y="12632"/>
                    <a:pt x="8440" y="12505"/>
                  </a:cubicBezTo>
                  <a:cubicBezTo>
                    <a:pt x="8440" y="12126"/>
                    <a:pt x="8297" y="12253"/>
                    <a:pt x="8297" y="12000"/>
                  </a:cubicBezTo>
                  <a:cubicBezTo>
                    <a:pt x="8297" y="11747"/>
                    <a:pt x="8011" y="11621"/>
                    <a:pt x="8011" y="11621"/>
                  </a:cubicBezTo>
                  <a:cubicBezTo>
                    <a:pt x="7868" y="11495"/>
                    <a:pt x="8011" y="11368"/>
                    <a:pt x="8154" y="11495"/>
                  </a:cubicBezTo>
                  <a:cubicBezTo>
                    <a:pt x="8869" y="11621"/>
                    <a:pt x="9012" y="12126"/>
                    <a:pt x="8583" y="12505"/>
                  </a:cubicBezTo>
                  <a:cubicBezTo>
                    <a:pt x="8869" y="12884"/>
                    <a:pt x="8440" y="13389"/>
                    <a:pt x="8011" y="13516"/>
                  </a:cubicBezTo>
                  <a:close/>
                  <a:moveTo>
                    <a:pt x="10872" y="1011"/>
                  </a:moveTo>
                  <a:cubicBezTo>
                    <a:pt x="10872" y="6821"/>
                    <a:pt x="10872" y="6821"/>
                    <a:pt x="10872" y="6821"/>
                  </a:cubicBezTo>
                  <a:cubicBezTo>
                    <a:pt x="10872" y="6821"/>
                    <a:pt x="10872" y="6821"/>
                    <a:pt x="10872" y="6821"/>
                  </a:cubicBezTo>
                  <a:cubicBezTo>
                    <a:pt x="572" y="6821"/>
                    <a:pt x="572" y="6821"/>
                    <a:pt x="572" y="6821"/>
                  </a:cubicBezTo>
                  <a:cubicBezTo>
                    <a:pt x="572" y="3032"/>
                    <a:pt x="572" y="3032"/>
                    <a:pt x="572" y="3032"/>
                  </a:cubicBezTo>
                  <a:cubicBezTo>
                    <a:pt x="1574" y="2526"/>
                    <a:pt x="3147" y="1516"/>
                    <a:pt x="3719" y="505"/>
                  </a:cubicBezTo>
                  <a:cubicBezTo>
                    <a:pt x="10872" y="505"/>
                    <a:pt x="10872" y="505"/>
                    <a:pt x="10872" y="505"/>
                  </a:cubicBezTo>
                  <a:cubicBezTo>
                    <a:pt x="17881" y="505"/>
                    <a:pt x="17881" y="505"/>
                    <a:pt x="17881" y="505"/>
                  </a:cubicBezTo>
                  <a:cubicBezTo>
                    <a:pt x="18596" y="1516"/>
                    <a:pt x="20026" y="2653"/>
                    <a:pt x="21028" y="3032"/>
                  </a:cubicBezTo>
                  <a:cubicBezTo>
                    <a:pt x="21028" y="4926"/>
                    <a:pt x="21028" y="4926"/>
                    <a:pt x="21028" y="4926"/>
                  </a:cubicBezTo>
                  <a:cubicBezTo>
                    <a:pt x="18739" y="4926"/>
                    <a:pt x="18739" y="4926"/>
                    <a:pt x="18739" y="4926"/>
                  </a:cubicBezTo>
                  <a:cubicBezTo>
                    <a:pt x="18739" y="5811"/>
                    <a:pt x="18739" y="5811"/>
                    <a:pt x="18739" y="5811"/>
                  </a:cubicBezTo>
                  <a:cubicBezTo>
                    <a:pt x="21028" y="5811"/>
                    <a:pt x="21028" y="5811"/>
                    <a:pt x="21028" y="5811"/>
                  </a:cubicBezTo>
                  <a:cubicBezTo>
                    <a:pt x="21028" y="6821"/>
                    <a:pt x="21028" y="6821"/>
                    <a:pt x="21028" y="6821"/>
                  </a:cubicBezTo>
                  <a:cubicBezTo>
                    <a:pt x="12302" y="6821"/>
                    <a:pt x="12302" y="6821"/>
                    <a:pt x="12302" y="6821"/>
                  </a:cubicBezTo>
                  <a:cubicBezTo>
                    <a:pt x="12302" y="5811"/>
                    <a:pt x="12302" y="5811"/>
                    <a:pt x="12302" y="5811"/>
                  </a:cubicBezTo>
                  <a:cubicBezTo>
                    <a:pt x="14591" y="5811"/>
                    <a:pt x="14591" y="5811"/>
                    <a:pt x="14591" y="5811"/>
                  </a:cubicBezTo>
                  <a:cubicBezTo>
                    <a:pt x="14591" y="4926"/>
                    <a:pt x="14591" y="4926"/>
                    <a:pt x="14591" y="4926"/>
                  </a:cubicBezTo>
                  <a:cubicBezTo>
                    <a:pt x="12302" y="4926"/>
                    <a:pt x="12302" y="4926"/>
                    <a:pt x="12302" y="4926"/>
                  </a:cubicBezTo>
                  <a:cubicBezTo>
                    <a:pt x="12302" y="4168"/>
                    <a:pt x="12302" y="4168"/>
                    <a:pt x="12302" y="4168"/>
                  </a:cubicBezTo>
                  <a:cubicBezTo>
                    <a:pt x="20456" y="4168"/>
                    <a:pt x="20456" y="4168"/>
                    <a:pt x="20456" y="4168"/>
                  </a:cubicBezTo>
                  <a:cubicBezTo>
                    <a:pt x="19454" y="3789"/>
                    <a:pt x="17452" y="2526"/>
                    <a:pt x="16879" y="1011"/>
                  </a:cubicBezTo>
                  <a:cubicBezTo>
                    <a:pt x="10872" y="1011"/>
                    <a:pt x="10872" y="1011"/>
                    <a:pt x="10872" y="1011"/>
                  </a:cubicBezTo>
                  <a:close/>
                  <a:moveTo>
                    <a:pt x="7009" y="17811"/>
                  </a:moveTo>
                  <a:cubicBezTo>
                    <a:pt x="6866" y="17937"/>
                    <a:pt x="7152" y="18063"/>
                    <a:pt x="7295" y="18063"/>
                  </a:cubicBezTo>
                  <a:cubicBezTo>
                    <a:pt x="7725" y="17937"/>
                    <a:pt x="8583" y="18189"/>
                    <a:pt x="8440" y="17937"/>
                  </a:cubicBezTo>
                  <a:cubicBezTo>
                    <a:pt x="7725" y="17811"/>
                    <a:pt x="7438" y="16800"/>
                    <a:pt x="7725" y="16421"/>
                  </a:cubicBezTo>
                  <a:cubicBezTo>
                    <a:pt x="7868" y="16042"/>
                    <a:pt x="8726" y="16042"/>
                    <a:pt x="8869" y="15537"/>
                  </a:cubicBezTo>
                  <a:cubicBezTo>
                    <a:pt x="8869" y="15537"/>
                    <a:pt x="8869" y="15411"/>
                    <a:pt x="8726" y="15537"/>
                  </a:cubicBezTo>
                  <a:cubicBezTo>
                    <a:pt x="8440" y="15537"/>
                    <a:pt x="8154" y="15789"/>
                    <a:pt x="8011" y="15789"/>
                  </a:cubicBezTo>
                  <a:cubicBezTo>
                    <a:pt x="7581" y="15789"/>
                    <a:pt x="7725" y="15411"/>
                    <a:pt x="7868" y="14905"/>
                  </a:cubicBezTo>
                  <a:cubicBezTo>
                    <a:pt x="7868" y="14779"/>
                    <a:pt x="8011" y="14400"/>
                    <a:pt x="8011" y="14400"/>
                  </a:cubicBezTo>
                  <a:cubicBezTo>
                    <a:pt x="7868" y="14147"/>
                    <a:pt x="7725" y="14147"/>
                    <a:pt x="7725" y="14400"/>
                  </a:cubicBezTo>
                  <a:cubicBezTo>
                    <a:pt x="7725" y="14526"/>
                    <a:pt x="7438" y="15158"/>
                    <a:pt x="7152" y="15032"/>
                  </a:cubicBezTo>
                  <a:cubicBezTo>
                    <a:pt x="6723" y="14905"/>
                    <a:pt x="6723" y="14905"/>
                    <a:pt x="6723" y="14779"/>
                  </a:cubicBezTo>
                  <a:cubicBezTo>
                    <a:pt x="6437" y="14400"/>
                    <a:pt x="6294" y="14400"/>
                    <a:pt x="6294" y="14400"/>
                  </a:cubicBezTo>
                  <a:cubicBezTo>
                    <a:pt x="6008" y="14400"/>
                    <a:pt x="6294" y="14653"/>
                    <a:pt x="6294" y="14779"/>
                  </a:cubicBezTo>
                  <a:cubicBezTo>
                    <a:pt x="6294" y="14905"/>
                    <a:pt x="6008" y="15032"/>
                    <a:pt x="5865" y="14905"/>
                  </a:cubicBezTo>
                  <a:cubicBezTo>
                    <a:pt x="5722" y="14779"/>
                    <a:pt x="5579" y="14653"/>
                    <a:pt x="5579" y="14274"/>
                  </a:cubicBezTo>
                  <a:cubicBezTo>
                    <a:pt x="5293" y="14021"/>
                    <a:pt x="5293" y="14021"/>
                    <a:pt x="5007" y="14147"/>
                  </a:cubicBezTo>
                  <a:cubicBezTo>
                    <a:pt x="4721" y="13768"/>
                    <a:pt x="4148" y="14400"/>
                    <a:pt x="4291" y="14400"/>
                  </a:cubicBezTo>
                  <a:cubicBezTo>
                    <a:pt x="4148" y="14400"/>
                    <a:pt x="3862" y="14147"/>
                    <a:pt x="3862" y="14274"/>
                  </a:cubicBezTo>
                  <a:cubicBezTo>
                    <a:pt x="3719" y="14274"/>
                    <a:pt x="3576" y="14274"/>
                    <a:pt x="3433" y="14021"/>
                  </a:cubicBezTo>
                  <a:cubicBezTo>
                    <a:pt x="3433" y="14021"/>
                    <a:pt x="3433" y="14021"/>
                    <a:pt x="3433" y="14021"/>
                  </a:cubicBezTo>
                  <a:cubicBezTo>
                    <a:pt x="3290" y="14147"/>
                    <a:pt x="3433" y="14274"/>
                    <a:pt x="3433" y="14274"/>
                  </a:cubicBezTo>
                  <a:cubicBezTo>
                    <a:pt x="3004" y="14400"/>
                    <a:pt x="2575" y="14526"/>
                    <a:pt x="2861" y="15032"/>
                  </a:cubicBezTo>
                  <a:cubicBezTo>
                    <a:pt x="3433" y="15284"/>
                    <a:pt x="3433" y="14779"/>
                    <a:pt x="3433" y="14653"/>
                  </a:cubicBezTo>
                  <a:cubicBezTo>
                    <a:pt x="3862" y="14021"/>
                    <a:pt x="4005" y="14905"/>
                    <a:pt x="4434" y="14653"/>
                  </a:cubicBezTo>
                  <a:cubicBezTo>
                    <a:pt x="4434" y="14653"/>
                    <a:pt x="4434" y="14653"/>
                    <a:pt x="4434" y="14526"/>
                  </a:cubicBezTo>
                  <a:cubicBezTo>
                    <a:pt x="4291" y="14400"/>
                    <a:pt x="4721" y="14147"/>
                    <a:pt x="4864" y="14274"/>
                  </a:cubicBezTo>
                  <a:cubicBezTo>
                    <a:pt x="5150" y="14400"/>
                    <a:pt x="5150" y="14905"/>
                    <a:pt x="5150" y="15158"/>
                  </a:cubicBezTo>
                  <a:cubicBezTo>
                    <a:pt x="5150" y="15284"/>
                    <a:pt x="4577" y="15158"/>
                    <a:pt x="4434" y="14905"/>
                  </a:cubicBezTo>
                  <a:cubicBezTo>
                    <a:pt x="4291" y="14779"/>
                    <a:pt x="4434" y="14905"/>
                    <a:pt x="4434" y="15158"/>
                  </a:cubicBezTo>
                  <a:cubicBezTo>
                    <a:pt x="4577" y="15158"/>
                    <a:pt x="4434" y="15158"/>
                    <a:pt x="3862" y="15032"/>
                  </a:cubicBezTo>
                  <a:cubicBezTo>
                    <a:pt x="3719" y="15032"/>
                    <a:pt x="3719" y="15158"/>
                    <a:pt x="3719" y="15158"/>
                  </a:cubicBezTo>
                  <a:cubicBezTo>
                    <a:pt x="4005" y="15411"/>
                    <a:pt x="4721" y="15284"/>
                    <a:pt x="4721" y="15284"/>
                  </a:cubicBezTo>
                  <a:cubicBezTo>
                    <a:pt x="4864" y="15284"/>
                    <a:pt x="4864" y="15411"/>
                    <a:pt x="5150" y="15537"/>
                  </a:cubicBezTo>
                  <a:cubicBezTo>
                    <a:pt x="5150" y="15663"/>
                    <a:pt x="5150" y="15663"/>
                    <a:pt x="5150" y="15789"/>
                  </a:cubicBezTo>
                  <a:cubicBezTo>
                    <a:pt x="5007" y="15916"/>
                    <a:pt x="4864" y="15916"/>
                    <a:pt x="4864" y="15789"/>
                  </a:cubicBezTo>
                  <a:cubicBezTo>
                    <a:pt x="4721" y="15663"/>
                    <a:pt x="4721" y="15663"/>
                    <a:pt x="4434" y="15663"/>
                  </a:cubicBezTo>
                  <a:cubicBezTo>
                    <a:pt x="4291" y="15663"/>
                    <a:pt x="4005" y="15663"/>
                    <a:pt x="3862" y="15789"/>
                  </a:cubicBezTo>
                  <a:cubicBezTo>
                    <a:pt x="3576" y="15916"/>
                    <a:pt x="3719" y="16295"/>
                    <a:pt x="3862" y="16168"/>
                  </a:cubicBezTo>
                  <a:cubicBezTo>
                    <a:pt x="4148" y="15916"/>
                    <a:pt x="4291" y="16168"/>
                    <a:pt x="4864" y="16168"/>
                  </a:cubicBezTo>
                  <a:cubicBezTo>
                    <a:pt x="5007" y="16168"/>
                    <a:pt x="5150" y="16674"/>
                    <a:pt x="5007" y="17305"/>
                  </a:cubicBezTo>
                  <a:cubicBezTo>
                    <a:pt x="5007" y="17432"/>
                    <a:pt x="5007" y="17432"/>
                    <a:pt x="5007" y="17432"/>
                  </a:cubicBezTo>
                  <a:cubicBezTo>
                    <a:pt x="4864" y="17432"/>
                    <a:pt x="4721" y="17558"/>
                    <a:pt x="4577" y="17558"/>
                  </a:cubicBezTo>
                  <a:cubicBezTo>
                    <a:pt x="4291" y="17684"/>
                    <a:pt x="4148" y="17937"/>
                    <a:pt x="3862" y="17811"/>
                  </a:cubicBezTo>
                  <a:cubicBezTo>
                    <a:pt x="2432" y="16547"/>
                    <a:pt x="1144" y="14779"/>
                    <a:pt x="715" y="13011"/>
                  </a:cubicBezTo>
                  <a:cubicBezTo>
                    <a:pt x="572" y="12632"/>
                    <a:pt x="572" y="12253"/>
                    <a:pt x="572" y="11747"/>
                  </a:cubicBezTo>
                  <a:cubicBezTo>
                    <a:pt x="572" y="9600"/>
                    <a:pt x="572" y="9600"/>
                    <a:pt x="572" y="9600"/>
                  </a:cubicBezTo>
                  <a:cubicBezTo>
                    <a:pt x="9441" y="9600"/>
                    <a:pt x="9441" y="9600"/>
                    <a:pt x="9441" y="9600"/>
                  </a:cubicBezTo>
                  <a:cubicBezTo>
                    <a:pt x="9441" y="20716"/>
                    <a:pt x="9441" y="20716"/>
                    <a:pt x="9441" y="20716"/>
                  </a:cubicBezTo>
                  <a:cubicBezTo>
                    <a:pt x="7868" y="20463"/>
                    <a:pt x="6008" y="19579"/>
                    <a:pt x="4434" y="18189"/>
                  </a:cubicBezTo>
                  <a:cubicBezTo>
                    <a:pt x="4291" y="18189"/>
                    <a:pt x="4148" y="18063"/>
                    <a:pt x="4148" y="18063"/>
                  </a:cubicBezTo>
                  <a:cubicBezTo>
                    <a:pt x="4577" y="17684"/>
                    <a:pt x="4434" y="18063"/>
                    <a:pt x="4864" y="17937"/>
                  </a:cubicBezTo>
                  <a:cubicBezTo>
                    <a:pt x="5007" y="17937"/>
                    <a:pt x="5007" y="17937"/>
                    <a:pt x="5150" y="18063"/>
                  </a:cubicBezTo>
                  <a:cubicBezTo>
                    <a:pt x="5150" y="18063"/>
                    <a:pt x="5436" y="18189"/>
                    <a:pt x="5436" y="18063"/>
                  </a:cubicBezTo>
                  <a:cubicBezTo>
                    <a:pt x="5436" y="17937"/>
                    <a:pt x="5579" y="17937"/>
                    <a:pt x="5579" y="17937"/>
                  </a:cubicBezTo>
                  <a:cubicBezTo>
                    <a:pt x="6151" y="18189"/>
                    <a:pt x="6151" y="17684"/>
                    <a:pt x="6580" y="17811"/>
                  </a:cubicBezTo>
                  <a:cubicBezTo>
                    <a:pt x="6866" y="17811"/>
                    <a:pt x="7152" y="17811"/>
                    <a:pt x="6866" y="17684"/>
                  </a:cubicBezTo>
                  <a:cubicBezTo>
                    <a:pt x="6580" y="17558"/>
                    <a:pt x="6437" y="17432"/>
                    <a:pt x="6294" y="17432"/>
                  </a:cubicBezTo>
                  <a:cubicBezTo>
                    <a:pt x="6008" y="17432"/>
                    <a:pt x="5865" y="17558"/>
                    <a:pt x="5722" y="17179"/>
                  </a:cubicBezTo>
                  <a:cubicBezTo>
                    <a:pt x="5722" y="17053"/>
                    <a:pt x="5722" y="16674"/>
                    <a:pt x="5722" y="16547"/>
                  </a:cubicBezTo>
                  <a:cubicBezTo>
                    <a:pt x="5722" y="16168"/>
                    <a:pt x="5865" y="16295"/>
                    <a:pt x="6151" y="16295"/>
                  </a:cubicBezTo>
                  <a:cubicBezTo>
                    <a:pt x="6580" y="16295"/>
                    <a:pt x="6580" y="16295"/>
                    <a:pt x="7009" y="16168"/>
                  </a:cubicBezTo>
                  <a:cubicBezTo>
                    <a:pt x="7009" y="16168"/>
                    <a:pt x="7009" y="16168"/>
                    <a:pt x="7152" y="16168"/>
                  </a:cubicBezTo>
                  <a:cubicBezTo>
                    <a:pt x="7152" y="16421"/>
                    <a:pt x="7152" y="17558"/>
                    <a:pt x="7009" y="17811"/>
                  </a:cubicBezTo>
                  <a:close/>
                  <a:moveTo>
                    <a:pt x="6580" y="16042"/>
                  </a:moveTo>
                  <a:cubicBezTo>
                    <a:pt x="6151" y="16042"/>
                    <a:pt x="6294" y="15663"/>
                    <a:pt x="6294" y="15663"/>
                  </a:cubicBezTo>
                  <a:cubicBezTo>
                    <a:pt x="6151" y="15537"/>
                    <a:pt x="6008" y="15789"/>
                    <a:pt x="5865" y="15663"/>
                  </a:cubicBezTo>
                  <a:cubicBezTo>
                    <a:pt x="5579" y="15663"/>
                    <a:pt x="5722" y="15537"/>
                    <a:pt x="5722" y="15411"/>
                  </a:cubicBezTo>
                  <a:cubicBezTo>
                    <a:pt x="5579" y="15158"/>
                    <a:pt x="5579" y="15158"/>
                    <a:pt x="5865" y="15284"/>
                  </a:cubicBezTo>
                  <a:cubicBezTo>
                    <a:pt x="6008" y="15284"/>
                    <a:pt x="6151" y="15158"/>
                    <a:pt x="6294" y="15032"/>
                  </a:cubicBezTo>
                  <a:cubicBezTo>
                    <a:pt x="6437" y="14905"/>
                    <a:pt x="6723" y="15032"/>
                    <a:pt x="6866" y="15284"/>
                  </a:cubicBezTo>
                  <a:cubicBezTo>
                    <a:pt x="7009" y="15537"/>
                    <a:pt x="6866" y="15537"/>
                    <a:pt x="6723" y="15537"/>
                  </a:cubicBezTo>
                  <a:cubicBezTo>
                    <a:pt x="6723" y="15537"/>
                    <a:pt x="6723" y="15663"/>
                    <a:pt x="6866" y="15663"/>
                  </a:cubicBezTo>
                  <a:cubicBezTo>
                    <a:pt x="6866" y="15663"/>
                    <a:pt x="7009" y="15663"/>
                    <a:pt x="7152" y="15789"/>
                  </a:cubicBezTo>
                  <a:cubicBezTo>
                    <a:pt x="7152" y="15916"/>
                    <a:pt x="7009" y="15916"/>
                    <a:pt x="7009" y="15916"/>
                  </a:cubicBezTo>
                  <a:cubicBezTo>
                    <a:pt x="6866" y="16042"/>
                    <a:pt x="6723" y="16042"/>
                    <a:pt x="6580" y="16042"/>
                  </a:cubicBezTo>
                  <a:close/>
                  <a:moveTo>
                    <a:pt x="16879" y="18063"/>
                  </a:moveTo>
                  <a:cubicBezTo>
                    <a:pt x="16736" y="18063"/>
                    <a:pt x="16736" y="18063"/>
                    <a:pt x="16736" y="18063"/>
                  </a:cubicBezTo>
                  <a:cubicBezTo>
                    <a:pt x="16164" y="13768"/>
                    <a:pt x="16164" y="13768"/>
                    <a:pt x="16164" y="13768"/>
                  </a:cubicBezTo>
                  <a:cubicBezTo>
                    <a:pt x="14448" y="17432"/>
                    <a:pt x="14448" y="17432"/>
                    <a:pt x="14448" y="17432"/>
                  </a:cubicBezTo>
                  <a:cubicBezTo>
                    <a:pt x="14305" y="17432"/>
                    <a:pt x="14305" y="17432"/>
                    <a:pt x="14305" y="17432"/>
                  </a:cubicBezTo>
                  <a:cubicBezTo>
                    <a:pt x="15878" y="13263"/>
                    <a:pt x="15878" y="13263"/>
                    <a:pt x="15878" y="13263"/>
                  </a:cubicBezTo>
                  <a:cubicBezTo>
                    <a:pt x="15449" y="13263"/>
                    <a:pt x="15449" y="13263"/>
                    <a:pt x="15449" y="13263"/>
                  </a:cubicBezTo>
                  <a:cubicBezTo>
                    <a:pt x="15449" y="12379"/>
                    <a:pt x="15449" y="12379"/>
                    <a:pt x="15449" y="12379"/>
                  </a:cubicBezTo>
                  <a:cubicBezTo>
                    <a:pt x="14305" y="12379"/>
                    <a:pt x="14305" y="12379"/>
                    <a:pt x="14305" y="12379"/>
                  </a:cubicBezTo>
                  <a:cubicBezTo>
                    <a:pt x="14019" y="12126"/>
                    <a:pt x="14019" y="12126"/>
                    <a:pt x="14019" y="12126"/>
                  </a:cubicBezTo>
                  <a:cubicBezTo>
                    <a:pt x="14019" y="11242"/>
                    <a:pt x="14019" y="11242"/>
                    <a:pt x="14019" y="11242"/>
                  </a:cubicBezTo>
                  <a:cubicBezTo>
                    <a:pt x="13160" y="11242"/>
                    <a:pt x="13160" y="11242"/>
                    <a:pt x="13160" y="11242"/>
                  </a:cubicBezTo>
                  <a:cubicBezTo>
                    <a:pt x="13160" y="10737"/>
                    <a:pt x="13160" y="10737"/>
                    <a:pt x="13160" y="10737"/>
                  </a:cubicBezTo>
                  <a:cubicBezTo>
                    <a:pt x="19740" y="10737"/>
                    <a:pt x="19740" y="10737"/>
                    <a:pt x="19740" y="10737"/>
                  </a:cubicBezTo>
                  <a:cubicBezTo>
                    <a:pt x="19740" y="11242"/>
                    <a:pt x="19740" y="11242"/>
                    <a:pt x="19740" y="11242"/>
                  </a:cubicBezTo>
                  <a:cubicBezTo>
                    <a:pt x="18882" y="11242"/>
                    <a:pt x="18882" y="11242"/>
                    <a:pt x="18882" y="11242"/>
                  </a:cubicBezTo>
                  <a:cubicBezTo>
                    <a:pt x="18882" y="12126"/>
                    <a:pt x="18882" y="12126"/>
                    <a:pt x="18882" y="12126"/>
                  </a:cubicBezTo>
                  <a:cubicBezTo>
                    <a:pt x="18596" y="12379"/>
                    <a:pt x="18596" y="12379"/>
                    <a:pt x="18596" y="12379"/>
                  </a:cubicBezTo>
                  <a:cubicBezTo>
                    <a:pt x="17452" y="12379"/>
                    <a:pt x="17452" y="12379"/>
                    <a:pt x="17452" y="12379"/>
                  </a:cubicBezTo>
                  <a:cubicBezTo>
                    <a:pt x="17452" y="13263"/>
                    <a:pt x="17452" y="13263"/>
                    <a:pt x="17452" y="13263"/>
                  </a:cubicBezTo>
                  <a:cubicBezTo>
                    <a:pt x="17023" y="13263"/>
                    <a:pt x="17023" y="13263"/>
                    <a:pt x="17023" y="13263"/>
                  </a:cubicBezTo>
                  <a:cubicBezTo>
                    <a:pt x="18024" y="16926"/>
                    <a:pt x="18024" y="16926"/>
                    <a:pt x="18024" y="16926"/>
                  </a:cubicBezTo>
                  <a:cubicBezTo>
                    <a:pt x="17881" y="16926"/>
                    <a:pt x="17881" y="16926"/>
                    <a:pt x="17881" y="16926"/>
                  </a:cubicBezTo>
                  <a:cubicBezTo>
                    <a:pt x="16736" y="13768"/>
                    <a:pt x="16736" y="13768"/>
                    <a:pt x="16736" y="13768"/>
                  </a:cubicBezTo>
                  <a:cubicBezTo>
                    <a:pt x="16879" y="18063"/>
                    <a:pt x="16879" y="18063"/>
                    <a:pt x="16879" y="18063"/>
                  </a:cubicBezTo>
                  <a:close/>
                  <a:moveTo>
                    <a:pt x="12302" y="20716"/>
                  </a:moveTo>
                  <a:cubicBezTo>
                    <a:pt x="12302" y="9600"/>
                    <a:pt x="12302" y="9600"/>
                    <a:pt x="12302" y="9600"/>
                  </a:cubicBezTo>
                  <a:cubicBezTo>
                    <a:pt x="21028" y="9600"/>
                    <a:pt x="21028" y="9600"/>
                    <a:pt x="21028" y="9600"/>
                  </a:cubicBezTo>
                  <a:cubicBezTo>
                    <a:pt x="21028" y="12253"/>
                    <a:pt x="21028" y="12253"/>
                    <a:pt x="21028" y="12253"/>
                  </a:cubicBezTo>
                  <a:cubicBezTo>
                    <a:pt x="21028" y="12884"/>
                    <a:pt x="21028" y="13137"/>
                    <a:pt x="20885" y="13768"/>
                  </a:cubicBezTo>
                  <a:cubicBezTo>
                    <a:pt x="19883" y="17053"/>
                    <a:pt x="16021" y="19958"/>
                    <a:pt x="12302" y="20716"/>
                  </a:cubicBezTo>
                  <a:close/>
                  <a:moveTo>
                    <a:pt x="1574" y="6695"/>
                  </a:moveTo>
                  <a:cubicBezTo>
                    <a:pt x="1430" y="6568"/>
                    <a:pt x="1287" y="6316"/>
                    <a:pt x="1287" y="6189"/>
                  </a:cubicBezTo>
                  <a:cubicBezTo>
                    <a:pt x="1287" y="6063"/>
                    <a:pt x="1287" y="5937"/>
                    <a:pt x="1287" y="5937"/>
                  </a:cubicBezTo>
                  <a:cubicBezTo>
                    <a:pt x="2432" y="5432"/>
                    <a:pt x="4434" y="4295"/>
                    <a:pt x="5579" y="3789"/>
                  </a:cubicBezTo>
                  <a:cubicBezTo>
                    <a:pt x="5579" y="3789"/>
                    <a:pt x="5722" y="3663"/>
                    <a:pt x="5722" y="3537"/>
                  </a:cubicBezTo>
                  <a:cubicBezTo>
                    <a:pt x="6008" y="3411"/>
                    <a:pt x="7438" y="2653"/>
                    <a:pt x="7438" y="2526"/>
                  </a:cubicBezTo>
                  <a:cubicBezTo>
                    <a:pt x="6580" y="1389"/>
                    <a:pt x="6580" y="1389"/>
                    <a:pt x="6580" y="1389"/>
                  </a:cubicBezTo>
                  <a:cubicBezTo>
                    <a:pt x="6580" y="1263"/>
                    <a:pt x="6580" y="1263"/>
                    <a:pt x="6580" y="1263"/>
                  </a:cubicBezTo>
                  <a:cubicBezTo>
                    <a:pt x="7438" y="884"/>
                    <a:pt x="7438" y="884"/>
                    <a:pt x="7438" y="884"/>
                  </a:cubicBezTo>
                  <a:cubicBezTo>
                    <a:pt x="7581" y="884"/>
                    <a:pt x="7581" y="884"/>
                    <a:pt x="7581" y="884"/>
                  </a:cubicBezTo>
                  <a:cubicBezTo>
                    <a:pt x="8297" y="1895"/>
                    <a:pt x="8297" y="1895"/>
                    <a:pt x="8297" y="1895"/>
                  </a:cubicBezTo>
                  <a:cubicBezTo>
                    <a:pt x="8869" y="1895"/>
                    <a:pt x="8869" y="1895"/>
                    <a:pt x="8869" y="1895"/>
                  </a:cubicBezTo>
                  <a:cubicBezTo>
                    <a:pt x="9441" y="2653"/>
                    <a:pt x="9441" y="2653"/>
                    <a:pt x="9441" y="2653"/>
                  </a:cubicBezTo>
                  <a:cubicBezTo>
                    <a:pt x="9298" y="2653"/>
                    <a:pt x="9155" y="2779"/>
                    <a:pt x="9155" y="2905"/>
                  </a:cubicBezTo>
                  <a:cubicBezTo>
                    <a:pt x="9441" y="3411"/>
                    <a:pt x="9870" y="4168"/>
                    <a:pt x="10013" y="4800"/>
                  </a:cubicBezTo>
                  <a:cubicBezTo>
                    <a:pt x="10013" y="5053"/>
                    <a:pt x="9870" y="6063"/>
                    <a:pt x="9441" y="6316"/>
                  </a:cubicBezTo>
                  <a:cubicBezTo>
                    <a:pt x="9441" y="6316"/>
                    <a:pt x="9298" y="6316"/>
                    <a:pt x="9298" y="6189"/>
                  </a:cubicBezTo>
                  <a:cubicBezTo>
                    <a:pt x="9298" y="5305"/>
                    <a:pt x="9012" y="4421"/>
                    <a:pt x="8154" y="3411"/>
                  </a:cubicBezTo>
                  <a:cubicBezTo>
                    <a:pt x="8011" y="3411"/>
                    <a:pt x="5007" y="4926"/>
                    <a:pt x="4864" y="5053"/>
                  </a:cubicBezTo>
                  <a:cubicBezTo>
                    <a:pt x="3862" y="5558"/>
                    <a:pt x="2861" y="5937"/>
                    <a:pt x="2146" y="6442"/>
                  </a:cubicBezTo>
                  <a:cubicBezTo>
                    <a:pt x="1860" y="6568"/>
                    <a:pt x="1717" y="6568"/>
                    <a:pt x="1574" y="6695"/>
                  </a:cubicBezTo>
                  <a:close/>
                  <a:moveTo>
                    <a:pt x="16307" y="7705"/>
                  </a:moveTo>
                  <a:cubicBezTo>
                    <a:pt x="16307" y="7705"/>
                    <a:pt x="16450" y="7705"/>
                    <a:pt x="16450" y="7705"/>
                  </a:cubicBezTo>
                  <a:cubicBezTo>
                    <a:pt x="16450" y="7832"/>
                    <a:pt x="16593" y="7832"/>
                    <a:pt x="16593" y="7832"/>
                  </a:cubicBezTo>
                  <a:cubicBezTo>
                    <a:pt x="16593" y="7958"/>
                    <a:pt x="16593" y="7958"/>
                    <a:pt x="16593" y="7958"/>
                  </a:cubicBezTo>
                  <a:cubicBezTo>
                    <a:pt x="16593" y="8084"/>
                    <a:pt x="16593" y="8084"/>
                    <a:pt x="16593" y="8084"/>
                  </a:cubicBezTo>
                  <a:cubicBezTo>
                    <a:pt x="16450" y="8084"/>
                    <a:pt x="16450" y="8084"/>
                    <a:pt x="16450" y="8084"/>
                  </a:cubicBezTo>
                  <a:cubicBezTo>
                    <a:pt x="16450" y="7958"/>
                    <a:pt x="16307" y="7832"/>
                    <a:pt x="16307" y="7705"/>
                  </a:cubicBezTo>
                  <a:close/>
                  <a:moveTo>
                    <a:pt x="16736" y="8463"/>
                  </a:moveTo>
                  <a:cubicBezTo>
                    <a:pt x="16879" y="8463"/>
                    <a:pt x="16879" y="8463"/>
                    <a:pt x="17023" y="8463"/>
                  </a:cubicBezTo>
                  <a:cubicBezTo>
                    <a:pt x="17023" y="8463"/>
                    <a:pt x="17023" y="8463"/>
                    <a:pt x="17166" y="8337"/>
                  </a:cubicBezTo>
                  <a:cubicBezTo>
                    <a:pt x="17166" y="8337"/>
                    <a:pt x="17166" y="8463"/>
                    <a:pt x="17166" y="8463"/>
                  </a:cubicBezTo>
                  <a:cubicBezTo>
                    <a:pt x="17166" y="8463"/>
                    <a:pt x="17309" y="8463"/>
                    <a:pt x="17166" y="8463"/>
                  </a:cubicBezTo>
                  <a:cubicBezTo>
                    <a:pt x="17166" y="8463"/>
                    <a:pt x="17166" y="8463"/>
                    <a:pt x="17166" y="8463"/>
                  </a:cubicBezTo>
                  <a:cubicBezTo>
                    <a:pt x="17166" y="8589"/>
                    <a:pt x="17166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6879" y="8589"/>
                    <a:pt x="16736" y="8589"/>
                    <a:pt x="16736" y="8463"/>
                  </a:cubicBezTo>
                  <a:close/>
                  <a:moveTo>
                    <a:pt x="17166" y="8716"/>
                  </a:move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716"/>
                    <a:pt x="17309" y="8716"/>
                  </a:cubicBezTo>
                  <a:cubicBezTo>
                    <a:pt x="17309" y="8716"/>
                    <a:pt x="17309" y="8716"/>
                    <a:pt x="17309" y="8716"/>
                  </a:cubicBez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842"/>
                    <a:pt x="17166" y="8842"/>
                  </a:cubicBezTo>
                  <a:cubicBezTo>
                    <a:pt x="17166" y="8968"/>
                    <a:pt x="17166" y="9095"/>
                    <a:pt x="17166" y="9221"/>
                  </a:cubicBezTo>
                  <a:cubicBezTo>
                    <a:pt x="17166" y="9221"/>
                    <a:pt x="17166" y="9347"/>
                    <a:pt x="17166" y="9474"/>
                  </a:cubicBezTo>
                  <a:cubicBezTo>
                    <a:pt x="17166" y="9474"/>
                    <a:pt x="17166" y="9474"/>
                    <a:pt x="17166" y="9474"/>
                  </a:cubicBezTo>
                  <a:cubicBezTo>
                    <a:pt x="17166" y="9474"/>
                    <a:pt x="17023" y="9474"/>
                    <a:pt x="17023" y="9474"/>
                  </a:cubicBezTo>
                  <a:cubicBezTo>
                    <a:pt x="17023" y="9474"/>
                    <a:pt x="17023" y="9474"/>
                    <a:pt x="16879" y="9347"/>
                  </a:cubicBezTo>
                  <a:cubicBezTo>
                    <a:pt x="16736" y="9347"/>
                    <a:pt x="16593" y="9221"/>
                    <a:pt x="16593" y="9221"/>
                  </a:cubicBezTo>
                  <a:cubicBezTo>
                    <a:pt x="16450" y="9221"/>
                    <a:pt x="16450" y="9221"/>
                    <a:pt x="16450" y="9095"/>
                  </a:cubicBezTo>
                  <a:cubicBezTo>
                    <a:pt x="16450" y="9095"/>
                    <a:pt x="16593" y="9221"/>
                    <a:pt x="16593" y="9221"/>
                  </a:cubicBezTo>
                  <a:cubicBezTo>
                    <a:pt x="16736" y="9221"/>
                    <a:pt x="16736" y="9221"/>
                    <a:pt x="16879" y="9221"/>
                  </a:cubicBezTo>
                  <a:cubicBezTo>
                    <a:pt x="16879" y="9221"/>
                    <a:pt x="17023" y="9221"/>
                    <a:pt x="17023" y="9221"/>
                  </a:cubicBezTo>
                  <a:cubicBezTo>
                    <a:pt x="17023" y="9221"/>
                    <a:pt x="17023" y="9095"/>
                    <a:pt x="17023" y="9095"/>
                  </a:cubicBezTo>
                  <a:cubicBezTo>
                    <a:pt x="17023" y="8968"/>
                    <a:pt x="17023" y="8842"/>
                    <a:pt x="17023" y="8716"/>
                  </a:cubicBezTo>
                  <a:cubicBezTo>
                    <a:pt x="17023" y="8716"/>
                    <a:pt x="17023" y="8716"/>
                    <a:pt x="17023" y="8716"/>
                  </a:cubicBezTo>
                  <a:cubicBezTo>
                    <a:pt x="17023" y="8716"/>
                    <a:pt x="17023" y="8842"/>
                    <a:pt x="16879" y="8842"/>
                  </a:cubicBezTo>
                  <a:cubicBezTo>
                    <a:pt x="16879" y="8842"/>
                    <a:pt x="16736" y="8968"/>
                    <a:pt x="16593" y="8968"/>
                  </a:cubicBezTo>
                  <a:cubicBezTo>
                    <a:pt x="16450" y="8842"/>
                    <a:pt x="16450" y="8842"/>
                    <a:pt x="16450" y="8842"/>
                  </a:cubicBezTo>
                  <a:cubicBezTo>
                    <a:pt x="16593" y="8842"/>
                    <a:pt x="16593" y="8842"/>
                    <a:pt x="16593" y="8842"/>
                  </a:cubicBezTo>
                  <a:cubicBezTo>
                    <a:pt x="16593" y="8842"/>
                    <a:pt x="16736" y="8716"/>
                    <a:pt x="16736" y="8716"/>
                  </a:cubicBezTo>
                  <a:cubicBezTo>
                    <a:pt x="16879" y="8716"/>
                    <a:pt x="16879" y="8716"/>
                    <a:pt x="17023" y="8716"/>
                  </a:cubicBezTo>
                  <a:cubicBezTo>
                    <a:pt x="17023" y="8589"/>
                    <a:pt x="17166" y="8589"/>
                    <a:pt x="17309" y="8589"/>
                  </a:cubicBezTo>
                  <a:cubicBezTo>
                    <a:pt x="17309" y="8589"/>
                    <a:pt x="17309" y="8589"/>
                    <a:pt x="17452" y="8589"/>
                  </a:cubicBezTo>
                  <a:cubicBezTo>
                    <a:pt x="17452" y="8589"/>
                    <a:pt x="17452" y="8589"/>
                    <a:pt x="17595" y="8589"/>
                  </a:cubicBezTo>
                  <a:cubicBezTo>
                    <a:pt x="17595" y="8589"/>
                    <a:pt x="17595" y="8589"/>
                    <a:pt x="17595" y="8589"/>
                  </a:cubicBezTo>
                  <a:cubicBezTo>
                    <a:pt x="17595" y="8589"/>
                    <a:pt x="17595" y="8716"/>
                    <a:pt x="17595" y="8716"/>
                  </a:cubicBezTo>
                  <a:cubicBezTo>
                    <a:pt x="17452" y="8716"/>
                    <a:pt x="17309" y="8716"/>
                    <a:pt x="17166" y="8716"/>
                  </a:cubicBezTo>
                  <a:close/>
                  <a:moveTo>
                    <a:pt x="17166" y="7074"/>
                  </a:moveTo>
                  <a:cubicBezTo>
                    <a:pt x="17309" y="7074"/>
                    <a:pt x="17452" y="7074"/>
                    <a:pt x="17452" y="7200"/>
                  </a:cubicBezTo>
                  <a:cubicBezTo>
                    <a:pt x="17452" y="7200"/>
                    <a:pt x="17452" y="7326"/>
                    <a:pt x="17309" y="7326"/>
                  </a:cubicBezTo>
                  <a:cubicBezTo>
                    <a:pt x="17309" y="7326"/>
                    <a:pt x="17166" y="7326"/>
                    <a:pt x="17166" y="7453"/>
                  </a:cubicBezTo>
                  <a:cubicBezTo>
                    <a:pt x="17166" y="7453"/>
                    <a:pt x="17023" y="7453"/>
                    <a:pt x="17023" y="7453"/>
                  </a:cubicBezTo>
                  <a:cubicBezTo>
                    <a:pt x="17023" y="7453"/>
                    <a:pt x="17023" y="7453"/>
                    <a:pt x="17023" y="7453"/>
                  </a:cubicBezTo>
                  <a:cubicBezTo>
                    <a:pt x="17166" y="7453"/>
                    <a:pt x="17166" y="7453"/>
                    <a:pt x="17166" y="7453"/>
                  </a:cubicBezTo>
                  <a:cubicBezTo>
                    <a:pt x="17452" y="7326"/>
                    <a:pt x="17452" y="7326"/>
                    <a:pt x="17738" y="7326"/>
                  </a:cubicBezTo>
                  <a:cubicBezTo>
                    <a:pt x="17738" y="7326"/>
                    <a:pt x="17881" y="7200"/>
                    <a:pt x="17881" y="7326"/>
                  </a:cubicBezTo>
                  <a:cubicBezTo>
                    <a:pt x="18024" y="7326"/>
                    <a:pt x="18024" y="7326"/>
                    <a:pt x="18024" y="7326"/>
                  </a:cubicBezTo>
                  <a:cubicBezTo>
                    <a:pt x="18024" y="7453"/>
                    <a:pt x="17881" y="7453"/>
                    <a:pt x="17738" y="7579"/>
                  </a:cubicBezTo>
                  <a:cubicBezTo>
                    <a:pt x="17738" y="7579"/>
                    <a:pt x="17595" y="7705"/>
                    <a:pt x="17452" y="7832"/>
                  </a:cubicBezTo>
                  <a:cubicBezTo>
                    <a:pt x="17452" y="7832"/>
                    <a:pt x="17452" y="7832"/>
                    <a:pt x="17452" y="7958"/>
                  </a:cubicBezTo>
                  <a:cubicBezTo>
                    <a:pt x="17452" y="7958"/>
                    <a:pt x="17452" y="7958"/>
                    <a:pt x="17452" y="8084"/>
                  </a:cubicBezTo>
                  <a:cubicBezTo>
                    <a:pt x="17452" y="8084"/>
                    <a:pt x="17452" y="8084"/>
                    <a:pt x="17452" y="8084"/>
                  </a:cubicBezTo>
                  <a:cubicBezTo>
                    <a:pt x="17452" y="7958"/>
                    <a:pt x="17738" y="7958"/>
                    <a:pt x="17738" y="7958"/>
                  </a:cubicBezTo>
                  <a:cubicBezTo>
                    <a:pt x="17881" y="7958"/>
                    <a:pt x="17881" y="7958"/>
                    <a:pt x="17881" y="7958"/>
                  </a:cubicBezTo>
                  <a:cubicBezTo>
                    <a:pt x="18024" y="8084"/>
                    <a:pt x="17881" y="8084"/>
                    <a:pt x="17738" y="8211"/>
                  </a:cubicBezTo>
                  <a:cubicBezTo>
                    <a:pt x="17738" y="8211"/>
                    <a:pt x="17595" y="8211"/>
                    <a:pt x="17452" y="8211"/>
                  </a:cubicBezTo>
                  <a:cubicBezTo>
                    <a:pt x="17452" y="8211"/>
                    <a:pt x="17452" y="8337"/>
                    <a:pt x="17309" y="8337"/>
                  </a:cubicBezTo>
                  <a:cubicBezTo>
                    <a:pt x="17166" y="8337"/>
                    <a:pt x="17166" y="8337"/>
                    <a:pt x="17023" y="8337"/>
                  </a:cubicBezTo>
                  <a:cubicBezTo>
                    <a:pt x="17023" y="8337"/>
                    <a:pt x="17023" y="8337"/>
                    <a:pt x="17023" y="8337"/>
                  </a:cubicBezTo>
                  <a:cubicBezTo>
                    <a:pt x="17023" y="8337"/>
                    <a:pt x="17023" y="8337"/>
                    <a:pt x="17166" y="8337"/>
                  </a:cubicBezTo>
                  <a:cubicBezTo>
                    <a:pt x="17309" y="8211"/>
                    <a:pt x="17452" y="8211"/>
                    <a:pt x="17595" y="8084"/>
                  </a:cubicBezTo>
                  <a:cubicBezTo>
                    <a:pt x="17595" y="8084"/>
                    <a:pt x="17738" y="8084"/>
                    <a:pt x="17738" y="8084"/>
                  </a:cubicBezTo>
                  <a:cubicBezTo>
                    <a:pt x="17738" y="8084"/>
                    <a:pt x="17738" y="8084"/>
                    <a:pt x="17738" y="8084"/>
                  </a:cubicBezTo>
                  <a:cubicBezTo>
                    <a:pt x="17738" y="8084"/>
                    <a:pt x="17738" y="8084"/>
                    <a:pt x="17595" y="8084"/>
                  </a:cubicBezTo>
                  <a:cubicBezTo>
                    <a:pt x="17595" y="8084"/>
                    <a:pt x="17452" y="8084"/>
                    <a:pt x="17452" y="8084"/>
                  </a:cubicBezTo>
                  <a:cubicBezTo>
                    <a:pt x="17309" y="8084"/>
                    <a:pt x="17309" y="8084"/>
                    <a:pt x="17309" y="8084"/>
                  </a:cubicBezTo>
                  <a:cubicBezTo>
                    <a:pt x="17309" y="8211"/>
                    <a:pt x="17309" y="8211"/>
                    <a:pt x="17166" y="8211"/>
                  </a:cubicBezTo>
                  <a:cubicBezTo>
                    <a:pt x="17166" y="8211"/>
                    <a:pt x="17166" y="8211"/>
                    <a:pt x="17023" y="8211"/>
                  </a:cubicBezTo>
                  <a:cubicBezTo>
                    <a:pt x="17023" y="8211"/>
                    <a:pt x="17023" y="8211"/>
                    <a:pt x="17023" y="8211"/>
                  </a:cubicBezTo>
                  <a:cubicBezTo>
                    <a:pt x="16879" y="8211"/>
                    <a:pt x="16736" y="8337"/>
                    <a:pt x="16593" y="8337"/>
                  </a:cubicBezTo>
                  <a:cubicBezTo>
                    <a:pt x="16450" y="8463"/>
                    <a:pt x="16450" y="8716"/>
                    <a:pt x="16164" y="8716"/>
                  </a:cubicBezTo>
                  <a:cubicBezTo>
                    <a:pt x="16164" y="8716"/>
                    <a:pt x="16164" y="8716"/>
                    <a:pt x="16164" y="8716"/>
                  </a:cubicBezTo>
                  <a:cubicBezTo>
                    <a:pt x="16164" y="8716"/>
                    <a:pt x="16164" y="8589"/>
                    <a:pt x="16164" y="8589"/>
                  </a:cubicBezTo>
                  <a:cubicBezTo>
                    <a:pt x="16307" y="8463"/>
                    <a:pt x="16307" y="8463"/>
                    <a:pt x="16450" y="8337"/>
                  </a:cubicBezTo>
                  <a:cubicBezTo>
                    <a:pt x="16450" y="8337"/>
                    <a:pt x="16450" y="8211"/>
                    <a:pt x="16450" y="8211"/>
                  </a:cubicBezTo>
                  <a:cubicBezTo>
                    <a:pt x="16450" y="8337"/>
                    <a:pt x="16450" y="8337"/>
                    <a:pt x="16450" y="8337"/>
                  </a:cubicBezTo>
                  <a:cubicBezTo>
                    <a:pt x="16307" y="8463"/>
                    <a:pt x="16307" y="8463"/>
                    <a:pt x="16307" y="8589"/>
                  </a:cubicBezTo>
                  <a:cubicBezTo>
                    <a:pt x="16307" y="8589"/>
                    <a:pt x="16307" y="8589"/>
                    <a:pt x="16307" y="8589"/>
                  </a:cubicBezTo>
                  <a:cubicBezTo>
                    <a:pt x="16307" y="8589"/>
                    <a:pt x="16307" y="8589"/>
                    <a:pt x="16450" y="8463"/>
                  </a:cubicBezTo>
                  <a:cubicBezTo>
                    <a:pt x="16450" y="8463"/>
                    <a:pt x="16450" y="8463"/>
                    <a:pt x="16593" y="8337"/>
                  </a:cubicBezTo>
                  <a:cubicBezTo>
                    <a:pt x="16593" y="8337"/>
                    <a:pt x="16736" y="8211"/>
                    <a:pt x="16736" y="8211"/>
                  </a:cubicBezTo>
                  <a:cubicBezTo>
                    <a:pt x="16879" y="8211"/>
                    <a:pt x="16879" y="8211"/>
                    <a:pt x="17023" y="8211"/>
                  </a:cubicBezTo>
                  <a:cubicBezTo>
                    <a:pt x="17023" y="8084"/>
                    <a:pt x="17023" y="8084"/>
                    <a:pt x="17023" y="8084"/>
                  </a:cubicBezTo>
                  <a:cubicBezTo>
                    <a:pt x="17023" y="8084"/>
                    <a:pt x="17023" y="8084"/>
                    <a:pt x="17023" y="8084"/>
                  </a:cubicBezTo>
                  <a:cubicBezTo>
                    <a:pt x="17023" y="7958"/>
                    <a:pt x="16879" y="7958"/>
                    <a:pt x="16879" y="7958"/>
                  </a:cubicBezTo>
                  <a:cubicBezTo>
                    <a:pt x="16879" y="7958"/>
                    <a:pt x="16879" y="7958"/>
                    <a:pt x="16879" y="7958"/>
                  </a:cubicBezTo>
                  <a:cubicBezTo>
                    <a:pt x="16879" y="7958"/>
                    <a:pt x="16736" y="8084"/>
                    <a:pt x="16593" y="8084"/>
                  </a:cubicBezTo>
                  <a:cubicBezTo>
                    <a:pt x="16593" y="8084"/>
                    <a:pt x="16593" y="8084"/>
                    <a:pt x="16593" y="8084"/>
                  </a:cubicBezTo>
                  <a:cubicBezTo>
                    <a:pt x="16736" y="8084"/>
                    <a:pt x="16736" y="7958"/>
                    <a:pt x="16736" y="7832"/>
                  </a:cubicBezTo>
                  <a:cubicBezTo>
                    <a:pt x="16736" y="7832"/>
                    <a:pt x="16736" y="7832"/>
                    <a:pt x="16736" y="7832"/>
                  </a:cubicBezTo>
                  <a:cubicBezTo>
                    <a:pt x="16736" y="7832"/>
                    <a:pt x="16593" y="7958"/>
                    <a:pt x="16593" y="7832"/>
                  </a:cubicBezTo>
                  <a:cubicBezTo>
                    <a:pt x="16736" y="7832"/>
                    <a:pt x="16593" y="7705"/>
                    <a:pt x="16593" y="7705"/>
                  </a:cubicBezTo>
                  <a:cubicBezTo>
                    <a:pt x="16593" y="7705"/>
                    <a:pt x="16593" y="7579"/>
                    <a:pt x="16593" y="7579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736" y="7579"/>
                    <a:pt x="16736" y="7579"/>
                  </a:cubicBezTo>
                  <a:cubicBezTo>
                    <a:pt x="16736" y="7705"/>
                    <a:pt x="16736" y="7705"/>
                    <a:pt x="16879" y="7832"/>
                  </a:cubicBezTo>
                  <a:cubicBezTo>
                    <a:pt x="16879" y="7832"/>
                    <a:pt x="16879" y="7832"/>
                    <a:pt x="16879" y="7832"/>
                  </a:cubicBezTo>
                  <a:cubicBezTo>
                    <a:pt x="16879" y="7705"/>
                    <a:pt x="16879" y="7705"/>
                    <a:pt x="17023" y="7579"/>
                  </a:cubicBezTo>
                  <a:cubicBezTo>
                    <a:pt x="16879" y="7579"/>
                    <a:pt x="16879" y="7579"/>
                    <a:pt x="16879" y="7453"/>
                  </a:cubicBezTo>
                  <a:cubicBezTo>
                    <a:pt x="16879" y="7453"/>
                    <a:pt x="16879" y="7453"/>
                    <a:pt x="17023" y="7453"/>
                  </a:cubicBezTo>
                  <a:cubicBezTo>
                    <a:pt x="17023" y="7326"/>
                    <a:pt x="17166" y="7200"/>
                    <a:pt x="17309" y="7074"/>
                  </a:cubicBezTo>
                  <a:cubicBezTo>
                    <a:pt x="17166" y="7074"/>
                    <a:pt x="17166" y="7074"/>
                    <a:pt x="17166" y="7074"/>
                  </a:cubicBezTo>
                  <a:close/>
                  <a:moveTo>
                    <a:pt x="17738" y="7326"/>
                  </a:moveTo>
                  <a:cubicBezTo>
                    <a:pt x="17738" y="7453"/>
                    <a:pt x="17738" y="7453"/>
                    <a:pt x="17738" y="7453"/>
                  </a:cubicBezTo>
                  <a:cubicBezTo>
                    <a:pt x="17595" y="7579"/>
                    <a:pt x="17595" y="7579"/>
                    <a:pt x="17452" y="7705"/>
                  </a:cubicBezTo>
                  <a:cubicBezTo>
                    <a:pt x="17452" y="7705"/>
                    <a:pt x="17452" y="7705"/>
                    <a:pt x="17452" y="7832"/>
                  </a:cubicBezTo>
                  <a:cubicBezTo>
                    <a:pt x="17452" y="7832"/>
                    <a:pt x="17452" y="7832"/>
                    <a:pt x="17452" y="7832"/>
                  </a:cubicBezTo>
                  <a:cubicBezTo>
                    <a:pt x="17452" y="7832"/>
                    <a:pt x="17452" y="7832"/>
                    <a:pt x="17452" y="7832"/>
                  </a:cubicBezTo>
                  <a:cubicBezTo>
                    <a:pt x="17452" y="7579"/>
                    <a:pt x="17309" y="7579"/>
                    <a:pt x="17309" y="7453"/>
                  </a:cubicBezTo>
                  <a:cubicBezTo>
                    <a:pt x="17309" y="7453"/>
                    <a:pt x="17309" y="7453"/>
                    <a:pt x="17309" y="7453"/>
                  </a:cubicBezTo>
                  <a:cubicBezTo>
                    <a:pt x="17309" y="7453"/>
                    <a:pt x="17452" y="7453"/>
                    <a:pt x="17452" y="7453"/>
                  </a:cubicBezTo>
                  <a:cubicBezTo>
                    <a:pt x="17595" y="7453"/>
                    <a:pt x="17595" y="7326"/>
                    <a:pt x="17738" y="7326"/>
                  </a:cubicBezTo>
                  <a:close/>
                  <a:moveTo>
                    <a:pt x="17452" y="7832"/>
                  </a:moveTo>
                  <a:cubicBezTo>
                    <a:pt x="17452" y="7832"/>
                    <a:pt x="17452" y="7832"/>
                    <a:pt x="17452" y="7832"/>
                  </a:cubicBezTo>
                  <a:cubicBezTo>
                    <a:pt x="17309" y="7958"/>
                    <a:pt x="17166" y="7958"/>
                    <a:pt x="17166" y="8084"/>
                  </a:cubicBezTo>
                  <a:cubicBezTo>
                    <a:pt x="17166" y="8084"/>
                    <a:pt x="17166" y="7958"/>
                    <a:pt x="17166" y="7958"/>
                  </a:cubicBezTo>
                  <a:cubicBezTo>
                    <a:pt x="17166" y="7958"/>
                    <a:pt x="17166" y="7958"/>
                    <a:pt x="17166" y="7958"/>
                  </a:cubicBezTo>
                  <a:cubicBezTo>
                    <a:pt x="17166" y="7958"/>
                    <a:pt x="17166" y="7958"/>
                    <a:pt x="17166" y="7958"/>
                  </a:cubicBezTo>
                  <a:cubicBezTo>
                    <a:pt x="17166" y="7832"/>
                    <a:pt x="17452" y="7832"/>
                    <a:pt x="17452" y="7832"/>
                  </a:cubicBezTo>
                  <a:close/>
                  <a:moveTo>
                    <a:pt x="17023" y="7832"/>
                  </a:move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166" y="7705"/>
                    <a:pt x="17166" y="7705"/>
                  </a:cubicBezTo>
                  <a:cubicBezTo>
                    <a:pt x="17166" y="7705"/>
                    <a:pt x="17166" y="7705"/>
                    <a:pt x="17166" y="7705"/>
                  </a:cubicBezTo>
                  <a:cubicBezTo>
                    <a:pt x="17166" y="7579"/>
                    <a:pt x="17166" y="7579"/>
                    <a:pt x="17166" y="7579"/>
                  </a:cubicBezTo>
                  <a:cubicBezTo>
                    <a:pt x="17166" y="7579"/>
                    <a:pt x="17166" y="7579"/>
                    <a:pt x="17166" y="7579"/>
                  </a:cubicBezTo>
                  <a:cubicBezTo>
                    <a:pt x="17166" y="7579"/>
                    <a:pt x="17309" y="7579"/>
                    <a:pt x="17309" y="7579"/>
                  </a:cubicBezTo>
                  <a:cubicBezTo>
                    <a:pt x="17309" y="7579"/>
                    <a:pt x="17309" y="7705"/>
                    <a:pt x="17309" y="7705"/>
                  </a:cubicBezTo>
                  <a:cubicBezTo>
                    <a:pt x="17309" y="7832"/>
                    <a:pt x="17166" y="7832"/>
                    <a:pt x="17166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lose/>
                  <a:moveTo>
                    <a:pt x="15449" y="5811"/>
                  </a:moveTo>
                  <a:cubicBezTo>
                    <a:pt x="15020" y="5811"/>
                    <a:pt x="15020" y="5811"/>
                    <a:pt x="15020" y="5811"/>
                  </a:cubicBezTo>
                  <a:cubicBezTo>
                    <a:pt x="15020" y="5811"/>
                    <a:pt x="15020" y="5811"/>
                    <a:pt x="15020" y="5811"/>
                  </a:cubicBezTo>
                  <a:cubicBezTo>
                    <a:pt x="15020" y="5811"/>
                    <a:pt x="15020" y="5811"/>
                    <a:pt x="15020" y="5684"/>
                  </a:cubicBezTo>
                  <a:cubicBezTo>
                    <a:pt x="15020" y="5179"/>
                    <a:pt x="15020" y="5179"/>
                    <a:pt x="15020" y="5179"/>
                  </a:cubicBezTo>
                  <a:cubicBezTo>
                    <a:pt x="15020" y="5053"/>
                    <a:pt x="15020" y="5053"/>
                    <a:pt x="15020" y="5053"/>
                  </a:cubicBezTo>
                  <a:cubicBezTo>
                    <a:pt x="15020" y="5053"/>
                    <a:pt x="15020" y="5053"/>
                    <a:pt x="15020" y="5053"/>
                  </a:cubicBezTo>
                  <a:cubicBezTo>
                    <a:pt x="14877" y="5053"/>
                    <a:pt x="14877" y="5053"/>
                    <a:pt x="14877" y="5053"/>
                  </a:cubicBezTo>
                  <a:cubicBezTo>
                    <a:pt x="14877" y="4926"/>
                    <a:pt x="14877" y="4926"/>
                    <a:pt x="14877" y="4926"/>
                  </a:cubicBezTo>
                  <a:cubicBezTo>
                    <a:pt x="15020" y="4926"/>
                    <a:pt x="15020" y="4926"/>
                    <a:pt x="15163" y="4926"/>
                  </a:cubicBezTo>
                  <a:cubicBezTo>
                    <a:pt x="15163" y="4926"/>
                    <a:pt x="15163" y="4926"/>
                    <a:pt x="15163" y="4926"/>
                  </a:cubicBezTo>
                  <a:cubicBezTo>
                    <a:pt x="15306" y="4926"/>
                    <a:pt x="15306" y="4926"/>
                    <a:pt x="15306" y="4926"/>
                  </a:cubicBezTo>
                  <a:cubicBezTo>
                    <a:pt x="15306" y="5684"/>
                    <a:pt x="15306" y="5684"/>
                    <a:pt x="15306" y="5684"/>
                  </a:cubicBezTo>
                  <a:cubicBezTo>
                    <a:pt x="15306" y="5684"/>
                    <a:pt x="15306" y="5811"/>
                    <a:pt x="15449" y="5811"/>
                  </a:cubicBezTo>
                  <a:cubicBezTo>
                    <a:pt x="15449" y="5811"/>
                    <a:pt x="15449" y="5811"/>
                    <a:pt x="15449" y="5811"/>
                  </a:cubicBezTo>
                  <a:cubicBezTo>
                    <a:pt x="15449" y="5811"/>
                    <a:pt x="15449" y="5811"/>
                    <a:pt x="15449" y="5811"/>
                  </a:cubicBezTo>
                  <a:close/>
                  <a:moveTo>
                    <a:pt x="16450" y="5558"/>
                  </a:moveTo>
                  <a:cubicBezTo>
                    <a:pt x="16450" y="5684"/>
                    <a:pt x="16450" y="5684"/>
                    <a:pt x="16307" y="5811"/>
                  </a:cubicBezTo>
                  <a:cubicBezTo>
                    <a:pt x="16307" y="5811"/>
                    <a:pt x="16164" y="5811"/>
                    <a:pt x="16021" y="5811"/>
                  </a:cubicBezTo>
                  <a:cubicBezTo>
                    <a:pt x="16021" y="5811"/>
                    <a:pt x="15878" y="5811"/>
                    <a:pt x="15878" y="5811"/>
                  </a:cubicBezTo>
                  <a:cubicBezTo>
                    <a:pt x="15735" y="5811"/>
                    <a:pt x="15735" y="5684"/>
                    <a:pt x="15735" y="5684"/>
                  </a:cubicBezTo>
                  <a:cubicBezTo>
                    <a:pt x="15735" y="5558"/>
                    <a:pt x="15735" y="5432"/>
                    <a:pt x="15878" y="5432"/>
                  </a:cubicBezTo>
                  <a:cubicBezTo>
                    <a:pt x="15735" y="5305"/>
                    <a:pt x="15735" y="5179"/>
                    <a:pt x="15735" y="5179"/>
                  </a:cubicBezTo>
                  <a:cubicBezTo>
                    <a:pt x="15735" y="5053"/>
                    <a:pt x="15735" y="5053"/>
                    <a:pt x="15878" y="4926"/>
                  </a:cubicBezTo>
                  <a:cubicBezTo>
                    <a:pt x="15878" y="4926"/>
                    <a:pt x="16021" y="4926"/>
                    <a:pt x="16021" y="4926"/>
                  </a:cubicBezTo>
                  <a:cubicBezTo>
                    <a:pt x="16164" y="4926"/>
                    <a:pt x="16307" y="4926"/>
                    <a:pt x="16307" y="4926"/>
                  </a:cubicBezTo>
                  <a:cubicBezTo>
                    <a:pt x="16450" y="4926"/>
                    <a:pt x="16450" y="5053"/>
                    <a:pt x="16450" y="5053"/>
                  </a:cubicBezTo>
                  <a:cubicBezTo>
                    <a:pt x="16450" y="5179"/>
                    <a:pt x="16307" y="5305"/>
                    <a:pt x="16307" y="5305"/>
                  </a:cubicBezTo>
                  <a:cubicBezTo>
                    <a:pt x="16450" y="5432"/>
                    <a:pt x="16450" y="5558"/>
                    <a:pt x="16450" y="5558"/>
                  </a:cubicBezTo>
                  <a:close/>
                  <a:moveTo>
                    <a:pt x="16164" y="5053"/>
                  </a:moveTo>
                  <a:cubicBezTo>
                    <a:pt x="16164" y="5179"/>
                    <a:pt x="16164" y="5179"/>
                    <a:pt x="16164" y="5305"/>
                  </a:cubicBezTo>
                  <a:cubicBezTo>
                    <a:pt x="16164" y="5179"/>
                    <a:pt x="16021" y="5179"/>
                    <a:pt x="16021" y="5179"/>
                  </a:cubicBezTo>
                  <a:cubicBezTo>
                    <a:pt x="16021" y="5053"/>
                    <a:pt x="16021" y="5053"/>
                    <a:pt x="16021" y="5053"/>
                  </a:cubicBezTo>
                  <a:cubicBezTo>
                    <a:pt x="16021" y="5053"/>
                    <a:pt x="16021" y="4926"/>
                    <a:pt x="16021" y="4926"/>
                  </a:cubicBezTo>
                  <a:cubicBezTo>
                    <a:pt x="16021" y="4926"/>
                    <a:pt x="16021" y="4926"/>
                    <a:pt x="16021" y="4926"/>
                  </a:cubicBezTo>
                  <a:cubicBezTo>
                    <a:pt x="16164" y="4926"/>
                    <a:pt x="16164" y="4926"/>
                    <a:pt x="16164" y="5053"/>
                  </a:cubicBezTo>
                  <a:close/>
                  <a:moveTo>
                    <a:pt x="16164" y="5684"/>
                  </a:moveTo>
                  <a:cubicBezTo>
                    <a:pt x="16164" y="5684"/>
                    <a:pt x="16164" y="5811"/>
                    <a:pt x="16164" y="5811"/>
                  </a:cubicBezTo>
                  <a:cubicBezTo>
                    <a:pt x="16164" y="5811"/>
                    <a:pt x="16164" y="5811"/>
                    <a:pt x="16021" y="5811"/>
                  </a:cubicBezTo>
                  <a:cubicBezTo>
                    <a:pt x="16021" y="5811"/>
                    <a:pt x="16021" y="5811"/>
                    <a:pt x="16021" y="5811"/>
                  </a:cubicBezTo>
                  <a:cubicBezTo>
                    <a:pt x="15878" y="5684"/>
                    <a:pt x="15878" y="5684"/>
                    <a:pt x="15878" y="5684"/>
                  </a:cubicBezTo>
                  <a:cubicBezTo>
                    <a:pt x="15878" y="5558"/>
                    <a:pt x="16021" y="5432"/>
                    <a:pt x="16021" y="5432"/>
                  </a:cubicBezTo>
                  <a:cubicBezTo>
                    <a:pt x="16021" y="5432"/>
                    <a:pt x="16164" y="5558"/>
                    <a:pt x="16164" y="5558"/>
                  </a:cubicBezTo>
                  <a:cubicBezTo>
                    <a:pt x="16164" y="5558"/>
                    <a:pt x="16164" y="5558"/>
                    <a:pt x="16164" y="5558"/>
                  </a:cubicBezTo>
                  <a:cubicBezTo>
                    <a:pt x="16164" y="5684"/>
                    <a:pt x="16164" y="5684"/>
                    <a:pt x="16164" y="5684"/>
                  </a:cubicBezTo>
                  <a:close/>
                  <a:moveTo>
                    <a:pt x="17452" y="5305"/>
                  </a:moveTo>
                  <a:cubicBezTo>
                    <a:pt x="17452" y="5558"/>
                    <a:pt x="17452" y="5684"/>
                    <a:pt x="17309" y="5684"/>
                  </a:cubicBezTo>
                  <a:cubicBezTo>
                    <a:pt x="17309" y="5811"/>
                    <a:pt x="17166" y="5811"/>
                    <a:pt x="17023" y="5811"/>
                  </a:cubicBezTo>
                  <a:cubicBezTo>
                    <a:pt x="16879" y="5811"/>
                    <a:pt x="16879" y="5811"/>
                    <a:pt x="16736" y="5811"/>
                  </a:cubicBezTo>
                  <a:cubicBezTo>
                    <a:pt x="16736" y="5811"/>
                    <a:pt x="16736" y="5684"/>
                    <a:pt x="16736" y="5684"/>
                  </a:cubicBezTo>
                  <a:cubicBezTo>
                    <a:pt x="16736" y="5684"/>
                    <a:pt x="16736" y="5558"/>
                    <a:pt x="16736" y="5558"/>
                  </a:cubicBezTo>
                  <a:cubicBezTo>
                    <a:pt x="16736" y="5558"/>
                    <a:pt x="16879" y="5558"/>
                    <a:pt x="16879" y="5558"/>
                  </a:cubicBezTo>
                  <a:cubicBezTo>
                    <a:pt x="16879" y="5558"/>
                    <a:pt x="16879" y="5558"/>
                    <a:pt x="17023" y="5558"/>
                  </a:cubicBezTo>
                  <a:cubicBezTo>
                    <a:pt x="17023" y="5558"/>
                    <a:pt x="17023" y="5684"/>
                    <a:pt x="17023" y="5684"/>
                  </a:cubicBezTo>
                  <a:cubicBezTo>
                    <a:pt x="17023" y="5684"/>
                    <a:pt x="17023" y="5684"/>
                    <a:pt x="17023" y="5684"/>
                  </a:cubicBezTo>
                  <a:cubicBezTo>
                    <a:pt x="17023" y="5811"/>
                    <a:pt x="16879" y="5811"/>
                    <a:pt x="16879" y="5811"/>
                  </a:cubicBezTo>
                  <a:cubicBezTo>
                    <a:pt x="16879" y="5811"/>
                    <a:pt x="16879" y="5811"/>
                    <a:pt x="17023" y="5811"/>
                  </a:cubicBezTo>
                  <a:cubicBezTo>
                    <a:pt x="17023" y="5811"/>
                    <a:pt x="17023" y="5811"/>
                    <a:pt x="17023" y="5811"/>
                  </a:cubicBezTo>
                  <a:cubicBezTo>
                    <a:pt x="17166" y="5811"/>
                    <a:pt x="17166" y="5558"/>
                    <a:pt x="17166" y="5432"/>
                  </a:cubicBezTo>
                  <a:cubicBezTo>
                    <a:pt x="17166" y="5432"/>
                    <a:pt x="17023" y="5432"/>
                    <a:pt x="17023" y="5432"/>
                  </a:cubicBezTo>
                  <a:cubicBezTo>
                    <a:pt x="16879" y="5432"/>
                    <a:pt x="16879" y="5432"/>
                    <a:pt x="16736" y="5432"/>
                  </a:cubicBezTo>
                  <a:cubicBezTo>
                    <a:pt x="16736" y="5305"/>
                    <a:pt x="16736" y="5305"/>
                    <a:pt x="16736" y="5179"/>
                  </a:cubicBezTo>
                  <a:cubicBezTo>
                    <a:pt x="16736" y="5053"/>
                    <a:pt x="16736" y="5053"/>
                    <a:pt x="16736" y="4926"/>
                  </a:cubicBezTo>
                  <a:cubicBezTo>
                    <a:pt x="16879" y="4926"/>
                    <a:pt x="17023" y="4926"/>
                    <a:pt x="17023" y="4926"/>
                  </a:cubicBezTo>
                  <a:cubicBezTo>
                    <a:pt x="17166" y="4926"/>
                    <a:pt x="17309" y="4926"/>
                    <a:pt x="17309" y="5053"/>
                  </a:cubicBezTo>
                  <a:cubicBezTo>
                    <a:pt x="17452" y="5053"/>
                    <a:pt x="17452" y="5179"/>
                    <a:pt x="17452" y="5305"/>
                  </a:cubicBezTo>
                  <a:close/>
                  <a:moveTo>
                    <a:pt x="17166" y="5432"/>
                  </a:moveTo>
                  <a:cubicBezTo>
                    <a:pt x="17166" y="5432"/>
                    <a:pt x="17166" y="5432"/>
                    <a:pt x="17023" y="5432"/>
                  </a:cubicBezTo>
                  <a:cubicBezTo>
                    <a:pt x="17023" y="5432"/>
                    <a:pt x="17023" y="5432"/>
                    <a:pt x="17023" y="5179"/>
                  </a:cubicBezTo>
                  <a:cubicBezTo>
                    <a:pt x="17023" y="5179"/>
                    <a:pt x="17023" y="5053"/>
                    <a:pt x="17023" y="5053"/>
                  </a:cubicBezTo>
                  <a:cubicBezTo>
                    <a:pt x="17023" y="4926"/>
                    <a:pt x="17023" y="4926"/>
                    <a:pt x="17023" y="4926"/>
                  </a:cubicBezTo>
                  <a:cubicBezTo>
                    <a:pt x="17166" y="4926"/>
                    <a:pt x="17166" y="5053"/>
                    <a:pt x="17166" y="5179"/>
                  </a:cubicBezTo>
                  <a:cubicBezTo>
                    <a:pt x="17166" y="5305"/>
                    <a:pt x="17166" y="5305"/>
                    <a:pt x="17166" y="5432"/>
                  </a:cubicBezTo>
                  <a:close/>
                  <a:moveTo>
                    <a:pt x="18453" y="5558"/>
                  </a:moveTo>
                  <a:cubicBezTo>
                    <a:pt x="18453" y="5684"/>
                    <a:pt x="18310" y="5684"/>
                    <a:pt x="18310" y="5811"/>
                  </a:cubicBezTo>
                  <a:cubicBezTo>
                    <a:pt x="18310" y="5811"/>
                    <a:pt x="18167" y="5811"/>
                    <a:pt x="18024" y="5811"/>
                  </a:cubicBezTo>
                  <a:cubicBezTo>
                    <a:pt x="17881" y="5811"/>
                    <a:pt x="17881" y="5811"/>
                    <a:pt x="17738" y="5684"/>
                  </a:cubicBezTo>
                  <a:cubicBezTo>
                    <a:pt x="17738" y="5684"/>
                    <a:pt x="17738" y="5558"/>
                    <a:pt x="17738" y="5432"/>
                  </a:cubicBezTo>
                  <a:cubicBezTo>
                    <a:pt x="17738" y="5179"/>
                    <a:pt x="17738" y="5179"/>
                    <a:pt x="17738" y="5053"/>
                  </a:cubicBezTo>
                  <a:cubicBezTo>
                    <a:pt x="17881" y="4926"/>
                    <a:pt x="18024" y="4926"/>
                    <a:pt x="18167" y="4926"/>
                  </a:cubicBezTo>
                  <a:cubicBezTo>
                    <a:pt x="18167" y="4926"/>
                    <a:pt x="18310" y="4926"/>
                    <a:pt x="18310" y="4926"/>
                  </a:cubicBezTo>
                  <a:cubicBezTo>
                    <a:pt x="18310" y="4926"/>
                    <a:pt x="18453" y="5053"/>
                    <a:pt x="18453" y="5053"/>
                  </a:cubicBezTo>
                  <a:cubicBezTo>
                    <a:pt x="18453" y="5053"/>
                    <a:pt x="18310" y="5179"/>
                    <a:pt x="18310" y="5179"/>
                  </a:cubicBezTo>
                  <a:cubicBezTo>
                    <a:pt x="18310" y="5179"/>
                    <a:pt x="18310" y="5179"/>
                    <a:pt x="18310" y="5179"/>
                  </a:cubicBezTo>
                  <a:cubicBezTo>
                    <a:pt x="18167" y="5179"/>
                    <a:pt x="18167" y="5179"/>
                    <a:pt x="18167" y="5179"/>
                  </a:cubicBezTo>
                  <a:cubicBezTo>
                    <a:pt x="18167" y="5179"/>
                    <a:pt x="18024" y="5053"/>
                    <a:pt x="18024" y="5053"/>
                  </a:cubicBezTo>
                  <a:cubicBezTo>
                    <a:pt x="18024" y="5053"/>
                    <a:pt x="18167" y="5053"/>
                    <a:pt x="18167" y="5053"/>
                  </a:cubicBezTo>
                  <a:cubicBezTo>
                    <a:pt x="18167" y="4926"/>
                    <a:pt x="18167" y="4926"/>
                    <a:pt x="18167" y="4926"/>
                  </a:cubicBezTo>
                  <a:cubicBezTo>
                    <a:pt x="18167" y="4926"/>
                    <a:pt x="18167" y="4926"/>
                    <a:pt x="18167" y="4926"/>
                  </a:cubicBezTo>
                  <a:cubicBezTo>
                    <a:pt x="18024" y="4926"/>
                    <a:pt x="17881" y="5053"/>
                    <a:pt x="17881" y="5305"/>
                  </a:cubicBezTo>
                  <a:cubicBezTo>
                    <a:pt x="18024" y="5305"/>
                    <a:pt x="18024" y="5305"/>
                    <a:pt x="18167" y="5305"/>
                  </a:cubicBezTo>
                  <a:cubicBezTo>
                    <a:pt x="18167" y="5305"/>
                    <a:pt x="18310" y="5305"/>
                    <a:pt x="18310" y="5305"/>
                  </a:cubicBezTo>
                  <a:cubicBezTo>
                    <a:pt x="18310" y="5432"/>
                    <a:pt x="18453" y="5432"/>
                    <a:pt x="18453" y="5558"/>
                  </a:cubicBezTo>
                  <a:close/>
                  <a:moveTo>
                    <a:pt x="18167" y="5558"/>
                  </a:moveTo>
                  <a:cubicBezTo>
                    <a:pt x="18167" y="5558"/>
                    <a:pt x="18167" y="5684"/>
                    <a:pt x="18167" y="5684"/>
                  </a:cubicBezTo>
                  <a:cubicBezTo>
                    <a:pt x="18167" y="5811"/>
                    <a:pt x="18167" y="5811"/>
                    <a:pt x="18024" y="5811"/>
                  </a:cubicBezTo>
                  <a:cubicBezTo>
                    <a:pt x="18024" y="5811"/>
                    <a:pt x="17881" y="5684"/>
                    <a:pt x="17881" y="5558"/>
                  </a:cubicBezTo>
                  <a:cubicBezTo>
                    <a:pt x="17881" y="5558"/>
                    <a:pt x="17881" y="5432"/>
                    <a:pt x="17881" y="5432"/>
                  </a:cubicBezTo>
                  <a:cubicBezTo>
                    <a:pt x="17881" y="5432"/>
                    <a:pt x="17881" y="5305"/>
                    <a:pt x="17881" y="5305"/>
                  </a:cubicBezTo>
                  <a:cubicBezTo>
                    <a:pt x="18024" y="5305"/>
                    <a:pt x="18024" y="5305"/>
                    <a:pt x="18024" y="5305"/>
                  </a:cubicBezTo>
                  <a:cubicBezTo>
                    <a:pt x="18167" y="5305"/>
                    <a:pt x="18167" y="5432"/>
                    <a:pt x="18167" y="555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150689" y="120850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141916" y="138588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 rot="5400000">
            <a:off x="-568325" y="3211195"/>
            <a:ext cx="3729990" cy="619760"/>
          </a:xfrm>
          <a:prstGeom prst="rect">
            <a:avLst/>
          </a:prstGeom>
        </p:spPr>
        <p:txBody>
          <a:bodyPr vert="vert27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学生端</a:t>
            </a:r>
            <a:endParaRPr lang="en-US" altLang="zh-CN" sz="3200" spc="600" dirty="0">
              <a:solidFill>
                <a:srgbClr val="009C96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首页</a:t>
            </a:r>
            <a:endParaRPr lang="en-US" altLang="zh-CN" sz="3200" spc="600" dirty="0">
              <a:solidFill>
                <a:srgbClr val="009C96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3200" spc="600" dirty="0">
              <a:solidFill>
                <a:srgbClr val="009C96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3200" spc="600" dirty="0">
              <a:solidFill>
                <a:srgbClr val="009C96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3200" spc="600" dirty="0">
              <a:solidFill>
                <a:srgbClr val="009C96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pic>
        <p:nvPicPr>
          <p:cNvPr id="10" name="图片 9" descr="图示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38" y="1008238"/>
            <a:ext cx="5635723" cy="4841523"/>
          </a:xfrm>
          <a:prstGeom prst="rect">
            <a:avLst/>
          </a:prstGeom>
        </p:spPr>
      </p:pic>
      <p:pic>
        <p:nvPicPr>
          <p:cNvPr id="17" name="图片 16" descr="图形用户界面, 应用程序, 箭头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107" y="3161285"/>
            <a:ext cx="302119" cy="287516"/>
          </a:xfrm>
          <a:prstGeom prst="rect">
            <a:avLst/>
          </a:prstGeom>
        </p:spPr>
      </p:pic>
      <p:pic>
        <p:nvPicPr>
          <p:cNvPr id="18" name="图片 17" descr="图形用户界面, 应用程序, 箭头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106" y="3711018"/>
            <a:ext cx="302119" cy="287516"/>
          </a:xfrm>
          <a:prstGeom prst="rect">
            <a:avLst/>
          </a:prstGeom>
        </p:spPr>
      </p:pic>
      <p:pic>
        <p:nvPicPr>
          <p:cNvPr id="19" name="图片 18" descr="图形用户界面, 应用程序, 箭头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108" y="1512139"/>
            <a:ext cx="302119" cy="287516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055947" y="313878"/>
            <a:ext cx="44894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详细设计（部分）</a:t>
            </a:r>
            <a:endParaRPr lang="en-US" altLang="zh-CN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150689" y="120850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136660" y="1386072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 rot="5400000">
            <a:off x="-568325" y="3211195"/>
            <a:ext cx="3729990" cy="619760"/>
          </a:xfrm>
          <a:prstGeom prst="rect">
            <a:avLst/>
          </a:prstGeom>
        </p:spPr>
        <p:txBody>
          <a:bodyPr vert="vert27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登录</a:t>
            </a:r>
            <a:endParaRPr lang="en-US" altLang="zh-CN" sz="3200" spc="600" dirty="0">
              <a:solidFill>
                <a:srgbClr val="009C96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55947" y="313878"/>
            <a:ext cx="44894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详细设计（部分）</a:t>
            </a:r>
            <a:endParaRPr lang="en-US" altLang="zh-CN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图片 8" descr="图示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994" y="944038"/>
            <a:ext cx="9073628" cy="51953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150689" y="120850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136658" y="1395985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 rot="5400000">
            <a:off x="-568325" y="3211195"/>
            <a:ext cx="3729990" cy="619760"/>
          </a:xfrm>
          <a:prstGeom prst="rect">
            <a:avLst/>
          </a:prstGeom>
        </p:spPr>
        <p:txBody>
          <a:bodyPr vert="vert27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签到</a:t>
            </a:r>
            <a:endParaRPr lang="zh-CN" altLang="zh-CN" sz="3200" spc="600" dirty="0">
              <a:solidFill>
                <a:srgbClr val="009C96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55947" y="313878"/>
            <a:ext cx="44894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详细设计（部分）</a:t>
            </a:r>
            <a:endParaRPr lang="en-US" altLang="zh-CN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图片 11" descr="图示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70" y="944038"/>
            <a:ext cx="8508654" cy="56249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" y="0"/>
            <a:ext cx="4034971" cy="6858000"/>
            <a:chOff x="0" y="0"/>
            <a:chExt cx="4034971" cy="6858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矩形 2"/>
            <p:cNvSpPr/>
            <p:nvPr/>
          </p:nvSpPr>
          <p:spPr>
            <a:xfrm>
              <a:off x="0" y="0"/>
              <a:ext cx="403497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403497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5"/>
          <p:cNvSpPr/>
          <p:nvPr/>
        </p:nvSpPr>
        <p:spPr bwMode="auto">
          <a:xfrm>
            <a:off x="2628988" y="146837"/>
            <a:ext cx="2579688" cy="2576512"/>
          </a:xfrm>
          <a:custGeom>
            <a:avLst/>
            <a:gdLst>
              <a:gd name="T0" fmla="*/ 1625 w 1625"/>
              <a:gd name="T1" fmla="*/ 1477 h 1623"/>
              <a:gd name="T2" fmla="*/ 1625 w 1625"/>
              <a:gd name="T3" fmla="*/ 1623 h 1623"/>
              <a:gd name="T4" fmla="*/ 0 w 1625"/>
              <a:gd name="T5" fmla="*/ 1623 h 1623"/>
              <a:gd name="T6" fmla="*/ 0 w 1625"/>
              <a:gd name="T7" fmla="*/ 0 h 1623"/>
              <a:gd name="T8" fmla="*/ 1625 w 1625"/>
              <a:gd name="T9" fmla="*/ 0 h 1623"/>
              <a:gd name="T10" fmla="*/ 1625 w 1625"/>
              <a:gd name="T11" fmla="*/ 608 h 1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25" h="1623">
                <a:moveTo>
                  <a:pt x="1625" y="1477"/>
                </a:moveTo>
                <a:lnTo>
                  <a:pt x="1625" y="1623"/>
                </a:lnTo>
                <a:lnTo>
                  <a:pt x="0" y="1623"/>
                </a:lnTo>
                <a:lnTo>
                  <a:pt x="0" y="0"/>
                </a:lnTo>
                <a:lnTo>
                  <a:pt x="1625" y="0"/>
                </a:lnTo>
                <a:lnTo>
                  <a:pt x="1625" y="608"/>
                </a:lnTo>
              </a:path>
            </a:pathLst>
          </a:custGeom>
          <a:noFill/>
          <a:ln w="76200" cap="flat">
            <a:solidFill>
              <a:srgbClr val="009C96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88269" y="1356001"/>
            <a:ext cx="127791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265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4" name="矩形 23"/>
          <p:cNvSpPr/>
          <p:nvPr/>
        </p:nvSpPr>
        <p:spPr>
          <a:xfrm>
            <a:off x="4992364" y="19625"/>
            <a:ext cx="554958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3800" dirty="0">
                <a:solidFill>
                  <a:srgbClr val="009C96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CONTENT</a:t>
            </a:r>
            <a:endParaRPr lang="zh-CN" altLang="en-US" sz="13800" dirty="0">
              <a:solidFill>
                <a:srgbClr val="009C96"/>
              </a:solidFill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585263" y="2046225"/>
            <a:ext cx="2288540" cy="593725"/>
            <a:chOff x="7821" y="6246"/>
            <a:chExt cx="3604" cy="935"/>
          </a:xfrm>
        </p:grpSpPr>
        <p:sp>
          <p:nvSpPr>
            <p:cNvPr id="25" name="矩形 24"/>
            <p:cNvSpPr/>
            <p:nvPr/>
          </p:nvSpPr>
          <p:spPr>
            <a:xfrm>
              <a:off x="7821" y="6246"/>
              <a:ext cx="787" cy="935"/>
            </a:xfrm>
            <a:prstGeom prst="rect">
              <a:avLst/>
            </a:prstGeom>
            <a:solidFill>
              <a:srgbClr val="009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3200" dirty="0">
                  <a:solidFill>
                    <a:prstClr val="white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200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608" y="6352"/>
              <a:ext cx="281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404040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成员介绍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586722" y="2783003"/>
            <a:ext cx="3201670" cy="593090"/>
            <a:chOff x="12824" y="6253"/>
            <a:chExt cx="5042" cy="934"/>
          </a:xfrm>
        </p:grpSpPr>
        <p:sp>
          <p:nvSpPr>
            <p:cNvPr id="29" name="矩形 28"/>
            <p:cNvSpPr/>
            <p:nvPr/>
          </p:nvSpPr>
          <p:spPr>
            <a:xfrm>
              <a:off x="12824" y="6253"/>
              <a:ext cx="787" cy="935"/>
            </a:xfrm>
            <a:prstGeom prst="rect">
              <a:avLst/>
            </a:prstGeom>
            <a:solidFill>
              <a:srgbClr val="009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3200" dirty="0">
                  <a:solidFill>
                    <a:prstClr val="white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3200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3612" y="6359"/>
              <a:ext cx="425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404040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需求分析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585263" y="4374228"/>
            <a:ext cx="3956685" cy="593725"/>
            <a:chOff x="8568" y="7312"/>
            <a:chExt cx="5954" cy="752"/>
          </a:xfrm>
        </p:grpSpPr>
        <p:sp>
          <p:nvSpPr>
            <p:cNvPr id="5" name="矩形 4"/>
            <p:cNvSpPr/>
            <p:nvPr/>
          </p:nvSpPr>
          <p:spPr>
            <a:xfrm>
              <a:off x="8568" y="7312"/>
              <a:ext cx="752" cy="752"/>
            </a:xfrm>
            <a:prstGeom prst="rect">
              <a:avLst/>
            </a:prstGeom>
            <a:solidFill>
              <a:srgbClr val="009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3200" dirty="0">
                  <a:solidFill>
                    <a:prstClr val="white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3200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322" y="7360"/>
              <a:ext cx="5200" cy="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404040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实现过程</a:t>
              </a:r>
            </a:p>
          </p:txBody>
        </p:sp>
      </p:grpSp>
      <p:grpSp>
        <p:nvGrpSpPr>
          <p:cNvPr id="97" name="组合 71"/>
          <p:cNvGrpSpPr/>
          <p:nvPr/>
        </p:nvGrpSpPr>
        <p:grpSpPr>
          <a:xfrm>
            <a:off x="907415" y="320917"/>
            <a:ext cx="1757636" cy="505220"/>
            <a:chOff x="0" y="0"/>
            <a:chExt cx="1757635" cy="505219"/>
          </a:xfrm>
        </p:grpSpPr>
        <p:sp>
          <p:nvSpPr>
            <p:cNvPr id="78" name="ïśḷide"/>
            <p:cNvSpPr/>
            <p:nvPr/>
          </p:nvSpPr>
          <p:spPr>
            <a:xfrm>
              <a:off x="546903" y="331809"/>
              <a:ext cx="1152166" cy="7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9" y="17600"/>
                  </a:moveTo>
                  <a:cubicBezTo>
                    <a:pt x="316" y="17600"/>
                    <a:pt x="211" y="16800"/>
                    <a:pt x="158" y="16800"/>
                  </a:cubicBezTo>
                  <a:cubicBezTo>
                    <a:pt x="105" y="16800"/>
                    <a:pt x="53" y="16000"/>
                    <a:pt x="0" y="16000"/>
                  </a:cubicBezTo>
                  <a:cubicBezTo>
                    <a:pt x="0" y="13600"/>
                    <a:pt x="0" y="13600"/>
                    <a:pt x="0" y="13600"/>
                  </a:cubicBezTo>
                  <a:cubicBezTo>
                    <a:pt x="53" y="13600"/>
                    <a:pt x="53" y="13600"/>
                    <a:pt x="53" y="13600"/>
                  </a:cubicBezTo>
                  <a:cubicBezTo>
                    <a:pt x="53" y="13600"/>
                    <a:pt x="105" y="14400"/>
                    <a:pt x="211" y="15200"/>
                  </a:cubicBezTo>
                  <a:cubicBezTo>
                    <a:pt x="263" y="15200"/>
                    <a:pt x="316" y="15200"/>
                    <a:pt x="369" y="15200"/>
                  </a:cubicBezTo>
                  <a:cubicBezTo>
                    <a:pt x="421" y="15200"/>
                    <a:pt x="474" y="15200"/>
                    <a:pt x="527" y="14400"/>
                  </a:cubicBezTo>
                  <a:cubicBezTo>
                    <a:pt x="580" y="14400"/>
                    <a:pt x="580" y="13600"/>
                    <a:pt x="580" y="12800"/>
                  </a:cubicBezTo>
                  <a:cubicBezTo>
                    <a:pt x="580" y="12000"/>
                    <a:pt x="580" y="11200"/>
                    <a:pt x="580" y="11200"/>
                  </a:cubicBezTo>
                  <a:cubicBezTo>
                    <a:pt x="527" y="10400"/>
                    <a:pt x="527" y="10400"/>
                    <a:pt x="474" y="10400"/>
                  </a:cubicBezTo>
                  <a:cubicBezTo>
                    <a:pt x="421" y="10400"/>
                    <a:pt x="421" y="9600"/>
                    <a:pt x="369" y="9600"/>
                  </a:cubicBezTo>
                  <a:cubicBezTo>
                    <a:pt x="369" y="9600"/>
                    <a:pt x="316" y="9600"/>
                    <a:pt x="263" y="9600"/>
                  </a:cubicBezTo>
                  <a:cubicBezTo>
                    <a:pt x="263" y="9600"/>
                    <a:pt x="211" y="8800"/>
                    <a:pt x="158" y="8800"/>
                  </a:cubicBezTo>
                  <a:cubicBezTo>
                    <a:pt x="158" y="8800"/>
                    <a:pt x="105" y="8800"/>
                    <a:pt x="105" y="8000"/>
                  </a:cubicBezTo>
                  <a:cubicBezTo>
                    <a:pt x="53" y="8000"/>
                    <a:pt x="53" y="7200"/>
                    <a:pt x="53" y="6400"/>
                  </a:cubicBezTo>
                  <a:cubicBezTo>
                    <a:pt x="53" y="6400"/>
                    <a:pt x="53" y="5600"/>
                    <a:pt x="53" y="4800"/>
                  </a:cubicBezTo>
                  <a:cubicBezTo>
                    <a:pt x="53" y="4000"/>
                    <a:pt x="53" y="2400"/>
                    <a:pt x="105" y="1600"/>
                  </a:cubicBezTo>
                  <a:cubicBezTo>
                    <a:pt x="211" y="800"/>
                    <a:pt x="263" y="800"/>
                    <a:pt x="369" y="800"/>
                  </a:cubicBezTo>
                  <a:cubicBezTo>
                    <a:pt x="421" y="800"/>
                    <a:pt x="527" y="800"/>
                    <a:pt x="580" y="800"/>
                  </a:cubicBezTo>
                  <a:cubicBezTo>
                    <a:pt x="632" y="800"/>
                    <a:pt x="685" y="1600"/>
                    <a:pt x="685" y="1600"/>
                  </a:cubicBezTo>
                  <a:cubicBezTo>
                    <a:pt x="685" y="4000"/>
                    <a:pt x="685" y="4000"/>
                    <a:pt x="685" y="4000"/>
                  </a:cubicBezTo>
                  <a:cubicBezTo>
                    <a:pt x="685" y="4000"/>
                    <a:pt x="685" y="4000"/>
                    <a:pt x="685" y="4000"/>
                  </a:cubicBezTo>
                  <a:cubicBezTo>
                    <a:pt x="685" y="4000"/>
                    <a:pt x="632" y="3200"/>
                    <a:pt x="580" y="3200"/>
                  </a:cubicBezTo>
                  <a:cubicBezTo>
                    <a:pt x="527" y="2400"/>
                    <a:pt x="474" y="2400"/>
                    <a:pt x="421" y="2400"/>
                  </a:cubicBezTo>
                  <a:cubicBezTo>
                    <a:pt x="316" y="2400"/>
                    <a:pt x="263" y="2400"/>
                    <a:pt x="263" y="3200"/>
                  </a:cubicBezTo>
                  <a:cubicBezTo>
                    <a:pt x="211" y="3200"/>
                    <a:pt x="158" y="4000"/>
                    <a:pt x="158" y="4800"/>
                  </a:cubicBezTo>
                  <a:cubicBezTo>
                    <a:pt x="158" y="5600"/>
                    <a:pt x="211" y="6400"/>
                    <a:pt x="211" y="6400"/>
                  </a:cubicBezTo>
                  <a:cubicBezTo>
                    <a:pt x="211" y="7200"/>
                    <a:pt x="263" y="7200"/>
                    <a:pt x="316" y="7200"/>
                  </a:cubicBezTo>
                  <a:cubicBezTo>
                    <a:pt x="369" y="7200"/>
                    <a:pt x="369" y="8000"/>
                    <a:pt x="421" y="8000"/>
                  </a:cubicBezTo>
                  <a:cubicBezTo>
                    <a:pt x="474" y="8000"/>
                    <a:pt x="527" y="8000"/>
                    <a:pt x="527" y="8000"/>
                  </a:cubicBezTo>
                  <a:cubicBezTo>
                    <a:pt x="632" y="8800"/>
                    <a:pt x="685" y="8800"/>
                    <a:pt x="685" y="9600"/>
                  </a:cubicBezTo>
                  <a:cubicBezTo>
                    <a:pt x="738" y="10400"/>
                    <a:pt x="738" y="11200"/>
                    <a:pt x="738" y="12000"/>
                  </a:cubicBezTo>
                  <a:cubicBezTo>
                    <a:pt x="738" y="12800"/>
                    <a:pt x="738" y="13600"/>
                    <a:pt x="738" y="14400"/>
                  </a:cubicBezTo>
                  <a:cubicBezTo>
                    <a:pt x="685" y="15200"/>
                    <a:pt x="685" y="15200"/>
                    <a:pt x="632" y="16000"/>
                  </a:cubicBezTo>
                  <a:cubicBezTo>
                    <a:pt x="632" y="16000"/>
                    <a:pt x="580" y="16800"/>
                    <a:pt x="527" y="16800"/>
                  </a:cubicBezTo>
                  <a:cubicBezTo>
                    <a:pt x="474" y="16800"/>
                    <a:pt x="421" y="17600"/>
                    <a:pt x="369" y="17600"/>
                  </a:cubicBezTo>
                  <a:close/>
                  <a:moveTo>
                    <a:pt x="1633" y="11200"/>
                  </a:moveTo>
                  <a:cubicBezTo>
                    <a:pt x="1633" y="12800"/>
                    <a:pt x="1580" y="14400"/>
                    <a:pt x="1528" y="16000"/>
                  </a:cubicBezTo>
                  <a:cubicBezTo>
                    <a:pt x="1475" y="16800"/>
                    <a:pt x="1370" y="17600"/>
                    <a:pt x="1264" y="17600"/>
                  </a:cubicBezTo>
                  <a:cubicBezTo>
                    <a:pt x="1159" y="17600"/>
                    <a:pt x="1054" y="16800"/>
                    <a:pt x="1001" y="15200"/>
                  </a:cubicBezTo>
                  <a:cubicBezTo>
                    <a:pt x="948" y="14400"/>
                    <a:pt x="896" y="12800"/>
                    <a:pt x="896" y="11200"/>
                  </a:cubicBezTo>
                  <a:cubicBezTo>
                    <a:pt x="896" y="8800"/>
                    <a:pt x="948" y="7200"/>
                    <a:pt x="1001" y="6400"/>
                  </a:cubicBezTo>
                  <a:cubicBezTo>
                    <a:pt x="1106" y="4800"/>
                    <a:pt x="1159" y="4800"/>
                    <a:pt x="1264" y="4800"/>
                  </a:cubicBezTo>
                  <a:cubicBezTo>
                    <a:pt x="1370" y="4800"/>
                    <a:pt x="1475" y="4800"/>
                    <a:pt x="1528" y="6400"/>
                  </a:cubicBezTo>
                  <a:cubicBezTo>
                    <a:pt x="1580" y="7200"/>
                    <a:pt x="1633" y="8800"/>
                    <a:pt x="1633" y="11200"/>
                  </a:cubicBezTo>
                  <a:close/>
                  <a:moveTo>
                    <a:pt x="1475" y="11200"/>
                  </a:moveTo>
                  <a:cubicBezTo>
                    <a:pt x="1475" y="9600"/>
                    <a:pt x="1475" y="8000"/>
                    <a:pt x="1422" y="7200"/>
                  </a:cubicBezTo>
                  <a:cubicBezTo>
                    <a:pt x="1422" y="6400"/>
                    <a:pt x="1370" y="6400"/>
                    <a:pt x="1264" y="6400"/>
                  </a:cubicBezTo>
                  <a:cubicBezTo>
                    <a:pt x="1212" y="6400"/>
                    <a:pt x="1159" y="6400"/>
                    <a:pt x="1106" y="7200"/>
                  </a:cubicBezTo>
                  <a:cubicBezTo>
                    <a:pt x="1054" y="8000"/>
                    <a:pt x="1054" y="9600"/>
                    <a:pt x="1054" y="11200"/>
                  </a:cubicBezTo>
                  <a:cubicBezTo>
                    <a:pt x="1054" y="12800"/>
                    <a:pt x="1054" y="13600"/>
                    <a:pt x="1106" y="14400"/>
                  </a:cubicBezTo>
                  <a:cubicBezTo>
                    <a:pt x="1159" y="15200"/>
                    <a:pt x="1212" y="15200"/>
                    <a:pt x="1264" y="15200"/>
                  </a:cubicBezTo>
                  <a:cubicBezTo>
                    <a:pt x="1370" y="15200"/>
                    <a:pt x="1422" y="15200"/>
                    <a:pt x="1422" y="14400"/>
                  </a:cubicBezTo>
                  <a:cubicBezTo>
                    <a:pt x="1475" y="13600"/>
                    <a:pt x="1475" y="12800"/>
                    <a:pt x="1475" y="11200"/>
                  </a:cubicBezTo>
                  <a:close/>
                  <a:moveTo>
                    <a:pt x="2476" y="16800"/>
                  </a:moveTo>
                  <a:cubicBezTo>
                    <a:pt x="2371" y="16800"/>
                    <a:pt x="2371" y="16800"/>
                    <a:pt x="2371" y="16800"/>
                  </a:cubicBezTo>
                  <a:cubicBezTo>
                    <a:pt x="2371" y="16000"/>
                    <a:pt x="2371" y="16000"/>
                    <a:pt x="2371" y="16000"/>
                  </a:cubicBezTo>
                  <a:cubicBezTo>
                    <a:pt x="2318" y="16000"/>
                    <a:pt x="2265" y="16800"/>
                    <a:pt x="2213" y="16800"/>
                  </a:cubicBezTo>
                  <a:cubicBezTo>
                    <a:pt x="2213" y="16800"/>
                    <a:pt x="2160" y="17600"/>
                    <a:pt x="2107" y="17600"/>
                  </a:cubicBezTo>
                  <a:cubicBezTo>
                    <a:pt x="2055" y="17600"/>
                    <a:pt x="2055" y="17600"/>
                    <a:pt x="2002" y="16800"/>
                  </a:cubicBezTo>
                  <a:cubicBezTo>
                    <a:pt x="2002" y="16800"/>
                    <a:pt x="1949" y="16800"/>
                    <a:pt x="1949" y="16000"/>
                  </a:cubicBezTo>
                  <a:cubicBezTo>
                    <a:pt x="1897" y="16000"/>
                    <a:pt x="1897" y="15200"/>
                    <a:pt x="1897" y="15200"/>
                  </a:cubicBezTo>
                  <a:cubicBezTo>
                    <a:pt x="1844" y="14400"/>
                    <a:pt x="1844" y="13600"/>
                    <a:pt x="1844" y="12800"/>
                  </a:cubicBezTo>
                  <a:cubicBezTo>
                    <a:pt x="1844" y="4800"/>
                    <a:pt x="1844" y="4800"/>
                    <a:pt x="1844" y="4800"/>
                  </a:cubicBezTo>
                  <a:cubicBezTo>
                    <a:pt x="2002" y="4800"/>
                    <a:pt x="2002" y="4800"/>
                    <a:pt x="2002" y="4800"/>
                  </a:cubicBezTo>
                  <a:cubicBezTo>
                    <a:pt x="2002" y="12000"/>
                    <a:pt x="2002" y="12000"/>
                    <a:pt x="2002" y="12000"/>
                  </a:cubicBezTo>
                  <a:cubicBezTo>
                    <a:pt x="2002" y="12000"/>
                    <a:pt x="2002" y="12800"/>
                    <a:pt x="2002" y="13600"/>
                  </a:cubicBezTo>
                  <a:cubicBezTo>
                    <a:pt x="2002" y="13600"/>
                    <a:pt x="2002" y="14400"/>
                    <a:pt x="2002" y="14400"/>
                  </a:cubicBezTo>
                  <a:cubicBezTo>
                    <a:pt x="2002" y="14400"/>
                    <a:pt x="2055" y="15200"/>
                    <a:pt x="2055" y="15200"/>
                  </a:cubicBezTo>
                  <a:cubicBezTo>
                    <a:pt x="2055" y="15200"/>
                    <a:pt x="2107" y="15200"/>
                    <a:pt x="2160" y="15200"/>
                  </a:cubicBezTo>
                  <a:cubicBezTo>
                    <a:pt x="2160" y="15200"/>
                    <a:pt x="2213" y="15200"/>
                    <a:pt x="2265" y="15200"/>
                  </a:cubicBezTo>
                  <a:cubicBezTo>
                    <a:pt x="2265" y="14400"/>
                    <a:pt x="2318" y="14400"/>
                    <a:pt x="2371" y="13600"/>
                  </a:cubicBezTo>
                  <a:cubicBezTo>
                    <a:pt x="2371" y="4800"/>
                    <a:pt x="2371" y="4800"/>
                    <a:pt x="2371" y="4800"/>
                  </a:cubicBezTo>
                  <a:cubicBezTo>
                    <a:pt x="2476" y="4800"/>
                    <a:pt x="2476" y="4800"/>
                    <a:pt x="2476" y="4800"/>
                  </a:cubicBezTo>
                  <a:cubicBezTo>
                    <a:pt x="2476" y="16800"/>
                    <a:pt x="2476" y="16800"/>
                    <a:pt x="2476" y="16800"/>
                  </a:cubicBezTo>
                  <a:close/>
                  <a:moveTo>
                    <a:pt x="3003" y="17600"/>
                  </a:moveTo>
                  <a:cubicBezTo>
                    <a:pt x="2950" y="17600"/>
                    <a:pt x="2898" y="16800"/>
                    <a:pt x="2845" y="16000"/>
                  </a:cubicBezTo>
                  <a:cubicBezTo>
                    <a:pt x="2792" y="16000"/>
                    <a:pt x="2792" y="14400"/>
                    <a:pt x="2792" y="13600"/>
                  </a:cubicBezTo>
                  <a:cubicBezTo>
                    <a:pt x="2792" y="6400"/>
                    <a:pt x="2792" y="6400"/>
                    <a:pt x="2792" y="6400"/>
                  </a:cubicBezTo>
                  <a:cubicBezTo>
                    <a:pt x="2687" y="6400"/>
                    <a:pt x="2687" y="6400"/>
                    <a:pt x="2687" y="6400"/>
                  </a:cubicBezTo>
                  <a:cubicBezTo>
                    <a:pt x="2687" y="4800"/>
                    <a:pt x="2687" y="4800"/>
                    <a:pt x="2687" y="4800"/>
                  </a:cubicBezTo>
                  <a:cubicBezTo>
                    <a:pt x="2792" y="4800"/>
                    <a:pt x="2792" y="4800"/>
                    <a:pt x="2792" y="4800"/>
                  </a:cubicBezTo>
                  <a:cubicBezTo>
                    <a:pt x="2792" y="1600"/>
                    <a:pt x="2792" y="1600"/>
                    <a:pt x="2792" y="1600"/>
                  </a:cubicBezTo>
                  <a:cubicBezTo>
                    <a:pt x="2898" y="1600"/>
                    <a:pt x="2898" y="1600"/>
                    <a:pt x="2898" y="1600"/>
                  </a:cubicBezTo>
                  <a:cubicBezTo>
                    <a:pt x="2898" y="4800"/>
                    <a:pt x="2898" y="4800"/>
                    <a:pt x="2898" y="4800"/>
                  </a:cubicBezTo>
                  <a:cubicBezTo>
                    <a:pt x="3161" y="4800"/>
                    <a:pt x="3161" y="4800"/>
                    <a:pt x="3161" y="4800"/>
                  </a:cubicBezTo>
                  <a:cubicBezTo>
                    <a:pt x="3161" y="6400"/>
                    <a:pt x="3161" y="6400"/>
                    <a:pt x="3161" y="6400"/>
                  </a:cubicBezTo>
                  <a:cubicBezTo>
                    <a:pt x="2898" y="6400"/>
                    <a:pt x="2898" y="6400"/>
                    <a:pt x="2898" y="6400"/>
                  </a:cubicBezTo>
                  <a:cubicBezTo>
                    <a:pt x="2898" y="12000"/>
                    <a:pt x="2898" y="12000"/>
                    <a:pt x="2898" y="12000"/>
                  </a:cubicBezTo>
                  <a:cubicBezTo>
                    <a:pt x="2898" y="12800"/>
                    <a:pt x="2898" y="13600"/>
                    <a:pt x="2898" y="13600"/>
                  </a:cubicBezTo>
                  <a:cubicBezTo>
                    <a:pt x="2898" y="14400"/>
                    <a:pt x="2950" y="14400"/>
                    <a:pt x="2950" y="14400"/>
                  </a:cubicBezTo>
                  <a:cubicBezTo>
                    <a:pt x="2950" y="15200"/>
                    <a:pt x="2950" y="15200"/>
                    <a:pt x="2950" y="15200"/>
                  </a:cubicBezTo>
                  <a:cubicBezTo>
                    <a:pt x="3003" y="15200"/>
                    <a:pt x="3003" y="15200"/>
                    <a:pt x="3056" y="15200"/>
                  </a:cubicBezTo>
                  <a:cubicBezTo>
                    <a:pt x="3056" y="15200"/>
                    <a:pt x="3108" y="15200"/>
                    <a:pt x="3108" y="15200"/>
                  </a:cubicBezTo>
                  <a:cubicBezTo>
                    <a:pt x="3108" y="15200"/>
                    <a:pt x="3161" y="15200"/>
                    <a:pt x="3161" y="15200"/>
                  </a:cubicBezTo>
                  <a:cubicBezTo>
                    <a:pt x="3161" y="15200"/>
                    <a:pt x="3161" y="15200"/>
                    <a:pt x="3161" y="15200"/>
                  </a:cubicBezTo>
                  <a:cubicBezTo>
                    <a:pt x="3161" y="16800"/>
                    <a:pt x="3161" y="16800"/>
                    <a:pt x="3161" y="16800"/>
                  </a:cubicBezTo>
                  <a:cubicBezTo>
                    <a:pt x="3161" y="16800"/>
                    <a:pt x="3108" y="16800"/>
                    <a:pt x="3108" y="16800"/>
                  </a:cubicBezTo>
                  <a:cubicBezTo>
                    <a:pt x="3056" y="16800"/>
                    <a:pt x="3056" y="17600"/>
                    <a:pt x="3003" y="17600"/>
                  </a:cubicBezTo>
                  <a:close/>
                  <a:moveTo>
                    <a:pt x="4004" y="16800"/>
                  </a:moveTo>
                  <a:cubicBezTo>
                    <a:pt x="3846" y="16800"/>
                    <a:pt x="3846" y="16800"/>
                    <a:pt x="3846" y="16800"/>
                  </a:cubicBezTo>
                  <a:cubicBezTo>
                    <a:pt x="3846" y="10400"/>
                    <a:pt x="3846" y="10400"/>
                    <a:pt x="3846" y="10400"/>
                  </a:cubicBezTo>
                  <a:cubicBezTo>
                    <a:pt x="3846" y="9600"/>
                    <a:pt x="3846" y="8800"/>
                    <a:pt x="3846" y="8800"/>
                  </a:cubicBezTo>
                  <a:cubicBezTo>
                    <a:pt x="3846" y="8000"/>
                    <a:pt x="3846" y="8000"/>
                    <a:pt x="3846" y="7200"/>
                  </a:cubicBezTo>
                  <a:cubicBezTo>
                    <a:pt x="3793" y="7200"/>
                    <a:pt x="3793" y="7200"/>
                    <a:pt x="3793" y="6400"/>
                  </a:cubicBezTo>
                  <a:cubicBezTo>
                    <a:pt x="3740" y="6400"/>
                    <a:pt x="3740" y="6400"/>
                    <a:pt x="3688" y="6400"/>
                  </a:cubicBezTo>
                  <a:cubicBezTo>
                    <a:pt x="3688" y="6400"/>
                    <a:pt x="3635" y="6400"/>
                    <a:pt x="3582" y="7200"/>
                  </a:cubicBezTo>
                  <a:cubicBezTo>
                    <a:pt x="3582" y="7200"/>
                    <a:pt x="3530" y="7200"/>
                    <a:pt x="3477" y="8000"/>
                  </a:cubicBezTo>
                  <a:cubicBezTo>
                    <a:pt x="3477" y="16800"/>
                    <a:pt x="3477" y="16800"/>
                    <a:pt x="3477" y="16800"/>
                  </a:cubicBezTo>
                  <a:cubicBezTo>
                    <a:pt x="3372" y="16800"/>
                    <a:pt x="3372" y="16800"/>
                    <a:pt x="3372" y="16800"/>
                  </a:cubicBezTo>
                  <a:cubicBezTo>
                    <a:pt x="3372" y="0"/>
                    <a:pt x="3372" y="0"/>
                    <a:pt x="3372" y="0"/>
                  </a:cubicBezTo>
                  <a:cubicBezTo>
                    <a:pt x="3477" y="0"/>
                    <a:pt x="3477" y="0"/>
                    <a:pt x="3477" y="0"/>
                  </a:cubicBezTo>
                  <a:cubicBezTo>
                    <a:pt x="3477" y="6400"/>
                    <a:pt x="3477" y="6400"/>
                    <a:pt x="3477" y="6400"/>
                  </a:cubicBezTo>
                  <a:cubicBezTo>
                    <a:pt x="3530" y="5600"/>
                    <a:pt x="3582" y="5600"/>
                    <a:pt x="3582" y="4800"/>
                  </a:cubicBezTo>
                  <a:cubicBezTo>
                    <a:pt x="3635" y="4800"/>
                    <a:pt x="3688" y="4800"/>
                    <a:pt x="3740" y="4800"/>
                  </a:cubicBezTo>
                  <a:cubicBezTo>
                    <a:pt x="3793" y="4800"/>
                    <a:pt x="3846" y="4800"/>
                    <a:pt x="3899" y="5600"/>
                  </a:cubicBezTo>
                  <a:cubicBezTo>
                    <a:pt x="3951" y="6400"/>
                    <a:pt x="4004" y="8000"/>
                    <a:pt x="4004" y="8800"/>
                  </a:cubicBezTo>
                  <a:cubicBezTo>
                    <a:pt x="4004" y="16800"/>
                    <a:pt x="4004" y="16800"/>
                    <a:pt x="4004" y="16800"/>
                  </a:cubicBezTo>
                  <a:close/>
                  <a:moveTo>
                    <a:pt x="5216" y="4800"/>
                  </a:moveTo>
                  <a:cubicBezTo>
                    <a:pt x="5005" y="16800"/>
                    <a:pt x="5005" y="16800"/>
                    <a:pt x="5005" y="16800"/>
                  </a:cubicBezTo>
                  <a:cubicBezTo>
                    <a:pt x="4900" y="16800"/>
                    <a:pt x="4900" y="16800"/>
                    <a:pt x="4900" y="16800"/>
                  </a:cubicBezTo>
                  <a:cubicBezTo>
                    <a:pt x="4689" y="8000"/>
                    <a:pt x="4689" y="8000"/>
                    <a:pt x="4689" y="8000"/>
                  </a:cubicBezTo>
                  <a:cubicBezTo>
                    <a:pt x="4531" y="16800"/>
                    <a:pt x="4531" y="16800"/>
                    <a:pt x="4531" y="16800"/>
                  </a:cubicBezTo>
                  <a:cubicBezTo>
                    <a:pt x="4373" y="16800"/>
                    <a:pt x="4373" y="16800"/>
                    <a:pt x="4373" y="16800"/>
                  </a:cubicBezTo>
                  <a:cubicBezTo>
                    <a:pt x="4162" y="4800"/>
                    <a:pt x="4162" y="4800"/>
                    <a:pt x="4162" y="4800"/>
                  </a:cubicBezTo>
                  <a:cubicBezTo>
                    <a:pt x="4320" y="4800"/>
                    <a:pt x="4320" y="4800"/>
                    <a:pt x="4320" y="4800"/>
                  </a:cubicBezTo>
                  <a:cubicBezTo>
                    <a:pt x="4478" y="14400"/>
                    <a:pt x="4478" y="14400"/>
                    <a:pt x="4478" y="14400"/>
                  </a:cubicBezTo>
                  <a:cubicBezTo>
                    <a:pt x="4636" y="4800"/>
                    <a:pt x="4636" y="4800"/>
                    <a:pt x="4636" y="4800"/>
                  </a:cubicBezTo>
                  <a:cubicBezTo>
                    <a:pt x="4741" y="4800"/>
                    <a:pt x="4741" y="4800"/>
                    <a:pt x="4741" y="4800"/>
                  </a:cubicBezTo>
                  <a:cubicBezTo>
                    <a:pt x="4952" y="14400"/>
                    <a:pt x="4952" y="14400"/>
                    <a:pt x="4952" y="14400"/>
                  </a:cubicBezTo>
                  <a:cubicBezTo>
                    <a:pt x="5110" y="4800"/>
                    <a:pt x="5110" y="4800"/>
                    <a:pt x="5110" y="4800"/>
                  </a:cubicBezTo>
                  <a:cubicBezTo>
                    <a:pt x="5216" y="4800"/>
                    <a:pt x="5216" y="4800"/>
                    <a:pt x="5216" y="4800"/>
                  </a:cubicBezTo>
                  <a:close/>
                  <a:moveTo>
                    <a:pt x="5795" y="17600"/>
                  </a:moveTo>
                  <a:cubicBezTo>
                    <a:pt x="5637" y="17600"/>
                    <a:pt x="5532" y="16800"/>
                    <a:pt x="5479" y="16000"/>
                  </a:cubicBezTo>
                  <a:cubicBezTo>
                    <a:pt x="5426" y="14400"/>
                    <a:pt x="5374" y="12800"/>
                    <a:pt x="5374" y="11200"/>
                  </a:cubicBezTo>
                  <a:cubicBezTo>
                    <a:pt x="5374" y="8800"/>
                    <a:pt x="5426" y="7200"/>
                    <a:pt x="5479" y="6400"/>
                  </a:cubicBezTo>
                  <a:cubicBezTo>
                    <a:pt x="5532" y="4800"/>
                    <a:pt x="5637" y="4800"/>
                    <a:pt x="5742" y="4800"/>
                  </a:cubicBezTo>
                  <a:cubicBezTo>
                    <a:pt x="5795" y="4800"/>
                    <a:pt x="5848" y="4800"/>
                    <a:pt x="5900" y="4800"/>
                  </a:cubicBezTo>
                  <a:cubicBezTo>
                    <a:pt x="5900" y="4800"/>
                    <a:pt x="5953" y="5600"/>
                    <a:pt x="6006" y="5600"/>
                  </a:cubicBezTo>
                  <a:cubicBezTo>
                    <a:pt x="6006" y="6400"/>
                    <a:pt x="6059" y="7200"/>
                    <a:pt x="6059" y="7200"/>
                  </a:cubicBezTo>
                  <a:cubicBezTo>
                    <a:pt x="6059" y="8000"/>
                    <a:pt x="6059" y="8800"/>
                    <a:pt x="6059" y="10400"/>
                  </a:cubicBezTo>
                  <a:cubicBezTo>
                    <a:pt x="6059" y="11200"/>
                    <a:pt x="6059" y="11200"/>
                    <a:pt x="6059" y="11200"/>
                  </a:cubicBezTo>
                  <a:cubicBezTo>
                    <a:pt x="5532" y="11200"/>
                    <a:pt x="5532" y="11200"/>
                    <a:pt x="5532" y="11200"/>
                  </a:cubicBezTo>
                  <a:cubicBezTo>
                    <a:pt x="5532" y="12800"/>
                    <a:pt x="5532" y="13600"/>
                    <a:pt x="5584" y="14400"/>
                  </a:cubicBezTo>
                  <a:cubicBezTo>
                    <a:pt x="5637" y="15200"/>
                    <a:pt x="5690" y="15200"/>
                    <a:pt x="5795" y="15200"/>
                  </a:cubicBezTo>
                  <a:cubicBezTo>
                    <a:pt x="5795" y="15200"/>
                    <a:pt x="5848" y="15200"/>
                    <a:pt x="5848" y="15200"/>
                  </a:cubicBezTo>
                  <a:cubicBezTo>
                    <a:pt x="5900" y="15200"/>
                    <a:pt x="5900" y="15200"/>
                    <a:pt x="5953" y="15200"/>
                  </a:cubicBezTo>
                  <a:cubicBezTo>
                    <a:pt x="5953" y="14400"/>
                    <a:pt x="6006" y="14400"/>
                    <a:pt x="6006" y="14400"/>
                  </a:cubicBezTo>
                  <a:cubicBezTo>
                    <a:pt x="6006" y="14400"/>
                    <a:pt x="6059" y="14400"/>
                    <a:pt x="6059" y="14400"/>
                  </a:cubicBezTo>
                  <a:cubicBezTo>
                    <a:pt x="6059" y="14400"/>
                    <a:pt x="6059" y="14400"/>
                    <a:pt x="6059" y="14400"/>
                  </a:cubicBezTo>
                  <a:cubicBezTo>
                    <a:pt x="6059" y="16000"/>
                    <a:pt x="6059" y="16000"/>
                    <a:pt x="6059" y="16000"/>
                  </a:cubicBezTo>
                  <a:cubicBezTo>
                    <a:pt x="6059" y="16000"/>
                    <a:pt x="6006" y="16800"/>
                    <a:pt x="6006" y="16800"/>
                  </a:cubicBezTo>
                  <a:cubicBezTo>
                    <a:pt x="5953" y="16800"/>
                    <a:pt x="5953" y="16800"/>
                    <a:pt x="5953" y="16800"/>
                  </a:cubicBezTo>
                  <a:cubicBezTo>
                    <a:pt x="5900" y="16800"/>
                    <a:pt x="5900" y="16800"/>
                    <a:pt x="5848" y="16800"/>
                  </a:cubicBezTo>
                  <a:cubicBezTo>
                    <a:pt x="5848" y="17600"/>
                    <a:pt x="5795" y="17600"/>
                    <a:pt x="5795" y="17600"/>
                  </a:cubicBezTo>
                  <a:close/>
                  <a:moveTo>
                    <a:pt x="5953" y="9600"/>
                  </a:moveTo>
                  <a:cubicBezTo>
                    <a:pt x="5953" y="8800"/>
                    <a:pt x="5953" y="8800"/>
                    <a:pt x="5953" y="8000"/>
                  </a:cubicBezTo>
                  <a:cubicBezTo>
                    <a:pt x="5900" y="8000"/>
                    <a:pt x="5900" y="7200"/>
                    <a:pt x="5900" y="7200"/>
                  </a:cubicBezTo>
                  <a:cubicBezTo>
                    <a:pt x="5900" y="7200"/>
                    <a:pt x="5848" y="6400"/>
                    <a:pt x="5848" y="6400"/>
                  </a:cubicBezTo>
                  <a:cubicBezTo>
                    <a:pt x="5795" y="6400"/>
                    <a:pt x="5795" y="6400"/>
                    <a:pt x="5742" y="6400"/>
                  </a:cubicBezTo>
                  <a:cubicBezTo>
                    <a:pt x="5690" y="6400"/>
                    <a:pt x="5690" y="6400"/>
                    <a:pt x="5637" y="6400"/>
                  </a:cubicBezTo>
                  <a:cubicBezTo>
                    <a:pt x="5637" y="6400"/>
                    <a:pt x="5584" y="7200"/>
                    <a:pt x="5584" y="7200"/>
                  </a:cubicBezTo>
                  <a:cubicBezTo>
                    <a:pt x="5584" y="7200"/>
                    <a:pt x="5532" y="8000"/>
                    <a:pt x="5532" y="8000"/>
                  </a:cubicBezTo>
                  <a:cubicBezTo>
                    <a:pt x="5532" y="8800"/>
                    <a:pt x="5532" y="8800"/>
                    <a:pt x="5532" y="9600"/>
                  </a:cubicBezTo>
                  <a:cubicBezTo>
                    <a:pt x="5953" y="9600"/>
                    <a:pt x="5953" y="9600"/>
                    <a:pt x="5953" y="9600"/>
                  </a:cubicBezTo>
                  <a:close/>
                  <a:moveTo>
                    <a:pt x="6533" y="17600"/>
                  </a:moveTo>
                  <a:cubicBezTo>
                    <a:pt x="6480" y="17600"/>
                    <a:pt x="6427" y="16800"/>
                    <a:pt x="6375" y="16800"/>
                  </a:cubicBezTo>
                  <a:cubicBezTo>
                    <a:pt x="6322" y="16800"/>
                    <a:pt x="6269" y="16800"/>
                    <a:pt x="6269" y="16000"/>
                  </a:cubicBezTo>
                  <a:cubicBezTo>
                    <a:pt x="6269" y="13600"/>
                    <a:pt x="6269" y="13600"/>
                    <a:pt x="6269" y="13600"/>
                  </a:cubicBezTo>
                  <a:cubicBezTo>
                    <a:pt x="6269" y="13600"/>
                    <a:pt x="6269" y="13600"/>
                    <a:pt x="6269" y="13600"/>
                  </a:cubicBezTo>
                  <a:cubicBezTo>
                    <a:pt x="6269" y="14400"/>
                    <a:pt x="6269" y="14400"/>
                    <a:pt x="6322" y="14400"/>
                  </a:cubicBezTo>
                  <a:cubicBezTo>
                    <a:pt x="6322" y="14400"/>
                    <a:pt x="6322" y="14400"/>
                    <a:pt x="6375" y="15200"/>
                  </a:cubicBezTo>
                  <a:cubicBezTo>
                    <a:pt x="6375" y="15200"/>
                    <a:pt x="6427" y="15200"/>
                    <a:pt x="6427" y="15200"/>
                  </a:cubicBezTo>
                  <a:cubicBezTo>
                    <a:pt x="6480" y="15200"/>
                    <a:pt x="6480" y="15200"/>
                    <a:pt x="6533" y="15200"/>
                  </a:cubicBezTo>
                  <a:cubicBezTo>
                    <a:pt x="6533" y="15200"/>
                    <a:pt x="6585" y="15200"/>
                    <a:pt x="6585" y="15200"/>
                  </a:cubicBezTo>
                  <a:cubicBezTo>
                    <a:pt x="6638" y="15200"/>
                    <a:pt x="6638" y="15200"/>
                    <a:pt x="6638" y="15200"/>
                  </a:cubicBezTo>
                  <a:cubicBezTo>
                    <a:pt x="6638" y="15200"/>
                    <a:pt x="6691" y="14400"/>
                    <a:pt x="6691" y="14400"/>
                  </a:cubicBezTo>
                  <a:cubicBezTo>
                    <a:pt x="6691" y="14400"/>
                    <a:pt x="6691" y="14400"/>
                    <a:pt x="6691" y="13600"/>
                  </a:cubicBezTo>
                  <a:cubicBezTo>
                    <a:pt x="6691" y="13600"/>
                    <a:pt x="6691" y="12800"/>
                    <a:pt x="6691" y="12800"/>
                  </a:cubicBezTo>
                  <a:cubicBezTo>
                    <a:pt x="6638" y="12800"/>
                    <a:pt x="6638" y="12000"/>
                    <a:pt x="6585" y="12000"/>
                  </a:cubicBezTo>
                  <a:cubicBezTo>
                    <a:pt x="6533" y="12000"/>
                    <a:pt x="6533" y="12000"/>
                    <a:pt x="6480" y="12000"/>
                  </a:cubicBezTo>
                  <a:cubicBezTo>
                    <a:pt x="6480" y="12000"/>
                    <a:pt x="6427" y="12000"/>
                    <a:pt x="6427" y="11200"/>
                  </a:cubicBezTo>
                  <a:cubicBezTo>
                    <a:pt x="6375" y="11200"/>
                    <a:pt x="6322" y="11200"/>
                    <a:pt x="6269" y="10400"/>
                  </a:cubicBezTo>
                  <a:cubicBezTo>
                    <a:pt x="6269" y="9600"/>
                    <a:pt x="6269" y="8800"/>
                    <a:pt x="6269" y="8000"/>
                  </a:cubicBezTo>
                  <a:cubicBezTo>
                    <a:pt x="6269" y="7200"/>
                    <a:pt x="6269" y="6400"/>
                    <a:pt x="6322" y="5600"/>
                  </a:cubicBezTo>
                  <a:cubicBezTo>
                    <a:pt x="6375" y="4800"/>
                    <a:pt x="6480" y="4800"/>
                    <a:pt x="6533" y="4800"/>
                  </a:cubicBezTo>
                  <a:cubicBezTo>
                    <a:pt x="6585" y="4800"/>
                    <a:pt x="6638" y="4800"/>
                    <a:pt x="6691" y="4800"/>
                  </a:cubicBezTo>
                  <a:cubicBezTo>
                    <a:pt x="6743" y="4800"/>
                    <a:pt x="6743" y="4800"/>
                    <a:pt x="6796" y="5600"/>
                  </a:cubicBezTo>
                  <a:cubicBezTo>
                    <a:pt x="6796" y="8000"/>
                    <a:pt x="6796" y="8000"/>
                    <a:pt x="6796" y="8000"/>
                  </a:cubicBezTo>
                  <a:cubicBezTo>
                    <a:pt x="6796" y="8000"/>
                    <a:pt x="6796" y="8000"/>
                    <a:pt x="6796" y="8000"/>
                  </a:cubicBezTo>
                  <a:cubicBezTo>
                    <a:pt x="6743" y="7200"/>
                    <a:pt x="6743" y="7200"/>
                    <a:pt x="6691" y="6400"/>
                  </a:cubicBezTo>
                  <a:cubicBezTo>
                    <a:pt x="6638" y="6400"/>
                    <a:pt x="6585" y="6400"/>
                    <a:pt x="6533" y="6400"/>
                  </a:cubicBezTo>
                  <a:cubicBezTo>
                    <a:pt x="6480" y="6400"/>
                    <a:pt x="6480" y="6400"/>
                    <a:pt x="6427" y="6400"/>
                  </a:cubicBezTo>
                  <a:cubicBezTo>
                    <a:pt x="6427" y="7200"/>
                    <a:pt x="6375" y="7200"/>
                    <a:pt x="6375" y="8000"/>
                  </a:cubicBezTo>
                  <a:cubicBezTo>
                    <a:pt x="6375" y="8800"/>
                    <a:pt x="6375" y="8800"/>
                    <a:pt x="6427" y="8800"/>
                  </a:cubicBezTo>
                  <a:cubicBezTo>
                    <a:pt x="6427" y="9600"/>
                    <a:pt x="6480" y="9600"/>
                    <a:pt x="6480" y="9600"/>
                  </a:cubicBezTo>
                  <a:cubicBezTo>
                    <a:pt x="6533" y="9600"/>
                    <a:pt x="6533" y="9600"/>
                    <a:pt x="6585" y="9600"/>
                  </a:cubicBezTo>
                  <a:cubicBezTo>
                    <a:pt x="6585" y="10400"/>
                    <a:pt x="6638" y="10400"/>
                    <a:pt x="6638" y="10400"/>
                  </a:cubicBezTo>
                  <a:cubicBezTo>
                    <a:pt x="6691" y="10400"/>
                    <a:pt x="6743" y="11200"/>
                    <a:pt x="6796" y="11200"/>
                  </a:cubicBezTo>
                  <a:cubicBezTo>
                    <a:pt x="6796" y="12000"/>
                    <a:pt x="6849" y="12800"/>
                    <a:pt x="6849" y="13600"/>
                  </a:cubicBezTo>
                  <a:cubicBezTo>
                    <a:pt x="6849" y="13600"/>
                    <a:pt x="6796" y="14400"/>
                    <a:pt x="6796" y="15200"/>
                  </a:cubicBezTo>
                  <a:cubicBezTo>
                    <a:pt x="6796" y="15200"/>
                    <a:pt x="6796" y="16000"/>
                    <a:pt x="6743" y="16000"/>
                  </a:cubicBezTo>
                  <a:cubicBezTo>
                    <a:pt x="6743" y="16800"/>
                    <a:pt x="6691" y="16800"/>
                    <a:pt x="6638" y="16800"/>
                  </a:cubicBezTo>
                  <a:cubicBezTo>
                    <a:pt x="6638" y="16800"/>
                    <a:pt x="6585" y="17600"/>
                    <a:pt x="6533" y="17600"/>
                  </a:cubicBezTo>
                  <a:close/>
                  <a:moveTo>
                    <a:pt x="7270" y="17600"/>
                  </a:moveTo>
                  <a:cubicBezTo>
                    <a:pt x="7218" y="17600"/>
                    <a:pt x="7165" y="16800"/>
                    <a:pt x="7112" y="16000"/>
                  </a:cubicBezTo>
                  <a:cubicBezTo>
                    <a:pt x="7060" y="16000"/>
                    <a:pt x="7060" y="14400"/>
                    <a:pt x="7060" y="13600"/>
                  </a:cubicBezTo>
                  <a:cubicBezTo>
                    <a:pt x="7060" y="6400"/>
                    <a:pt x="7060" y="6400"/>
                    <a:pt x="7060" y="6400"/>
                  </a:cubicBezTo>
                  <a:cubicBezTo>
                    <a:pt x="6954" y="6400"/>
                    <a:pt x="6954" y="6400"/>
                    <a:pt x="6954" y="6400"/>
                  </a:cubicBezTo>
                  <a:cubicBezTo>
                    <a:pt x="6954" y="4800"/>
                    <a:pt x="6954" y="4800"/>
                    <a:pt x="6954" y="4800"/>
                  </a:cubicBezTo>
                  <a:cubicBezTo>
                    <a:pt x="7060" y="4800"/>
                    <a:pt x="7060" y="4800"/>
                    <a:pt x="7060" y="4800"/>
                  </a:cubicBezTo>
                  <a:cubicBezTo>
                    <a:pt x="7060" y="1600"/>
                    <a:pt x="7060" y="1600"/>
                    <a:pt x="7060" y="1600"/>
                  </a:cubicBezTo>
                  <a:cubicBezTo>
                    <a:pt x="7165" y="1600"/>
                    <a:pt x="7165" y="1600"/>
                    <a:pt x="7165" y="1600"/>
                  </a:cubicBezTo>
                  <a:cubicBezTo>
                    <a:pt x="7165" y="4800"/>
                    <a:pt x="7165" y="4800"/>
                    <a:pt x="7165" y="4800"/>
                  </a:cubicBezTo>
                  <a:cubicBezTo>
                    <a:pt x="7428" y="4800"/>
                    <a:pt x="7428" y="4800"/>
                    <a:pt x="7428" y="4800"/>
                  </a:cubicBezTo>
                  <a:cubicBezTo>
                    <a:pt x="7428" y="6400"/>
                    <a:pt x="7428" y="6400"/>
                    <a:pt x="7428" y="6400"/>
                  </a:cubicBezTo>
                  <a:cubicBezTo>
                    <a:pt x="7165" y="6400"/>
                    <a:pt x="7165" y="6400"/>
                    <a:pt x="7165" y="6400"/>
                  </a:cubicBezTo>
                  <a:cubicBezTo>
                    <a:pt x="7165" y="12000"/>
                    <a:pt x="7165" y="12000"/>
                    <a:pt x="7165" y="12000"/>
                  </a:cubicBezTo>
                  <a:cubicBezTo>
                    <a:pt x="7165" y="12800"/>
                    <a:pt x="7165" y="13600"/>
                    <a:pt x="7165" y="13600"/>
                  </a:cubicBezTo>
                  <a:cubicBezTo>
                    <a:pt x="7218" y="14400"/>
                    <a:pt x="7218" y="14400"/>
                    <a:pt x="7218" y="14400"/>
                  </a:cubicBezTo>
                  <a:cubicBezTo>
                    <a:pt x="7218" y="15200"/>
                    <a:pt x="7218" y="15200"/>
                    <a:pt x="7270" y="15200"/>
                  </a:cubicBezTo>
                  <a:cubicBezTo>
                    <a:pt x="7270" y="15200"/>
                    <a:pt x="7270" y="15200"/>
                    <a:pt x="7323" y="15200"/>
                  </a:cubicBezTo>
                  <a:cubicBezTo>
                    <a:pt x="7323" y="15200"/>
                    <a:pt x="7376" y="15200"/>
                    <a:pt x="7376" y="15200"/>
                  </a:cubicBezTo>
                  <a:cubicBezTo>
                    <a:pt x="7428" y="15200"/>
                    <a:pt x="7428" y="15200"/>
                    <a:pt x="7428" y="15200"/>
                  </a:cubicBezTo>
                  <a:cubicBezTo>
                    <a:pt x="7428" y="15200"/>
                    <a:pt x="7428" y="15200"/>
                    <a:pt x="7428" y="15200"/>
                  </a:cubicBezTo>
                  <a:cubicBezTo>
                    <a:pt x="7428" y="16800"/>
                    <a:pt x="7428" y="16800"/>
                    <a:pt x="7428" y="16800"/>
                  </a:cubicBezTo>
                  <a:cubicBezTo>
                    <a:pt x="7428" y="16800"/>
                    <a:pt x="7376" y="16800"/>
                    <a:pt x="7376" y="16800"/>
                  </a:cubicBezTo>
                  <a:cubicBezTo>
                    <a:pt x="7323" y="16800"/>
                    <a:pt x="7323" y="17600"/>
                    <a:pt x="7270" y="17600"/>
                  </a:cubicBezTo>
                  <a:close/>
                  <a:moveTo>
                    <a:pt x="8429" y="12800"/>
                  </a:moveTo>
                  <a:cubicBezTo>
                    <a:pt x="8429" y="14400"/>
                    <a:pt x="8377" y="15200"/>
                    <a:pt x="8324" y="16000"/>
                  </a:cubicBezTo>
                  <a:cubicBezTo>
                    <a:pt x="8271" y="16800"/>
                    <a:pt x="8166" y="17600"/>
                    <a:pt x="8113" y="17600"/>
                  </a:cubicBezTo>
                  <a:cubicBezTo>
                    <a:pt x="8060" y="17600"/>
                    <a:pt x="8060" y="16800"/>
                    <a:pt x="8008" y="16800"/>
                  </a:cubicBezTo>
                  <a:cubicBezTo>
                    <a:pt x="7955" y="16800"/>
                    <a:pt x="7955" y="16800"/>
                    <a:pt x="7902" y="16800"/>
                  </a:cubicBezTo>
                  <a:cubicBezTo>
                    <a:pt x="7902" y="15200"/>
                    <a:pt x="7902" y="15200"/>
                    <a:pt x="7902" y="15200"/>
                  </a:cubicBezTo>
                  <a:cubicBezTo>
                    <a:pt x="7902" y="15200"/>
                    <a:pt x="7902" y="15200"/>
                    <a:pt x="7902" y="15200"/>
                  </a:cubicBezTo>
                  <a:cubicBezTo>
                    <a:pt x="7955" y="15200"/>
                    <a:pt x="7955" y="15200"/>
                    <a:pt x="8008" y="15200"/>
                  </a:cubicBezTo>
                  <a:cubicBezTo>
                    <a:pt x="8008" y="15200"/>
                    <a:pt x="8060" y="15200"/>
                    <a:pt x="8060" y="15200"/>
                  </a:cubicBezTo>
                  <a:cubicBezTo>
                    <a:pt x="8113" y="15200"/>
                    <a:pt x="8166" y="15200"/>
                    <a:pt x="8166" y="15200"/>
                  </a:cubicBezTo>
                  <a:cubicBezTo>
                    <a:pt x="8219" y="15200"/>
                    <a:pt x="8219" y="14400"/>
                    <a:pt x="8219" y="14400"/>
                  </a:cubicBezTo>
                  <a:cubicBezTo>
                    <a:pt x="8271" y="14400"/>
                    <a:pt x="8271" y="13600"/>
                    <a:pt x="8271" y="13600"/>
                  </a:cubicBezTo>
                  <a:cubicBezTo>
                    <a:pt x="8271" y="12800"/>
                    <a:pt x="8271" y="12800"/>
                    <a:pt x="8271" y="12000"/>
                  </a:cubicBezTo>
                  <a:cubicBezTo>
                    <a:pt x="8271" y="2400"/>
                    <a:pt x="8271" y="2400"/>
                    <a:pt x="8271" y="2400"/>
                  </a:cubicBezTo>
                  <a:cubicBezTo>
                    <a:pt x="8060" y="2400"/>
                    <a:pt x="8060" y="2400"/>
                    <a:pt x="8060" y="2400"/>
                  </a:cubicBezTo>
                  <a:cubicBezTo>
                    <a:pt x="8060" y="800"/>
                    <a:pt x="8060" y="800"/>
                    <a:pt x="8060" y="800"/>
                  </a:cubicBezTo>
                  <a:cubicBezTo>
                    <a:pt x="8429" y="800"/>
                    <a:pt x="8429" y="800"/>
                    <a:pt x="8429" y="800"/>
                  </a:cubicBezTo>
                  <a:cubicBezTo>
                    <a:pt x="8429" y="12800"/>
                    <a:pt x="8429" y="12800"/>
                    <a:pt x="8429" y="12800"/>
                  </a:cubicBezTo>
                  <a:close/>
                  <a:moveTo>
                    <a:pt x="8851" y="16800"/>
                  </a:moveTo>
                  <a:cubicBezTo>
                    <a:pt x="8693" y="16800"/>
                    <a:pt x="8693" y="16800"/>
                    <a:pt x="8693" y="16800"/>
                  </a:cubicBezTo>
                  <a:cubicBezTo>
                    <a:pt x="8693" y="4800"/>
                    <a:pt x="8693" y="4800"/>
                    <a:pt x="8693" y="4800"/>
                  </a:cubicBezTo>
                  <a:cubicBezTo>
                    <a:pt x="8851" y="4800"/>
                    <a:pt x="8851" y="4800"/>
                    <a:pt x="8851" y="4800"/>
                  </a:cubicBezTo>
                  <a:cubicBezTo>
                    <a:pt x="8851" y="16800"/>
                    <a:pt x="8851" y="16800"/>
                    <a:pt x="8851" y="16800"/>
                  </a:cubicBezTo>
                  <a:close/>
                  <a:moveTo>
                    <a:pt x="8851" y="2400"/>
                  </a:moveTo>
                  <a:cubicBezTo>
                    <a:pt x="8693" y="2400"/>
                    <a:pt x="8693" y="2400"/>
                    <a:pt x="8693" y="2400"/>
                  </a:cubicBezTo>
                  <a:cubicBezTo>
                    <a:pt x="8693" y="800"/>
                    <a:pt x="8693" y="800"/>
                    <a:pt x="8693" y="800"/>
                  </a:cubicBezTo>
                  <a:cubicBezTo>
                    <a:pt x="8851" y="800"/>
                    <a:pt x="8851" y="800"/>
                    <a:pt x="8851" y="800"/>
                  </a:cubicBezTo>
                  <a:cubicBezTo>
                    <a:pt x="8851" y="2400"/>
                    <a:pt x="8851" y="2400"/>
                    <a:pt x="8851" y="2400"/>
                  </a:cubicBezTo>
                  <a:close/>
                  <a:moveTo>
                    <a:pt x="9588" y="13600"/>
                  </a:moveTo>
                  <a:cubicBezTo>
                    <a:pt x="9588" y="10400"/>
                    <a:pt x="9588" y="10400"/>
                    <a:pt x="9588" y="10400"/>
                  </a:cubicBezTo>
                  <a:cubicBezTo>
                    <a:pt x="9536" y="10400"/>
                    <a:pt x="9483" y="10400"/>
                    <a:pt x="9430" y="10400"/>
                  </a:cubicBezTo>
                  <a:cubicBezTo>
                    <a:pt x="9378" y="11200"/>
                    <a:pt x="9378" y="11200"/>
                    <a:pt x="9325" y="11200"/>
                  </a:cubicBezTo>
                  <a:cubicBezTo>
                    <a:pt x="9272" y="11200"/>
                    <a:pt x="9272" y="11200"/>
                    <a:pt x="9220" y="12000"/>
                  </a:cubicBezTo>
                  <a:cubicBezTo>
                    <a:pt x="9220" y="12000"/>
                    <a:pt x="9220" y="12800"/>
                    <a:pt x="9220" y="13600"/>
                  </a:cubicBezTo>
                  <a:cubicBezTo>
                    <a:pt x="9220" y="14400"/>
                    <a:pt x="9220" y="14400"/>
                    <a:pt x="9220" y="15200"/>
                  </a:cubicBezTo>
                  <a:cubicBezTo>
                    <a:pt x="9272" y="15200"/>
                    <a:pt x="9325" y="15200"/>
                    <a:pt x="9378" y="15200"/>
                  </a:cubicBezTo>
                  <a:cubicBezTo>
                    <a:pt x="9378" y="15200"/>
                    <a:pt x="9430" y="15200"/>
                    <a:pt x="9483" y="15200"/>
                  </a:cubicBezTo>
                  <a:cubicBezTo>
                    <a:pt x="9483" y="14400"/>
                    <a:pt x="9536" y="14400"/>
                    <a:pt x="9588" y="13600"/>
                  </a:cubicBezTo>
                  <a:close/>
                  <a:moveTo>
                    <a:pt x="9588" y="16000"/>
                  </a:moveTo>
                  <a:cubicBezTo>
                    <a:pt x="9536" y="16000"/>
                    <a:pt x="9536" y="16000"/>
                    <a:pt x="9536" y="16000"/>
                  </a:cubicBezTo>
                  <a:cubicBezTo>
                    <a:pt x="9483" y="16800"/>
                    <a:pt x="9483" y="16800"/>
                    <a:pt x="9483" y="16800"/>
                  </a:cubicBezTo>
                  <a:cubicBezTo>
                    <a:pt x="9430" y="16800"/>
                    <a:pt x="9430" y="16800"/>
                    <a:pt x="9378" y="16800"/>
                  </a:cubicBezTo>
                  <a:cubicBezTo>
                    <a:pt x="9378" y="17600"/>
                    <a:pt x="9325" y="17600"/>
                    <a:pt x="9325" y="17600"/>
                  </a:cubicBezTo>
                  <a:cubicBezTo>
                    <a:pt x="9272" y="17600"/>
                    <a:pt x="9272" y="17600"/>
                    <a:pt x="9220" y="16800"/>
                  </a:cubicBezTo>
                  <a:cubicBezTo>
                    <a:pt x="9167" y="16800"/>
                    <a:pt x="9167" y="16800"/>
                    <a:pt x="9114" y="16000"/>
                  </a:cubicBezTo>
                  <a:cubicBezTo>
                    <a:pt x="9114" y="16000"/>
                    <a:pt x="9114" y="15200"/>
                    <a:pt x="9061" y="15200"/>
                  </a:cubicBezTo>
                  <a:cubicBezTo>
                    <a:pt x="9061" y="14400"/>
                    <a:pt x="9061" y="13600"/>
                    <a:pt x="9061" y="13600"/>
                  </a:cubicBezTo>
                  <a:cubicBezTo>
                    <a:pt x="9061" y="12800"/>
                    <a:pt x="9061" y="12000"/>
                    <a:pt x="9114" y="11200"/>
                  </a:cubicBezTo>
                  <a:cubicBezTo>
                    <a:pt x="9114" y="10400"/>
                    <a:pt x="9167" y="10400"/>
                    <a:pt x="9220" y="9600"/>
                  </a:cubicBezTo>
                  <a:cubicBezTo>
                    <a:pt x="9272" y="9600"/>
                    <a:pt x="9325" y="9600"/>
                    <a:pt x="9378" y="9600"/>
                  </a:cubicBezTo>
                  <a:cubicBezTo>
                    <a:pt x="9430" y="8800"/>
                    <a:pt x="9483" y="8800"/>
                    <a:pt x="9588" y="8800"/>
                  </a:cubicBezTo>
                  <a:cubicBezTo>
                    <a:pt x="9588" y="8800"/>
                    <a:pt x="9588" y="8800"/>
                    <a:pt x="9588" y="8800"/>
                  </a:cubicBezTo>
                  <a:cubicBezTo>
                    <a:pt x="9588" y="8000"/>
                    <a:pt x="9588" y="8000"/>
                    <a:pt x="9536" y="7200"/>
                  </a:cubicBezTo>
                  <a:cubicBezTo>
                    <a:pt x="9536" y="7200"/>
                    <a:pt x="9536" y="7200"/>
                    <a:pt x="9536" y="6400"/>
                  </a:cubicBezTo>
                  <a:cubicBezTo>
                    <a:pt x="9483" y="6400"/>
                    <a:pt x="9483" y="6400"/>
                    <a:pt x="9430" y="6400"/>
                  </a:cubicBezTo>
                  <a:cubicBezTo>
                    <a:pt x="9430" y="6400"/>
                    <a:pt x="9378" y="6400"/>
                    <a:pt x="9378" y="6400"/>
                  </a:cubicBezTo>
                  <a:cubicBezTo>
                    <a:pt x="9325" y="6400"/>
                    <a:pt x="9325" y="6400"/>
                    <a:pt x="9272" y="6400"/>
                  </a:cubicBezTo>
                  <a:cubicBezTo>
                    <a:pt x="9220" y="6400"/>
                    <a:pt x="9167" y="7200"/>
                    <a:pt x="9167" y="7200"/>
                  </a:cubicBezTo>
                  <a:cubicBezTo>
                    <a:pt x="9114" y="7200"/>
                    <a:pt x="9114" y="7200"/>
                    <a:pt x="9114" y="7200"/>
                  </a:cubicBezTo>
                  <a:cubicBezTo>
                    <a:pt x="9114" y="4800"/>
                    <a:pt x="9114" y="4800"/>
                    <a:pt x="9114" y="4800"/>
                  </a:cubicBezTo>
                  <a:cubicBezTo>
                    <a:pt x="9167" y="4800"/>
                    <a:pt x="9167" y="4800"/>
                    <a:pt x="9220" y="4800"/>
                  </a:cubicBezTo>
                  <a:cubicBezTo>
                    <a:pt x="9272" y="4800"/>
                    <a:pt x="9325" y="4800"/>
                    <a:pt x="9378" y="4800"/>
                  </a:cubicBezTo>
                  <a:cubicBezTo>
                    <a:pt x="9430" y="4800"/>
                    <a:pt x="9483" y="4800"/>
                    <a:pt x="9536" y="4800"/>
                  </a:cubicBezTo>
                  <a:cubicBezTo>
                    <a:pt x="9536" y="4800"/>
                    <a:pt x="9588" y="4800"/>
                    <a:pt x="9641" y="5600"/>
                  </a:cubicBezTo>
                  <a:cubicBezTo>
                    <a:pt x="9641" y="5600"/>
                    <a:pt x="9694" y="6400"/>
                    <a:pt x="9694" y="6400"/>
                  </a:cubicBezTo>
                  <a:cubicBezTo>
                    <a:pt x="9694" y="7200"/>
                    <a:pt x="9694" y="8000"/>
                    <a:pt x="9694" y="8800"/>
                  </a:cubicBezTo>
                  <a:cubicBezTo>
                    <a:pt x="9694" y="16800"/>
                    <a:pt x="9694" y="16800"/>
                    <a:pt x="9694" y="16800"/>
                  </a:cubicBezTo>
                  <a:cubicBezTo>
                    <a:pt x="9588" y="16800"/>
                    <a:pt x="9588" y="16800"/>
                    <a:pt x="9588" y="16800"/>
                  </a:cubicBezTo>
                  <a:cubicBezTo>
                    <a:pt x="9588" y="16000"/>
                    <a:pt x="9588" y="16000"/>
                    <a:pt x="9588" y="16000"/>
                  </a:cubicBezTo>
                  <a:close/>
                  <a:moveTo>
                    <a:pt x="10642" y="11200"/>
                  </a:moveTo>
                  <a:cubicBezTo>
                    <a:pt x="10642" y="12800"/>
                    <a:pt x="10589" y="14400"/>
                    <a:pt x="10537" y="16000"/>
                  </a:cubicBezTo>
                  <a:cubicBezTo>
                    <a:pt x="10484" y="16800"/>
                    <a:pt x="10379" y="17600"/>
                    <a:pt x="10273" y="17600"/>
                  </a:cubicBezTo>
                  <a:cubicBezTo>
                    <a:pt x="10168" y="17600"/>
                    <a:pt x="10062" y="16800"/>
                    <a:pt x="10010" y="15200"/>
                  </a:cubicBezTo>
                  <a:cubicBezTo>
                    <a:pt x="9957" y="14400"/>
                    <a:pt x="9904" y="12800"/>
                    <a:pt x="9904" y="11200"/>
                  </a:cubicBezTo>
                  <a:cubicBezTo>
                    <a:pt x="9904" y="8800"/>
                    <a:pt x="9957" y="7200"/>
                    <a:pt x="10010" y="6400"/>
                  </a:cubicBezTo>
                  <a:cubicBezTo>
                    <a:pt x="10115" y="4800"/>
                    <a:pt x="10168" y="4800"/>
                    <a:pt x="10273" y="4800"/>
                  </a:cubicBezTo>
                  <a:cubicBezTo>
                    <a:pt x="10379" y="4800"/>
                    <a:pt x="10484" y="4800"/>
                    <a:pt x="10537" y="6400"/>
                  </a:cubicBezTo>
                  <a:cubicBezTo>
                    <a:pt x="10589" y="7200"/>
                    <a:pt x="10642" y="8800"/>
                    <a:pt x="10642" y="11200"/>
                  </a:cubicBezTo>
                  <a:close/>
                  <a:moveTo>
                    <a:pt x="10484" y="11200"/>
                  </a:moveTo>
                  <a:cubicBezTo>
                    <a:pt x="10484" y="9600"/>
                    <a:pt x="10484" y="8000"/>
                    <a:pt x="10431" y="7200"/>
                  </a:cubicBezTo>
                  <a:cubicBezTo>
                    <a:pt x="10431" y="6400"/>
                    <a:pt x="10379" y="6400"/>
                    <a:pt x="10273" y="6400"/>
                  </a:cubicBezTo>
                  <a:cubicBezTo>
                    <a:pt x="10220" y="6400"/>
                    <a:pt x="10168" y="6400"/>
                    <a:pt x="10115" y="7200"/>
                  </a:cubicBezTo>
                  <a:cubicBezTo>
                    <a:pt x="10062" y="8000"/>
                    <a:pt x="10062" y="9600"/>
                    <a:pt x="10062" y="11200"/>
                  </a:cubicBezTo>
                  <a:cubicBezTo>
                    <a:pt x="10062" y="12800"/>
                    <a:pt x="10062" y="13600"/>
                    <a:pt x="10115" y="14400"/>
                  </a:cubicBezTo>
                  <a:cubicBezTo>
                    <a:pt x="10168" y="15200"/>
                    <a:pt x="10220" y="15200"/>
                    <a:pt x="10273" y="15200"/>
                  </a:cubicBezTo>
                  <a:cubicBezTo>
                    <a:pt x="10379" y="15200"/>
                    <a:pt x="10431" y="15200"/>
                    <a:pt x="10431" y="14400"/>
                  </a:cubicBezTo>
                  <a:cubicBezTo>
                    <a:pt x="10484" y="13600"/>
                    <a:pt x="10484" y="12800"/>
                    <a:pt x="10484" y="11200"/>
                  </a:cubicBezTo>
                  <a:close/>
                  <a:moveTo>
                    <a:pt x="11116" y="17600"/>
                  </a:moveTo>
                  <a:cubicBezTo>
                    <a:pt x="11063" y="17600"/>
                    <a:pt x="10958" y="16800"/>
                    <a:pt x="10958" y="16000"/>
                  </a:cubicBezTo>
                  <a:cubicBezTo>
                    <a:pt x="10905" y="16000"/>
                    <a:pt x="10905" y="14400"/>
                    <a:pt x="10905" y="13600"/>
                  </a:cubicBezTo>
                  <a:cubicBezTo>
                    <a:pt x="10905" y="6400"/>
                    <a:pt x="10905" y="6400"/>
                    <a:pt x="10905" y="6400"/>
                  </a:cubicBezTo>
                  <a:cubicBezTo>
                    <a:pt x="10800" y="6400"/>
                    <a:pt x="10800" y="6400"/>
                    <a:pt x="10800" y="6400"/>
                  </a:cubicBezTo>
                  <a:cubicBezTo>
                    <a:pt x="10800" y="4800"/>
                    <a:pt x="10800" y="4800"/>
                    <a:pt x="10800" y="4800"/>
                  </a:cubicBezTo>
                  <a:cubicBezTo>
                    <a:pt x="10905" y="4800"/>
                    <a:pt x="10905" y="4800"/>
                    <a:pt x="10905" y="4800"/>
                  </a:cubicBezTo>
                  <a:cubicBezTo>
                    <a:pt x="10905" y="1600"/>
                    <a:pt x="10905" y="1600"/>
                    <a:pt x="10905" y="1600"/>
                  </a:cubicBezTo>
                  <a:cubicBezTo>
                    <a:pt x="11011" y="1600"/>
                    <a:pt x="11011" y="1600"/>
                    <a:pt x="11011" y="1600"/>
                  </a:cubicBezTo>
                  <a:cubicBezTo>
                    <a:pt x="11011" y="4800"/>
                    <a:pt x="11011" y="4800"/>
                    <a:pt x="11011" y="4800"/>
                  </a:cubicBezTo>
                  <a:cubicBezTo>
                    <a:pt x="11274" y="4800"/>
                    <a:pt x="11274" y="4800"/>
                    <a:pt x="11274" y="4800"/>
                  </a:cubicBezTo>
                  <a:cubicBezTo>
                    <a:pt x="11274" y="6400"/>
                    <a:pt x="11274" y="6400"/>
                    <a:pt x="11274" y="6400"/>
                  </a:cubicBezTo>
                  <a:cubicBezTo>
                    <a:pt x="11011" y="6400"/>
                    <a:pt x="11011" y="6400"/>
                    <a:pt x="11011" y="6400"/>
                  </a:cubicBezTo>
                  <a:cubicBezTo>
                    <a:pt x="11011" y="12000"/>
                    <a:pt x="11011" y="12000"/>
                    <a:pt x="11011" y="12000"/>
                  </a:cubicBezTo>
                  <a:cubicBezTo>
                    <a:pt x="11011" y="12800"/>
                    <a:pt x="11011" y="13600"/>
                    <a:pt x="11011" y="13600"/>
                  </a:cubicBezTo>
                  <a:cubicBezTo>
                    <a:pt x="11011" y="14400"/>
                    <a:pt x="11011" y="14400"/>
                    <a:pt x="11011" y="14400"/>
                  </a:cubicBezTo>
                  <a:cubicBezTo>
                    <a:pt x="11063" y="15200"/>
                    <a:pt x="11063" y="15200"/>
                    <a:pt x="11063" y="15200"/>
                  </a:cubicBezTo>
                  <a:cubicBezTo>
                    <a:pt x="11116" y="15200"/>
                    <a:pt x="11116" y="15200"/>
                    <a:pt x="11169" y="15200"/>
                  </a:cubicBezTo>
                  <a:cubicBezTo>
                    <a:pt x="11169" y="15200"/>
                    <a:pt x="11169" y="15200"/>
                    <a:pt x="11221" y="15200"/>
                  </a:cubicBezTo>
                  <a:cubicBezTo>
                    <a:pt x="11221" y="15200"/>
                    <a:pt x="11221" y="15200"/>
                    <a:pt x="11274" y="15200"/>
                  </a:cubicBezTo>
                  <a:cubicBezTo>
                    <a:pt x="11274" y="15200"/>
                    <a:pt x="11274" y="15200"/>
                    <a:pt x="11274" y="15200"/>
                  </a:cubicBezTo>
                  <a:cubicBezTo>
                    <a:pt x="11274" y="16800"/>
                    <a:pt x="11274" y="16800"/>
                    <a:pt x="11274" y="16800"/>
                  </a:cubicBezTo>
                  <a:cubicBezTo>
                    <a:pt x="11221" y="16800"/>
                    <a:pt x="11221" y="16800"/>
                    <a:pt x="11169" y="16800"/>
                  </a:cubicBezTo>
                  <a:cubicBezTo>
                    <a:pt x="11169" y="16800"/>
                    <a:pt x="11116" y="17600"/>
                    <a:pt x="11116" y="17600"/>
                  </a:cubicBezTo>
                  <a:close/>
                  <a:moveTo>
                    <a:pt x="12117" y="11200"/>
                  </a:moveTo>
                  <a:cubicBezTo>
                    <a:pt x="12117" y="12800"/>
                    <a:pt x="12064" y="14400"/>
                    <a:pt x="12012" y="16000"/>
                  </a:cubicBezTo>
                  <a:cubicBezTo>
                    <a:pt x="11959" y="16800"/>
                    <a:pt x="11854" y="17600"/>
                    <a:pt x="11748" y="17600"/>
                  </a:cubicBezTo>
                  <a:cubicBezTo>
                    <a:pt x="11643" y="17600"/>
                    <a:pt x="11538" y="16800"/>
                    <a:pt x="11485" y="15200"/>
                  </a:cubicBezTo>
                  <a:cubicBezTo>
                    <a:pt x="11432" y="14400"/>
                    <a:pt x="11380" y="12800"/>
                    <a:pt x="11380" y="11200"/>
                  </a:cubicBezTo>
                  <a:cubicBezTo>
                    <a:pt x="11380" y="8800"/>
                    <a:pt x="11432" y="7200"/>
                    <a:pt x="11485" y="6400"/>
                  </a:cubicBezTo>
                  <a:cubicBezTo>
                    <a:pt x="11538" y="4800"/>
                    <a:pt x="11643" y="4800"/>
                    <a:pt x="11748" y="4800"/>
                  </a:cubicBezTo>
                  <a:cubicBezTo>
                    <a:pt x="11854" y="4800"/>
                    <a:pt x="11959" y="4800"/>
                    <a:pt x="12012" y="6400"/>
                  </a:cubicBezTo>
                  <a:cubicBezTo>
                    <a:pt x="12064" y="7200"/>
                    <a:pt x="12117" y="8800"/>
                    <a:pt x="12117" y="11200"/>
                  </a:cubicBezTo>
                  <a:close/>
                  <a:moveTo>
                    <a:pt x="11959" y="11200"/>
                  </a:moveTo>
                  <a:cubicBezTo>
                    <a:pt x="11959" y="9600"/>
                    <a:pt x="11959" y="8000"/>
                    <a:pt x="11906" y="7200"/>
                  </a:cubicBezTo>
                  <a:cubicBezTo>
                    <a:pt x="11854" y="6400"/>
                    <a:pt x="11801" y="6400"/>
                    <a:pt x="11748" y="6400"/>
                  </a:cubicBezTo>
                  <a:cubicBezTo>
                    <a:pt x="11696" y="6400"/>
                    <a:pt x="11643" y="6400"/>
                    <a:pt x="11590" y="7200"/>
                  </a:cubicBezTo>
                  <a:cubicBezTo>
                    <a:pt x="11538" y="8000"/>
                    <a:pt x="11538" y="9600"/>
                    <a:pt x="11538" y="11200"/>
                  </a:cubicBezTo>
                  <a:cubicBezTo>
                    <a:pt x="11538" y="12800"/>
                    <a:pt x="11538" y="13600"/>
                    <a:pt x="11590" y="14400"/>
                  </a:cubicBezTo>
                  <a:cubicBezTo>
                    <a:pt x="11643" y="15200"/>
                    <a:pt x="11696" y="15200"/>
                    <a:pt x="11748" y="15200"/>
                  </a:cubicBezTo>
                  <a:cubicBezTo>
                    <a:pt x="11801" y="15200"/>
                    <a:pt x="11854" y="15200"/>
                    <a:pt x="11906" y="14400"/>
                  </a:cubicBezTo>
                  <a:cubicBezTo>
                    <a:pt x="11959" y="13600"/>
                    <a:pt x="11959" y="12800"/>
                    <a:pt x="11959" y="11200"/>
                  </a:cubicBezTo>
                  <a:close/>
                  <a:moveTo>
                    <a:pt x="12960" y="16800"/>
                  </a:moveTo>
                  <a:cubicBezTo>
                    <a:pt x="12855" y="16800"/>
                    <a:pt x="12855" y="16800"/>
                    <a:pt x="12855" y="16800"/>
                  </a:cubicBezTo>
                  <a:cubicBezTo>
                    <a:pt x="12855" y="10400"/>
                    <a:pt x="12855" y="10400"/>
                    <a:pt x="12855" y="10400"/>
                  </a:cubicBezTo>
                  <a:cubicBezTo>
                    <a:pt x="12855" y="9600"/>
                    <a:pt x="12855" y="8800"/>
                    <a:pt x="12855" y="8800"/>
                  </a:cubicBezTo>
                  <a:cubicBezTo>
                    <a:pt x="12802" y="8000"/>
                    <a:pt x="12802" y="8000"/>
                    <a:pt x="12802" y="7200"/>
                  </a:cubicBezTo>
                  <a:cubicBezTo>
                    <a:pt x="12802" y="7200"/>
                    <a:pt x="12802" y="7200"/>
                    <a:pt x="12749" y="6400"/>
                  </a:cubicBezTo>
                  <a:cubicBezTo>
                    <a:pt x="12749" y="6400"/>
                    <a:pt x="12697" y="6400"/>
                    <a:pt x="12697" y="6400"/>
                  </a:cubicBezTo>
                  <a:cubicBezTo>
                    <a:pt x="12644" y="6400"/>
                    <a:pt x="12591" y="6400"/>
                    <a:pt x="12591" y="7200"/>
                  </a:cubicBezTo>
                  <a:cubicBezTo>
                    <a:pt x="12539" y="7200"/>
                    <a:pt x="12486" y="7200"/>
                    <a:pt x="12486" y="8000"/>
                  </a:cubicBezTo>
                  <a:cubicBezTo>
                    <a:pt x="12486" y="16800"/>
                    <a:pt x="12486" y="16800"/>
                    <a:pt x="12486" y="16800"/>
                  </a:cubicBezTo>
                  <a:cubicBezTo>
                    <a:pt x="12328" y="16800"/>
                    <a:pt x="12328" y="16800"/>
                    <a:pt x="12328" y="16800"/>
                  </a:cubicBezTo>
                  <a:cubicBezTo>
                    <a:pt x="12328" y="4800"/>
                    <a:pt x="12328" y="4800"/>
                    <a:pt x="12328" y="4800"/>
                  </a:cubicBezTo>
                  <a:cubicBezTo>
                    <a:pt x="12486" y="4800"/>
                    <a:pt x="12486" y="4800"/>
                    <a:pt x="12486" y="4800"/>
                  </a:cubicBezTo>
                  <a:cubicBezTo>
                    <a:pt x="12486" y="6400"/>
                    <a:pt x="12486" y="6400"/>
                    <a:pt x="12486" y="6400"/>
                  </a:cubicBezTo>
                  <a:cubicBezTo>
                    <a:pt x="12539" y="5600"/>
                    <a:pt x="12539" y="5600"/>
                    <a:pt x="12591" y="4800"/>
                  </a:cubicBezTo>
                  <a:cubicBezTo>
                    <a:pt x="12644" y="4800"/>
                    <a:pt x="12697" y="4800"/>
                    <a:pt x="12697" y="4800"/>
                  </a:cubicBezTo>
                  <a:cubicBezTo>
                    <a:pt x="12802" y="4800"/>
                    <a:pt x="12855" y="4800"/>
                    <a:pt x="12907" y="5600"/>
                  </a:cubicBezTo>
                  <a:cubicBezTo>
                    <a:pt x="12960" y="6400"/>
                    <a:pt x="12960" y="8000"/>
                    <a:pt x="12960" y="8800"/>
                  </a:cubicBezTo>
                  <a:cubicBezTo>
                    <a:pt x="12960" y="16800"/>
                    <a:pt x="12960" y="16800"/>
                    <a:pt x="12960" y="16800"/>
                  </a:cubicBezTo>
                  <a:close/>
                  <a:moveTo>
                    <a:pt x="13750" y="13600"/>
                  </a:moveTo>
                  <a:cubicBezTo>
                    <a:pt x="13750" y="7200"/>
                    <a:pt x="13750" y="7200"/>
                    <a:pt x="13750" y="7200"/>
                  </a:cubicBezTo>
                  <a:cubicBezTo>
                    <a:pt x="13698" y="6400"/>
                    <a:pt x="13645" y="6400"/>
                    <a:pt x="13645" y="6400"/>
                  </a:cubicBezTo>
                  <a:cubicBezTo>
                    <a:pt x="13592" y="6400"/>
                    <a:pt x="13592" y="6400"/>
                    <a:pt x="13540" y="6400"/>
                  </a:cubicBezTo>
                  <a:cubicBezTo>
                    <a:pt x="13487" y="6400"/>
                    <a:pt x="13434" y="6400"/>
                    <a:pt x="13381" y="7200"/>
                  </a:cubicBezTo>
                  <a:cubicBezTo>
                    <a:pt x="13329" y="8000"/>
                    <a:pt x="13329" y="9600"/>
                    <a:pt x="13329" y="10400"/>
                  </a:cubicBezTo>
                  <a:cubicBezTo>
                    <a:pt x="13329" y="12000"/>
                    <a:pt x="13329" y="12800"/>
                    <a:pt x="13381" y="13600"/>
                  </a:cubicBezTo>
                  <a:cubicBezTo>
                    <a:pt x="13434" y="14400"/>
                    <a:pt x="13434" y="15200"/>
                    <a:pt x="13540" y="15200"/>
                  </a:cubicBezTo>
                  <a:cubicBezTo>
                    <a:pt x="13540" y="15200"/>
                    <a:pt x="13592" y="14400"/>
                    <a:pt x="13645" y="14400"/>
                  </a:cubicBezTo>
                  <a:cubicBezTo>
                    <a:pt x="13645" y="14400"/>
                    <a:pt x="13698" y="14400"/>
                    <a:pt x="13750" y="13600"/>
                  </a:cubicBezTo>
                  <a:close/>
                  <a:moveTo>
                    <a:pt x="13276" y="19200"/>
                  </a:moveTo>
                  <a:cubicBezTo>
                    <a:pt x="13276" y="19200"/>
                    <a:pt x="13329" y="19200"/>
                    <a:pt x="13329" y="19200"/>
                  </a:cubicBezTo>
                  <a:cubicBezTo>
                    <a:pt x="13329" y="19200"/>
                    <a:pt x="13381" y="19200"/>
                    <a:pt x="13381" y="19200"/>
                  </a:cubicBezTo>
                  <a:cubicBezTo>
                    <a:pt x="13381" y="19200"/>
                    <a:pt x="13434" y="20000"/>
                    <a:pt x="13434" y="20000"/>
                  </a:cubicBezTo>
                  <a:cubicBezTo>
                    <a:pt x="13487" y="20000"/>
                    <a:pt x="13487" y="20000"/>
                    <a:pt x="13540" y="20000"/>
                  </a:cubicBezTo>
                  <a:cubicBezTo>
                    <a:pt x="13540" y="20000"/>
                    <a:pt x="13592" y="20000"/>
                    <a:pt x="13645" y="19200"/>
                  </a:cubicBezTo>
                  <a:cubicBezTo>
                    <a:pt x="13645" y="19200"/>
                    <a:pt x="13698" y="19200"/>
                    <a:pt x="13698" y="19200"/>
                  </a:cubicBezTo>
                  <a:cubicBezTo>
                    <a:pt x="13698" y="18400"/>
                    <a:pt x="13698" y="18400"/>
                    <a:pt x="13698" y="17600"/>
                  </a:cubicBezTo>
                  <a:cubicBezTo>
                    <a:pt x="13750" y="17600"/>
                    <a:pt x="13750" y="16800"/>
                    <a:pt x="13750" y="16800"/>
                  </a:cubicBezTo>
                  <a:cubicBezTo>
                    <a:pt x="13750" y="15200"/>
                    <a:pt x="13750" y="15200"/>
                    <a:pt x="13750" y="15200"/>
                  </a:cubicBezTo>
                  <a:cubicBezTo>
                    <a:pt x="13698" y="16000"/>
                    <a:pt x="13645" y="16000"/>
                    <a:pt x="13645" y="16800"/>
                  </a:cubicBezTo>
                  <a:cubicBezTo>
                    <a:pt x="13592" y="16800"/>
                    <a:pt x="13540" y="16800"/>
                    <a:pt x="13487" y="16800"/>
                  </a:cubicBezTo>
                  <a:cubicBezTo>
                    <a:pt x="13381" y="16800"/>
                    <a:pt x="13329" y="16000"/>
                    <a:pt x="13276" y="15200"/>
                  </a:cubicBezTo>
                  <a:cubicBezTo>
                    <a:pt x="13223" y="14400"/>
                    <a:pt x="13171" y="12800"/>
                    <a:pt x="13171" y="10400"/>
                  </a:cubicBezTo>
                  <a:cubicBezTo>
                    <a:pt x="13171" y="9600"/>
                    <a:pt x="13223" y="8800"/>
                    <a:pt x="13223" y="8000"/>
                  </a:cubicBezTo>
                  <a:cubicBezTo>
                    <a:pt x="13223" y="7200"/>
                    <a:pt x="13276" y="6400"/>
                    <a:pt x="13276" y="6400"/>
                  </a:cubicBezTo>
                  <a:cubicBezTo>
                    <a:pt x="13329" y="5600"/>
                    <a:pt x="13381" y="5600"/>
                    <a:pt x="13381" y="4800"/>
                  </a:cubicBezTo>
                  <a:cubicBezTo>
                    <a:pt x="13434" y="4800"/>
                    <a:pt x="13487" y="4800"/>
                    <a:pt x="13540" y="4800"/>
                  </a:cubicBezTo>
                  <a:cubicBezTo>
                    <a:pt x="13592" y="4800"/>
                    <a:pt x="13592" y="4800"/>
                    <a:pt x="13645" y="4800"/>
                  </a:cubicBezTo>
                  <a:cubicBezTo>
                    <a:pt x="13698" y="4800"/>
                    <a:pt x="13698" y="4800"/>
                    <a:pt x="13750" y="5600"/>
                  </a:cubicBezTo>
                  <a:cubicBezTo>
                    <a:pt x="13750" y="4800"/>
                    <a:pt x="13750" y="4800"/>
                    <a:pt x="13750" y="4800"/>
                  </a:cubicBezTo>
                  <a:cubicBezTo>
                    <a:pt x="13856" y="4800"/>
                    <a:pt x="13856" y="4800"/>
                    <a:pt x="13856" y="4800"/>
                  </a:cubicBezTo>
                  <a:cubicBezTo>
                    <a:pt x="13856" y="15200"/>
                    <a:pt x="13856" y="15200"/>
                    <a:pt x="13856" y="15200"/>
                  </a:cubicBezTo>
                  <a:cubicBezTo>
                    <a:pt x="13856" y="17600"/>
                    <a:pt x="13856" y="19200"/>
                    <a:pt x="13803" y="20000"/>
                  </a:cubicBezTo>
                  <a:cubicBezTo>
                    <a:pt x="13698" y="20800"/>
                    <a:pt x="13645" y="21600"/>
                    <a:pt x="13487" y="21600"/>
                  </a:cubicBezTo>
                  <a:cubicBezTo>
                    <a:pt x="13487" y="21600"/>
                    <a:pt x="13434" y="21600"/>
                    <a:pt x="13381" y="21600"/>
                  </a:cubicBezTo>
                  <a:cubicBezTo>
                    <a:pt x="13329" y="21600"/>
                    <a:pt x="13329" y="21600"/>
                    <a:pt x="13276" y="20800"/>
                  </a:cubicBezTo>
                  <a:cubicBezTo>
                    <a:pt x="13276" y="19200"/>
                    <a:pt x="13276" y="19200"/>
                    <a:pt x="13276" y="19200"/>
                  </a:cubicBezTo>
                  <a:cubicBezTo>
                    <a:pt x="13276" y="19200"/>
                    <a:pt x="13276" y="19200"/>
                    <a:pt x="13276" y="19200"/>
                  </a:cubicBezTo>
                  <a:close/>
                  <a:moveTo>
                    <a:pt x="14909" y="17600"/>
                  </a:moveTo>
                  <a:cubicBezTo>
                    <a:pt x="14857" y="17600"/>
                    <a:pt x="14804" y="16800"/>
                    <a:pt x="14751" y="16800"/>
                  </a:cubicBezTo>
                  <a:cubicBezTo>
                    <a:pt x="14699" y="16800"/>
                    <a:pt x="14646" y="16000"/>
                    <a:pt x="14646" y="16000"/>
                  </a:cubicBezTo>
                  <a:cubicBezTo>
                    <a:pt x="14593" y="15200"/>
                    <a:pt x="14540" y="14400"/>
                    <a:pt x="14540" y="13600"/>
                  </a:cubicBezTo>
                  <a:cubicBezTo>
                    <a:pt x="14540" y="12800"/>
                    <a:pt x="14540" y="12000"/>
                    <a:pt x="14540" y="11200"/>
                  </a:cubicBezTo>
                  <a:cubicBezTo>
                    <a:pt x="14540" y="800"/>
                    <a:pt x="14540" y="800"/>
                    <a:pt x="14540" y="800"/>
                  </a:cubicBezTo>
                  <a:cubicBezTo>
                    <a:pt x="14646" y="800"/>
                    <a:pt x="14646" y="800"/>
                    <a:pt x="14646" y="800"/>
                  </a:cubicBezTo>
                  <a:cubicBezTo>
                    <a:pt x="14646" y="11200"/>
                    <a:pt x="14646" y="11200"/>
                    <a:pt x="14646" y="11200"/>
                  </a:cubicBezTo>
                  <a:cubicBezTo>
                    <a:pt x="14646" y="12000"/>
                    <a:pt x="14646" y="12000"/>
                    <a:pt x="14646" y="12800"/>
                  </a:cubicBezTo>
                  <a:cubicBezTo>
                    <a:pt x="14699" y="13600"/>
                    <a:pt x="14699" y="13600"/>
                    <a:pt x="14699" y="14400"/>
                  </a:cubicBezTo>
                  <a:cubicBezTo>
                    <a:pt x="14751" y="14400"/>
                    <a:pt x="14751" y="15200"/>
                    <a:pt x="14804" y="15200"/>
                  </a:cubicBezTo>
                  <a:cubicBezTo>
                    <a:pt x="14804" y="15200"/>
                    <a:pt x="14857" y="15200"/>
                    <a:pt x="14909" y="15200"/>
                  </a:cubicBezTo>
                  <a:cubicBezTo>
                    <a:pt x="14962" y="15200"/>
                    <a:pt x="14962" y="15200"/>
                    <a:pt x="15015" y="15200"/>
                  </a:cubicBezTo>
                  <a:cubicBezTo>
                    <a:pt x="15067" y="15200"/>
                    <a:pt x="15067" y="14400"/>
                    <a:pt x="15120" y="14400"/>
                  </a:cubicBezTo>
                  <a:cubicBezTo>
                    <a:pt x="15120" y="13600"/>
                    <a:pt x="15120" y="13600"/>
                    <a:pt x="15120" y="12800"/>
                  </a:cubicBezTo>
                  <a:cubicBezTo>
                    <a:pt x="15120" y="12000"/>
                    <a:pt x="15173" y="12000"/>
                    <a:pt x="15173" y="11200"/>
                  </a:cubicBezTo>
                  <a:cubicBezTo>
                    <a:pt x="15173" y="800"/>
                    <a:pt x="15173" y="800"/>
                    <a:pt x="15173" y="800"/>
                  </a:cubicBezTo>
                  <a:cubicBezTo>
                    <a:pt x="15278" y="800"/>
                    <a:pt x="15278" y="800"/>
                    <a:pt x="15278" y="800"/>
                  </a:cubicBezTo>
                  <a:cubicBezTo>
                    <a:pt x="15278" y="11200"/>
                    <a:pt x="15278" y="11200"/>
                    <a:pt x="15278" y="11200"/>
                  </a:cubicBezTo>
                  <a:cubicBezTo>
                    <a:pt x="15278" y="12000"/>
                    <a:pt x="15278" y="12800"/>
                    <a:pt x="15278" y="13600"/>
                  </a:cubicBezTo>
                  <a:cubicBezTo>
                    <a:pt x="15225" y="14400"/>
                    <a:pt x="15225" y="15200"/>
                    <a:pt x="15173" y="16000"/>
                  </a:cubicBezTo>
                  <a:cubicBezTo>
                    <a:pt x="15173" y="16000"/>
                    <a:pt x="15120" y="16800"/>
                    <a:pt x="15067" y="16800"/>
                  </a:cubicBezTo>
                  <a:cubicBezTo>
                    <a:pt x="15015" y="16800"/>
                    <a:pt x="14962" y="17600"/>
                    <a:pt x="14909" y="17600"/>
                  </a:cubicBezTo>
                  <a:close/>
                  <a:moveTo>
                    <a:pt x="16226" y="16800"/>
                  </a:moveTo>
                  <a:cubicBezTo>
                    <a:pt x="16068" y="16800"/>
                    <a:pt x="16068" y="16800"/>
                    <a:pt x="16068" y="16800"/>
                  </a:cubicBezTo>
                  <a:cubicBezTo>
                    <a:pt x="16068" y="10400"/>
                    <a:pt x="16068" y="10400"/>
                    <a:pt x="16068" y="10400"/>
                  </a:cubicBezTo>
                  <a:cubicBezTo>
                    <a:pt x="16068" y="9600"/>
                    <a:pt x="16068" y="8800"/>
                    <a:pt x="16068" y="8800"/>
                  </a:cubicBezTo>
                  <a:cubicBezTo>
                    <a:pt x="16068" y="8000"/>
                    <a:pt x="16068" y="8000"/>
                    <a:pt x="16016" y="7200"/>
                  </a:cubicBezTo>
                  <a:cubicBezTo>
                    <a:pt x="16016" y="7200"/>
                    <a:pt x="16016" y="7200"/>
                    <a:pt x="16016" y="6400"/>
                  </a:cubicBezTo>
                  <a:cubicBezTo>
                    <a:pt x="15963" y="6400"/>
                    <a:pt x="15963" y="6400"/>
                    <a:pt x="15910" y="6400"/>
                  </a:cubicBezTo>
                  <a:cubicBezTo>
                    <a:pt x="15858" y="6400"/>
                    <a:pt x="15858" y="6400"/>
                    <a:pt x="15805" y="7200"/>
                  </a:cubicBezTo>
                  <a:cubicBezTo>
                    <a:pt x="15752" y="7200"/>
                    <a:pt x="15752" y="7200"/>
                    <a:pt x="15700" y="8000"/>
                  </a:cubicBezTo>
                  <a:cubicBezTo>
                    <a:pt x="15700" y="16800"/>
                    <a:pt x="15700" y="16800"/>
                    <a:pt x="15700" y="16800"/>
                  </a:cubicBezTo>
                  <a:cubicBezTo>
                    <a:pt x="15594" y="16800"/>
                    <a:pt x="15594" y="16800"/>
                    <a:pt x="15594" y="16800"/>
                  </a:cubicBezTo>
                  <a:cubicBezTo>
                    <a:pt x="15594" y="4800"/>
                    <a:pt x="15594" y="4800"/>
                    <a:pt x="15594" y="4800"/>
                  </a:cubicBezTo>
                  <a:cubicBezTo>
                    <a:pt x="15700" y="4800"/>
                    <a:pt x="15700" y="4800"/>
                    <a:pt x="15700" y="4800"/>
                  </a:cubicBezTo>
                  <a:cubicBezTo>
                    <a:pt x="15700" y="6400"/>
                    <a:pt x="15700" y="6400"/>
                    <a:pt x="15700" y="6400"/>
                  </a:cubicBezTo>
                  <a:cubicBezTo>
                    <a:pt x="15752" y="5600"/>
                    <a:pt x="15805" y="5600"/>
                    <a:pt x="15805" y="4800"/>
                  </a:cubicBezTo>
                  <a:cubicBezTo>
                    <a:pt x="15858" y="4800"/>
                    <a:pt x="15910" y="4800"/>
                    <a:pt x="15963" y="4800"/>
                  </a:cubicBezTo>
                  <a:cubicBezTo>
                    <a:pt x="16016" y="4800"/>
                    <a:pt x="16068" y="4800"/>
                    <a:pt x="16121" y="5600"/>
                  </a:cubicBezTo>
                  <a:cubicBezTo>
                    <a:pt x="16174" y="6400"/>
                    <a:pt x="16226" y="8000"/>
                    <a:pt x="16226" y="8800"/>
                  </a:cubicBezTo>
                  <a:cubicBezTo>
                    <a:pt x="16226" y="16800"/>
                    <a:pt x="16226" y="16800"/>
                    <a:pt x="16226" y="16800"/>
                  </a:cubicBezTo>
                  <a:close/>
                  <a:moveTo>
                    <a:pt x="16595" y="16800"/>
                  </a:moveTo>
                  <a:cubicBezTo>
                    <a:pt x="16490" y="16800"/>
                    <a:pt x="16490" y="16800"/>
                    <a:pt x="16490" y="16800"/>
                  </a:cubicBezTo>
                  <a:cubicBezTo>
                    <a:pt x="16490" y="4800"/>
                    <a:pt x="16490" y="4800"/>
                    <a:pt x="16490" y="4800"/>
                  </a:cubicBezTo>
                  <a:cubicBezTo>
                    <a:pt x="16595" y="4800"/>
                    <a:pt x="16595" y="4800"/>
                    <a:pt x="16595" y="4800"/>
                  </a:cubicBezTo>
                  <a:cubicBezTo>
                    <a:pt x="16595" y="16800"/>
                    <a:pt x="16595" y="16800"/>
                    <a:pt x="16595" y="16800"/>
                  </a:cubicBezTo>
                  <a:close/>
                  <a:moveTo>
                    <a:pt x="16648" y="2400"/>
                  </a:moveTo>
                  <a:cubicBezTo>
                    <a:pt x="16490" y="2400"/>
                    <a:pt x="16490" y="2400"/>
                    <a:pt x="16490" y="2400"/>
                  </a:cubicBezTo>
                  <a:cubicBezTo>
                    <a:pt x="16490" y="800"/>
                    <a:pt x="16490" y="800"/>
                    <a:pt x="16490" y="800"/>
                  </a:cubicBezTo>
                  <a:cubicBezTo>
                    <a:pt x="16648" y="800"/>
                    <a:pt x="16648" y="800"/>
                    <a:pt x="16648" y="800"/>
                  </a:cubicBezTo>
                  <a:cubicBezTo>
                    <a:pt x="16648" y="2400"/>
                    <a:pt x="16648" y="2400"/>
                    <a:pt x="16648" y="2400"/>
                  </a:cubicBezTo>
                  <a:close/>
                  <a:moveTo>
                    <a:pt x="17543" y="4800"/>
                  </a:moveTo>
                  <a:cubicBezTo>
                    <a:pt x="17227" y="16800"/>
                    <a:pt x="17227" y="16800"/>
                    <a:pt x="17227" y="16800"/>
                  </a:cubicBezTo>
                  <a:cubicBezTo>
                    <a:pt x="17122" y="16800"/>
                    <a:pt x="17122" y="16800"/>
                    <a:pt x="17122" y="16800"/>
                  </a:cubicBezTo>
                  <a:cubicBezTo>
                    <a:pt x="16806" y="4800"/>
                    <a:pt x="16806" y="4800"/>
                    <a:pt x="16806" y="4800"/>
                  </a:cubicBezTo>
                  <a:cubicBezTo>
                    <a:pt x="16964" y="4800"/>
                    <a:pt x="16964" y="4800"/>
                    <a:pt x="16964" y="4800"/>
                  </a:cubicBezTo>
                  <a:cubicBezTo>
                    <a:pt x="17175" y="14400"/>
                    <a:pt x="17175" y="14400"/>
                    <a:pt x="17175" y="14400"/>
                  </a:cubicBezTo>
                  <a:cubicBezTo>
                    <a:pt x="17385" y="4800"/>
                    <a:pt x="17385" y="4800"/>
                    <a:pt x="17385" y="4800"/>
                  </a:cubicBezTo>
                  <a:cubicBezTo>
                    <a:pt x="17543" y="4800"/>
                    <a:pt x="17543" y="4800"/>
                    <a:pt x="17543" y="4800"/>
                  </a:cubicBezTo>
                  <a:close/>
                  <a:moveTo>
                    <a:pt x="18070" y="17600"/>
                  </a:moveTo>
                  <a:cubicBezTo>
                    <a:pt x="17965" y="17600"/>
                    <a:pt x="17860" y="16800"/>
                    <a:pt x="17754" y="16000"/>
                  </a:cubicBezTo>
                  <a:cubicBezTo>
                    <a:pt x="17701" y="14400"/>
                    <a:pt x="17649" y="12800"/>
                    <a:pt x="17649" y="11200"/>
                  </a:cubicBezTo>
                  <a:cubicBezTo>
                    <a:pt x="17649" y="8800"/>
                    <a:pt x="17701" y="7200"/>
                    <a:pt x="17754" y="6400"/>
                  </a:cubicBezTo>
                  <a:cubicBezTo>
                    <a:pt x="17860" y="4800"/>
                    <a:pt x="17912" y="4800"/>
                    <a:pt x="18018" y="4800"/>
                  </a:cubicBezTo>
                  <a:cubicBezTo>
                    <a:pt x="18070" y="4800"/>
                    <a:pt x="18123" y="4800"/>
                    <a:pt x="18176" y="4800"/>
                  </a:cubicBezTo>
                  <a:cubicBezTo>
                    <a:pt x="18228" y="4800"/>
                    <a:pt x="18228" y="5600"/>
                    <a:pt x="18281" y="5600"/>
                  </a:cubicBezTo>
                  <a:cubicBezTo>
                    <a:pt x="18281" y="6400"/>
                    <a:pt x="18334" y="7200"/>
                    <a:pt x="18334" y="7200"/>
                  </a:cubicBezTo>
                  <a:cubicBezTo>
                    <a:pt x="18334" y="8000"/>
                    <a:pt x="18334" y="8800"/>
                    <a:pt x="18334" y="10400"/>
                  </a:cubicBezTo>
                  <a:cubicBezTo>
                    <a:pt x="18334" y="11200"/>
                    <a:pt x="18334" y="11200"/>
                    <a:pt x="18334" y="11200"/>
                  </a:cubicBezTo>
                  <a:cubicBezTo>
                    <a:pt x="17807" y="11200"/>
                    <a:pt x="17807" y="11200"/>
                    <a:pt x="17807" y="11200"/>
                  </a:cubicBezTo>
                  <a:cubicBezTo>
                    <a:pt x="17807" y="12800"/>
                    <a:pt x="17807" y="13600"/>
                    <a:pt x="17860" y="14400"/>
                  </a:cubicBezTo>
                  <a:cubicBezTo>
                    <a:pt x="17912" y="15200"/>
                    <a:pt x="17965" y="15200"/>
                    <a:pt x="18070" y="15200"/>
                  </a:cubicBezTo>
                  <a:cubicBezTo>
                    <a:pt x="18070" y="15200"/>
                    <a:pt x="18123" y="15200"/>
                    <a:pt x="18176" y="15200"/>
                  </a:cubicBezTo>
                  <a:cubicBezTo>
                    <a:pt x="18176" y="15200"/>
                    <a:pt x="18228" y="15200"/>
                    <a:pt x="18228" y="15200"/>
                  </a:cubicBezTo>
                  <a:cubicBezTo>
                    <a:pt x="18228" y="14400"/>
                    <a:pt x="18281" y="14400"/>
                    <a:pt x="18281" y="14400"/>
                  </a:cubicBezTo>
                  <a:cubicBezTo>
                    <a:pt x="18334" y="14400"/>
                    <a:pt x="18334" y="14400"/>
                    <a:pt x="18334" y="14400"/>
                  </a:cubicBezTo>
                  <a:cubicBezTo>
                    <a:pt x="18334" y="14400"/>
                    <a:pt x="18334" y="14400"/>
                    <a:pt x="18334" y="14400"/>
                  </a:cubicBezTo>
                  <a:cubicBezTo>
                    <a:pt x="18334" y="16000"/>
                    <a:pt x="18334" y="16000"/>
                    <a:pt x="18334" y="16000"/>
                  </a:cubicBezTo>
                  <a:cubicBezTo>
                    <a:pt x="18334" y="16000"/>
                    <a:pt x="18281" y="16800"/>
                    <a:pt x="18281" y="16800"/>
                  </a:cubicBezTo>
                  <a:cubicBezTo>
                    <a:pt x="18281" y="16800"/>
                    <a:pt x="18228" y="16800"/>
                    <a:pt x="18228" y="16800"/>
                  </a:cubicBezTo>
                  <a:cubicBezTo>
                    <a:pt x="18176" y="16800"/>
                    <a:pt x="18176" y="16800"/>
                    <a:pt x="18123" y="16800"/>
                  </a:cubicBezTo>
                  <a:cubicBezTo>
                    <a:pt x="18123" y="17600"/>
                    <a:pt x="18123" y="17600"/>
                    <a:pt x="18070" y="17600"/>
                  </a:cubicBezTo>
                  <a:close/>
                  <a:moveTo>
                    <a:pt x="18228" y="9600"/>
                  </a:moveTo>
                  <a:cubicBezTo>
                    <a:pt x="18228" y="8800"/>
                    <a:pt x="18228" y="8800"/>
                    <a:pt x="18228" y="8000"/>
                  </a:cubicBezTo>
                  <a:cubicBezTo>
                    <a:pt x="18228" y="8000"/>
                    <a:pt x="18176" y="7200"/>
                    <a:pt x="18176" y="7200"/>
                  </a:cubicBezTo>
                  <a:cubicBezTo>
                    <a:pt x="18176" y="7200"/>
                    <a:pt x="18123" y="6400"/>
                    <a:pt x="18123" y="6400"/>
                  </a:cubicBezTo>
                  <a:cubicBezTo>
                    <a:pt x="18070" y="6400"/>
                    <a:pt x="18070" y="6400"/>
                    <a:pt x="18018" y="6400"/>
                  </a:cubicBezTo>
                  <a:cubicBezTo>
                    <a:pt x="18018" y="6400"/>
                    <a:pt x="17965" y="6400"/>
                    <a:pt x="17912" y="6400"/>
                  </a:cubicBezTo>
                  <a:cubicBezTo>
                    <a:pt x="17912" y="6400"/>
                    <a:pt x="17912" y="7200"/>
                    <a:pt x="17860" y="7200"/>
                  </a:cubicBezTo>
                  <a:cubicBezTo>
                    <a:pt x="17860" y="7200"/>
                    <a:pt x="17807" y="8000"/>
                    <a:pt x="17807" y="8000"/>
                  </a:cubicBezTo>
                  <a:cubicBezTo>
                    <a:pt x="17807" y="8800"/>
                    <a:pt x="17807" y="8800"/>
                    <a:pt x="17807" y="9600"/>
                  </a:cubicBezTo>
                  <a:cubicBezTo>
                    <a:pt x="18228" y="9600"/>
                    <a:pt x="18228" y="9600"/>
                    <a:pt x="18228" y="9600"/>
                  </a:cubicBezTo>
                  <a:close/>
                  <a:moveTo>
                    <a:pt x="19019" y="7200"/>
                  </a:moveTo>
                  <a:cubicBezTo>
                    <a:pt x="19019" y="7200"/>
                    <a:pt x="19019" y="7200"/>
                    <a:pt x="19019" y="7200"/>
                  </a:cubicBezTo>
                  <a:cubicBezTo>
                    <a:pt x="18966" y="7200"/>
                    <a:pt x="18966" y="7200"/>
                    <a:pt x="18966" y="7200"/>
                  </a:cubicBezTo>
                  <a:cubicBezTo>
                    <a:pt x="18966" y="7200"/>
                    <a:pt x="18966" y="7200"/>
                    <a:pt x="18913" y="7200"/>
                  </a:cubicBezTo>
                  <a:cubicBezTo>
                    <a:pt x="18913" y="7200"/>
                    <a:pt x="18860" y="7200"/>
                    <a:pt x="18808" y="7200"/>
                  </a:cubicBezTo>
                  <a:cubicBezTo>
                    <a:pt x="18808" y="7200"/>
                    <a:pt x="18755" y="8000"/>
                    <a:pt x="18702" y="8000"/>
                  </a:cubicBezTo>
                  <a:cubicBezTo>
                    <a:pt x="18702" y="16800"/>
                    <a:pt x="18702" y="16800"/>
                    <a:pt x="18702" y="16800"/>
                  </a:cubicBezTo>
                  <a:cubicBezTo>
                    <a:pt x="18597" y="16800"/>
                    <a:pt x="18597" y="16800"/>
                    <a:pt x="18597" y="16800"/>
                  </a:cubicBezTo>
                  <a:cubicBezTo>
                    <a:pt x="18597" y="4800"/>
                    <a:pt x="18597" y="4800"/>
                    <a:pt x="18597" y="4800"/>
                  </a:cubicBezTo>
                  <a:cubicBezTo>
                    <a:pt x="18702" y="4800"/>
                    <a:pt x="18702" y="4800"/>
                    <a:pt x="18702" y="4800"/>
                  </a:cubicBezTo>
                  <a:cubicBezTo>
                    <a:pt x="18702" y="6400"/>
                    <a:pt x="18702" y="6400"/>
                    <a:pt x="18702" y="6400"/>
                  </a:cubicBezTo>
                  <a:cubicBezTo>
                    <a:pt x="18755" y="5600"/>
                    <a:pt x="18808" y="5600"/>
                    <a:pt x="18860" y="5600"/>
                  </a:cubicBezTo>
                  <a:cubicBezTo>
                    <a:pt x="18860" y="4800"/>
                    <a:pt x="18913" y="4800"/>
                    <a:pt x="18966" y="4800"/>
                  </a:cubicBezTo>
                  <a:cubicBezTo>
                    <a:pt x="18966" y="4800"/>
                    <a:pt x="18966" y="4800"/>
                    <a:pt x="18966" y="4800"/>
                  </a:cubicBezTo>
                  <a:cubicBezTo>
                    <a:pt x="18966" y="4800"/>
                    <a:pt x="19019" y="4800"/>
                    <a:pt x="19019" y="4800"/>
                  </a:cubicBezTo>
                  <a:cubicBezTo>
                    <a:pt x="19019" y="7200"/>
                    <a:pt x="19019" y="7200"/>
                    <a:pt x="19019" y="7200"/>
                  </a:cubicBezTo>
                  <a:close/>
                  <a:moveTo>
                    <a:pt x="19440" y="17600"/>
                  </a:moveTo>
                  <a:cubicBezTo>
                    <a:pt x="19387" y="17600"/>
                    <a:pt x="19335" y="16800"/>
                    <a:pt x="19282" y="16800"/>
                  </a:cubicBezTo>
                  <a:cubicBezTo>
                    <a:pt x="19229" y="16800"/>
                    <a:pt x="19177" y="16800"/>
                    <a:pt x="19177" y="16000"/>
                  </a:cubicBezTo>
                  <a:cubicBezTo>
                    <a:pt x="19177" y="13600"/>
                    <a:pt x="19177" y="13600"/>
                    <a:pt x="19177" y="13600"/>
                  </a:cubicBezTo>
                  <a:cubicBezTo>
                    <a:pt x="19177" y="13600"/>
                    <a:pt x="19177" y="13600"/>
                    <a:pt x="19177" y="13600"/>
                  </a:cubicBezTo>
                  <a:cubicBezTo>
                    <a:pt x="19177" y="14400"/>
                    <a:pt x="19177" y="14400"/>
                    <a:pt x="19177" y="14400"/>
                  </a:cubicBezTo>
                  <a:cubicBezTo>
                    <a:pt x="19229" y="14400"/>
                    <a:pt x="19229" y="14400"/>
                    <a:pt x="19282" y="15200"/>
                  </a:cubicBezTo>
                  <a:cubicBezTo>
                    <a:pt x="19282" y="15200"/>
                    <a:pt x="19335" y="15200"/>
                    <a:pt x="19335" y="15200"/>
                  </a:cubicBezTo>
                  <a:cubicBezTo>
                    <a:pt x="19387" y="15200"/>
                    <a:pt x="19387" y="15200"/>
                    <a:pt x="19440" y="15200"/>
                  </a:cubicBezTo>
                  <a:cubicBezTo>
                    <a:pt x="19440" y="15200"/>
                    <a:pt x="19493" y="15200"/>
                    <a:pt x="19493" y="15200"/>
                  </a:cubicBezTo>
                  <a:cubicBezTo>
                    <a:pt x="19493" y="15200"/>
                    <a:pt x="19545" y="15200"/>
                    <a:pt x="19545" y="15200"/>
                  </a:cubicBezTo>
                  <a:cubicBezTo>
                    <a:pt x="19545" y="15200"/>
                    <a:pt x="19598" y="14400"/>
                    <a:pt x="19598" y="14400"/>
                  </a:cubicBezTo>
                  <a:cubicBezTo>
                    <a:pt x="19598" y="14400"/>
                    <a:pt x="19598" y="14400"/>
                    <a:pt x="19598" y="13600"/>
                  </a:cubicBezTo>
                  <a:cubicBezTo>
                    <a:pt x="19598" y="13600"/>
                    <a:pt x="19598" y="12800"/>
                    <a:pt x="19545" y="12800"/>
                  </a:cubicBezTo>
                  <a:cubicBezTo>
                    <a:pt x="19545" y="12800"/>
                    <a:pt x="19545" y="12000"/>
                    <a:pt x="19493" y="12000"/>
                  </a:cubicBezTo>
                  <a:cubicBezTo>
                    <a:pt x="19440" y="12000"/>
                    <a:pt x="19440" y="12000"/>
                    <a:pt x="19387" y="12000"/>
                  </a:cubicBezTo>
                  <a:cubicBezTo>
                    <a:pt x="19387" y="12000"/>
                    <a:pt x="19335" y="12000"/>
                    <a:pt x="19335" y="11200"/>
                  </a:cubicBezTo>
                  <a:cubicBezTo>
                    <a:pt x="19282" y="11200"/>
                    <a:pt x="19229" y="11200"/>
                    <a:pt x="19177" y="10400"/>
                  </a:cubicBezTo>
                  <a:cubicBezTo>
                    <a:pt x="19177" y="9600"/>
                    <a:pt x="19177" y="8800"/>
                    <a:pt x="19177" y="8000"/>
                  </a:cubicBezTo>
                  <a:cubicBezTo>
                    <a:pt x="19177" y="7200"/>
                    <a:pt x="19177" y="6400"/>
                    <a:pt x="19229" y="5600"/>
                  </a:cubicBezTo>
                  <a:cubicBezTo>
                    <a:pt x="19282" y="4800"/>
                    <a:pt x="19387" y="4800"/>
                    <a:pt x="19440" y="4800"/>
                  </a:cubicBezTo>
                  <a:cubicBezTo>
                    <a:pt x="19493" y="4800"/>
                    <a:pt x="19545" y="4800"/>
                    <a:pt x="19598" y="4800"/>
                  </a:cubicBezTo>
                  <a:cubicBezTo>
                    <a:pt x="19651" y="4800"/>
                    <a:pt x="19651" y="4800"/>
                    <a:pt x="19703" y="5600"/>
                  </a:cubicBezTo>
                  <a:cubicBezTo>
                    <a:pt x="19703" y="8000"/>
                    <a:pt x="19703" y="8000"/>
                    <a:pt x="19703" y="8000"/>
                  </a:cubicBezTo>
                  <a:cubicBezTo>
                    <a:pt x="19703" y="8000"/>
                    <a:pt x="19703" y="8000"/>
                    <a:pt x="19703" y="8000"/>
                  </a:cubicBezTo>
                  <a:cubicBezTo>
                    <a:pt x="19651" y="7200"/>
                    <a:pt x="19598" y="7200"/>
                    <a:pt x="19598" y="6400"/>
                  </a:cubicBezTo>
                  <a:cubicBezTo>
                    <a:pt x="19545" y="6400"/>
                    <a:pt x="19493" y="6400"/>
                    <a:pt x="19440" y="6400"/>
                  </a:cubicBezTo>
                  <a:cubicBezTo>
                    <a:pt x="19387" y="6400"/>
                    <a:pt x="19387" y="6400"/>
                    <a:pt x="19335" y="6400"/>
                  </a:cubicBezTo>
                  <a:cubicBezTo>
                    <a:pt x="19335" y="7200"/>
                    <a:pt x="19282" y="7200"/>
                    <a:pt x="19282" y="8000"/>
                  </a:cubicBezTo>
                  <a:cubicBezTo>
                    <a:pt x="19282" y="8800"/>
                    <a:pt x="19282" y="8800"/>
                    <a:pt x="19335" y="8800"/>
                  </a:cubicBezTo>
                  <a:cubicBezTo>
                    <a:pt x="19335" y="9600"/>
                    <a:pt x="19387" y="9600"/>
                    <a:pt x="19387" y="9600"/>
                  </a:cubicBezTo>
                  <a:cubicBezTo>
                    <a:pt x="19440" y="9600"/>
                    <a:pt x="19440" y="9600"/>
                    <a:pt x="19493" y="9600"/>
                  </a:cubicBezTo>
                  <a:cubicBezTo>
                    <a:pt x="19493" y="10400"/>
                    <a:pt x="19545" y="10400"/>
                    <a:pt x="19545" y="10400"/>
                  </a:cubicBezTo>
                  <a:cubicBezTo>
                    <a:pt x="19598" y="10400"/>
                    <a:pt x="19651" y="11200"/>
                    <a:pt x="19703" y="11200"/>
                  </a:cubicBezTo>
                  <a:cubicBezTo>
                    <a:pt x="19703" y="12000"/>
                    <a:pt x="19756" y="12800"/>
                    <a:pt x="19756" y="13600"/>
                  </a:cubicBezTo>
                  <a:cubicBezTo>
                    <a:pt x="19756" y="13600"/>
                    <a:pt x="19703" y="14400"/>
                    <a:pt x="19703" y="15200"/>
                  </a:cubicBezTo>
                  <a:cubicBezTo>
                    <a:pt x="19703" y="15200"/>
                    <a:pt x="19703" y="16000"/>
                    <a:pt x="19651" y="16000"/>
                  </a:cubicBezTo>
                  <a:cubicBezTo>
                    <a:pt x="19598" y="16800"/>
                    <a:pt x="19598" y="16800"/>
                    <a:pt x="19545" y="16800"/>
                  </a:cubicBezTo>
                  <a:cubicBezTo>
                    <a:pt x="19545" y="16800"/>
                    <a:pt x="19493" y="17600"/>
                    <a:pt x="19440" y="17600"/>
                  </a:cubicBezTo>
                  <a:close/>
                  <a:moveTo>
                    <a:pt x="20072" y="16800"/>
                  </a:moveTo>
                  <a:cubicBezTo>
                    <a:pt x="19967" y="16800"/>
                    <a:pt x="19967" y="16800"/>
                    <a:pt x="19967" y="16800"/>
                  </a:cubicBezTo>
                  <a:cubicBezTo>
                    <a:pt x="19967" y="4800"/>
                    <a:pt x="19967" y="4800"/>
                    <a:pt x="19967" y="4800"/>
                  </a:cubicBezTo>
                  <a:cubicBezTo>
                    <a:pt x="20072" y="4800"/>
                    <a:pt x="20072" y="4800"/>
                    <a:pt x="20072" y="4800"/>
                  </a:cubicBezTo>
                  <a:cubicBezTo>
                    <a:pt x="20072" y="16800"/>
                    <a:pt x="20072" y="16800"/>
                    <a:pt x="20072" y="16800"/>
                  </a:cubicBezTo>
                  <a:close/>
                  <a:moveTo>
                    <a:pt x="20072" y="2400"/>
                  </a:moveTo>
                  <a:cubicBezTo>
                    <a:pt x="19967" y="2400"/>
                    <a:pt x="19967" y="2400"/>
                    <a:pt x="19967" y="2400"/>
                  </a:cubicBezTo>
                  <a:cubicBezTo>
                    <a:pt x="19967" y="800"/>
                    <a:pt x="19967" y="800"/>
                    <a:pt x="19967" y="800"/>
                  </a:cubicBezTo>
                  <a:cubicBezTo>
                    <a:pt x="20072" y="800"/>
                    <a:pt x="20072" y="800"/>
                    <a:pt x="20072" y="800"/>
                  </a:cubicBezTo>
                  <a:cubicBezTo>
                    <a:pt x="20072" y="2400"/>
                    <a:pt x="20072" y="2400"/>
                    <a:pt x="20072" y="2400"/>
                  </a:cubicBezTo>
                  <a:close/>
                  <a:moveTo>
                    <a:pt x="20599" y="17600"/>
                  </a:moveTo>
                  <a:cubicBezTo>
                    <a:pt x="20546" y="17600"/>
                    <a:pt x="20494" y="16800"/>
                    <a:pt x="20441" y="16000"/>
                  </a:cubicBezTo>
                  <a:cubicBezTo>
                    <a:pt x="20388" y="16000"/>
                    <a:pt x="20388" y="14400"/>
                    <a:pt x="20388" y="13600"/>
                  </a:cubicBezTo>
                  <a:cubicBezTo>
                    <a:pt x="20388" y="6400"/>
                    <a:pt x="20388" y="6400"/>
                    <a:pt x="20388" y="6400"/>
                  </a:cubicBezTo>
                  <a:cubicBezTo>
                    <a:pt x="20283" y="6400"/>
                    <a:pt x="20283" y="6400"/>
                    <a:pt x="20283" y="6400"/>
                  </a:cubicBezTo>
                  <a:cubicBezTo>
                    <a:pt x="20283" y="4800"/>
                    <a:pt x="20283" y="4800"/>
                    <a:pt x="20283" y="4800"/>
                  </a:cubicBezTo>
                  <a:cubicBezTo>
                    <a:pt x="20388" y="4800"/>
                    <a:pt x="20388" y="4800"/>
                    <a:pt x="20388" y="4800"/>
                  </a:cubicBezTo>
                  <a:cubicBezTo>
                    <a:pt x="20388" y="1600"/>
                    <a:pt x="20388" y="1600"/>
                    <a:pt x="20388" y="1600"/>
                  </a:cubicBezTo>
                  <a:cubicBezTo>
                    <a:pt x="20546" y="1600"/>
                    <a:pt x="20546" y="1600"/>
                    <a:pt x="20546" y="1600"/>
                  </a:cubicBezTo>
                  <a:cubicBezTo>
                    <a:pt x="20546" y="4800"/>
                    <a:pt x="20546" y="4800"/>
                    <a:pt x="20546" y="4800"/>
                  </a:cubicBezTo>
                  <a:cubicBezTo>
                    <a:pt x="20757" y="4800"/>
                    <a:pt x="20757" y="4800"/>
                    <a:pt x="20757" y="4800"/>
                  </a:cubicBezTo>
                  <a:cubicBezTo>
                    <a:pt x="20757" y="6400"/>
                    <a:pt x="20757" y="6400"/>
                    <a:pt x="20757" y="6400"/>
                  </a:cubicBezTo>
                  <a:cubicBezTo>
                    <a:pt x="20546" y="6400"/>
                    <a:pt x="20546" y="6400"/>
                    <a:pt x="20546" y="6400"/>
                  </a:cubicBezTo>
                  <a:cubicBezTo>
                    <a:pt x="20546" y="12000"/>
                    <a:pt x="20546" y="12000"/>
                    <a:pt x="20546" y="12000"/>
                  </a:cubicBezTo>
                  <a:cubicBezTo>
                    <a:pt x="20546" y="12800"/>
                    <a:pt x="20546" y="13600"/>
                    <a:pt x="20546" y="13600"/>
                  </a:cubicBezTo>
                  <a:cubicBezTo>
                    <a:pt x="20546" y="14400"/>
                    <a:pt x="20546" y="14400"/>
                    <a:pt x="20546" y="14400"/>
                  </a:cubicBezTo>
                  <a:cubicBezTo>
                    <a:pt x="20546" y="15200"/>
                    <a:pt x="20546" y="15200"/>
                    <a:pt x="20599" y="15200"/>
                  </a:cubicBezTo>
                  <a:cubicBezTo>
                    <a:pt x="20599" y="15200"/>
                    <a:pt x="20599" y="15200"/>
                    <a:pt x="20652" y="15200"/>
                  </a:cubicBezTo>
                  <a:cubicBezTo>
                    <a:pt x="20652" y="15200"/>
                    <a:pt x="20704" y="15200"/>
                    <a:pt x="20704" y="15200"/>
                  </a:cubicBezTo>
                  <a:cubicBezTo>
                    <a:pt x="20757" y="15200"/>
                    <a:pt x="20757" y="15200"/>
                    <a:pt x="20757" y="15200"/>
                  </a:cubicBezTo>
                  <a:cubicBezTo>
                    <a:pt x="20757" y="15200"/>
                    <a:pt x="20757" y="15200"/>
                    <a:pt x="20757" y="15200"/>
                  </a:cubicBezTo>
                  <a:cubicBezTo>
                    <a:pt x="20757" y="16800"/>
                    <a:pt x="20757" y="16800"/>
                    <a:pt x="20757" y="16800"/>
                  </a:cubicBezTo>
                  <a:cubicBezTo>
                    <a:pt x="20757" y="16800"/>
                    <a:pt x="20704" y="16800"/>
                    <a:pt x="20704" y="16800"/>
                  </a:cubicBezTo>
                  <a:cubicBezTo>
                    <a:pt x="20652" y="16800"/>
                    <a:pt x="20652" y="17600"/>
                    <a:pt x="20599" y="17600"/>
                  </a:cubicBezTo>
                  <a:close/>
                  <a:moveTo>
                    <a:pt x="21600" y="4800"/>
                  </a:moveTo>
                  <a:cubicBezTo>
                    <a:pt x="21126" y="21600"/>
                    <a:pt x="21126" y="21600"/>
                    <a:pt x="21126" y="21600"/>
                  </a:cubicBezTo>
                  <a:cubicBezTo>
                    <a:pt x="21020" y="21600"/>
                    <a:pt x="21020" y="21600"/>
                    <a:pt x="21020" y="21600"/>
                  </a:cubicBezTo>
                  <a:cubicBezTo>
                    <a:pt x="21126" y="16000"/>
                    <a:pt x="21126" y="16000"/>
                    <a:pt x="21126" y="16000"/>
                  </a:cubicBezTo>
                  <a:cubicBezTo>
                    <a:pt x="20862" y="4800"/>
                    <a:pt x="20862" y="4800"/>
                    <a:pt x="20862" y="4800"/>
                  </a:cubicBezTo>
                  <a:cubicBezTo>
                    <a:pt x="21020" y="4800"/>
                    <a:pt x="21020" y="4800"/>
                    <a:pt x="21020" y="4800"/>
                  </a:cubicBezTo>
                  <a:cubicBezTo>
                    <a:pt x="21231" y="13600"/>
                    <a:pt x="21231" y="13600"/>
                    <a:pt x="21231" y="13600"/>
                  </a:cubicBezTo>
                  <a:cubicBezTo>
                    <a:pt x="21442" y="4800"/>
                    <a:pt x="21442" y="4800"/>
                    <a:pt x="21442" y="4800"/>
                  </a:cubicBezTo>
                  <a:lnTo>
                    <a:pt x="21600" y="4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9" name="is1iďê"/>
            <p:cNvSpPr/>
            <p:nvPr/>
          </p:nvSpPr>
          <p:spPr>
            <a:xfrm>
              <a:off x="1358917" y="102544"/>
              <a:ext cx="180079" cy="190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cubicBezTo>
                    <a:pt x="17550" y="0"/>
                    <a:pt x="17550" y="645"/>
                    <a:pt x="18225" y="1290"/>
                  </a:cubicBezTo>
                  <a:cubicBezTo>
                    <a:pt x="18225" y="1612"/>
                    <a:pt x="18225" y="1934"/>
                    <a:pt x="18225" y="2257"/>
                  </a:cubicBezTo>
                  <a:cubicBezTo>
                    <a:pt x="18225" y="2579"/>
                    <a:pt x="17888" y="2901"/>
                    <a:pt x="17550" y="3224"/>
                  </a:cubicBezTo>
                  <a:cubicBezTo>
                    <a:pt x="17213" y="3869"/>
                    <a:pt x="17213" y="4191"/>
                    <a:pt x="16875" y="4836"/>
                  </a:cubicBezTo>
                  <a:cubicBezTo>
                    <a:pt x="16538" y="5481"/>
                    <a:pt x="16200" y="6125"/>
                    <a:pt x="15863" y="6770"/>
                  </a:cubicBezTo>
                  <a:cubicBezTo>
                    <a:pt x="16538" y="6770"/>
                    <a:pt x="16875" y="6770"/>
                    <a:pt x="17213" y="6770"/>
                  </a:cubicBezTo>
                  <a:cubicBezTo>
                    <a:pt x="17213" y="6448"/>
                    <a:pt x="17213" y="6448"/>
                    <a:pt x="17213" y="6448"/>
                  </a:cubicBezTo>
                  <a:cubicBezTo>
                    <a:pt x="18225" y="6448"/>
                    <a:pt x="19238" y="6448"/>
                    <a:pt x="20250" y="6448"/>
                  </a:cubicBezTo>
                  <a:cubicBezTo>
                    <a:pt x="20250" y="6770"/>
                    <a:pt x="20250" y="6770"/>
                    <a:pt x="20250" y="7093"/>
                  </a:cubicBezTo>
                  <a:cubicBezTo>
                    <a:pt x="19913" y="7093"/>
                    <a:pt x="19913" y="7415"/>
                    <a:pt x="19575" y="7737"/>
                  </a:cubicBezTo>
                  <a:cubicBezTo>
                    <a:pt x="18900" y="8060"/>
                    <a:pt x="17888" y="8382"/>
                    <a:pt x="17213" y="8704"/>
                  </a:cubicBezTo>
                  <a:cubicBezTo>
                    <a:pt x="16538" y="9027"/>
                    <a:pt x="15863" y="9027"/>
                    <a:pt x="15188" y="9349"/>
                  </a:cubicBezTo>
                  <a:cubicBezTo>
                    <a:pt x="14513" y="9672"/>
                    <a:pt x="12825" y="12251"/>
                    <a:pt x="12488" y="12896"/>
                  </a:cubicBezTo>
                  <a:cubicBezTo>
                    <a:pt x="14175" y="13863"/>
                    <a:pt x="15525" y="15475"/>
                    <a:pt x="17550" y="16442"/>
                  </a:cubicBezTo>
                  <a:cubicBezTo>
                    <a:pt x="18563" y="16764"/>
                    <a:pt x="20250" y="16764"/>
                    <a:pt x="21600" y="16764"/>
                  </a:cubicBezTo>
                  <a:cubicBezTo>
                    <a:pt x="21600" y="16764"/>
                    <a:pt x="21600" y="16764"/>
                    <a:pt x="21600" y="17087"/>
                  </a:cubicBezTo>
                  <a:cubicBezTo>
                    <a:pt x="21600" y="17087"/>
                    <a:pt x="21600" y="17087"/>
                    <a:pt x="21600" y="17409"/>
                  </a:cubicBezTo>
                  <a:cubicBezTo>
                    <a:pt x="20925" y="17409"/>
                    <a:pt x="19913" y="17731"/>
                    <a:pt x="19575" y="18054"/>
                  </a:cubicBezTo>
                  <a:cubicBezTo>
                    <a:pt x="19238" y="18376"/>
                    <a:pt x="19238" y="18699"/>
                    <a:pt x="18900" y="19021"/>
                  </a:cubicBezTo>
                  <a:cubicBezTo>
                    <a:pt x="18563" y="19343"/>
                    <a:pt x="17550" y="19343"/>
                    <a:pt x="16875" y="19343"/>
                  </a:cubicBezTo>
                  <a:cubicBezTo>
                    <a:pt x="16538" y="18699"/>
                    <a:pt x="15525" y="18699"/>
                    <a:pt x="15188" y="18054"/>
                  </a:cubicBezTo>
                  <a:cubicBezTo>
                    <a:pt x="14850" y="17409"/>
                    <a:pt x="14513" y="16442"/>
                    <a:pt x="13838" y="15797"/>
                  </a:cubicBezTo>
                  <a:cubicBezTo>
                    <a:pt x="13838" y="15152"/>
                    <a:pt x="13163" y="14830"/>
                    <a:pt x="12825" y="14507"/>
                  </a:cubicBezTo>
                  <a:cubicBezTo>
                    <a:pt x="12825" y="14185"/>
                    <a:pt x="12488" y="13540"/>
                    <a:pt x="11812" y="13540"/>
                  </a:cubicBezTo>
                  <a:cubicBezTo>
                    <a:pt x="11475" y="14507"/>
                    <a:pt x="10463" y="15152"/>
                    <a:pt x="9788" y="15797"/>
                  </a:cubicBezTo>
                  <a:cubicBezTo>
                    <a:pt x="8438" y="17731"/>
                    <a:pt x="6750" y="18699"/>
                    <a:pt x="4725" y="19666"/>
                  </a:cubicBezTo>
                  <a:cubicBezTo>
                    <a:pt x="3375" y="20633"/>
                    <a:pt x="2025" y="21600"/>
                    <a:pt x="0" y="21600"/>
                  </a:cubicBezTo>
                  <a:cubicBezTo>
                    <a:pt x="0" y="21600"/>
                    <a:pt x="0" y="21600"/>
                    <a:pt x="0" y="21278"/>
                  </a:cubicBezTo>
                  <a:cubicBezTo>
                    <a:pt x="1350" y="20955"/>
                    <a:pt x="2025" y="19988"/>
                    <a:pt x="3038" y="19343"/>
                  </a:cubicBezTo>
                  <a:cubicBezTo>
                    <a:pt x="5400" y="17731"/>
                    <a:pt x="7425" y="15475"/>
                    <a:pt x="9113" y="12896"/>
                  </a:cubicBezTo>
                  <a:cubicBezTo>
                    <a:pt x="9788" y="11928"/>
                    <a:pt x="10800" y="10961"/>
                    <a:pt x="11137" y="9994"/>
                  </a:cubicBezTo>
                  <a:cubicBezTo>
                    <a:pt x="10125" y="9672"/>
                    <a:pt x="8438" y="8382"/>
                    <a:pt x="8438" y="7415"/>
                  </a:cubicBezTo>
                  <a:cubicBezTo>
                    <a:pt x="8438" y="7415"/>
                    <a:pt x="8775" y="7415"/>
                    <a:pt x="8775" y="7415"/>
                  </a:cubicBezTo>
                  <a:cubicBezTo>
                    <a:pt x="9788" y="8060"/>
                    <a:pt x="11475" y="7737"/>
                    <a:pt x="12825" y="7415"/>
                  </a:cubicBezTo>
                  <a:cubicBezTo>
                    <a:pt x="13163" y="6770"/>
                    <a:pt x="13838" y="6125"/>
                    <a:pt x="14175" y="5158"/>
                  </a:cubicBezTo>
                  <a:cubicBezTo>
                    <a:pt x="14513" y="4513"/>
                    <a:pt x="14850" y="3869"/>
                    <a:pt x="15188" y="3224"/>
                  </a:cubicBezTo>
                  <a:cubicBezTo>
                    <a:pt x="15525" y="2257"/>
                    <a:pt x="16200" y="1290"/>
                    <a:pt x="16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0" name="íşľîḑe"/>
            <p:cNvSpPr/>
            <p:nvPr/>
          </p:nvSpPr>
          <p:spPr>
            <a:xfrm>
              <a:off x="1038779" y="96708"/>
              <a:ext cx="90040" cy="45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50" y="0"/>
                  </a:moveTo>
                  <a:cubicBezTo>
                    <a:pt x="6075" y="0"/>
                    <a:pt x="10800" y="2700"/>
                    <a:pt x="11475" y="5400"/>
                  </a:cubicBezTo>
                  <a:cubicBezTo>
                    <a:pt x="12150" y="6750"/>
                    <a:pt x="12150" y="9450"/>
                    <a:pt x="12150" y="10800"/>
                  </a:cubicBezTo>
                  <a:cubicBezTo>
                    <a:pt x="12825" y="10800"/>
                    <a:pt x="15525" y="9450"/>
                    <a:pt x="16200" y="9450"/>
                  </a:cubicBezTo>
                  <a:cubicBezTo>
                    <a:pt x="16200" y="8100"/>
                    <a:pt x="16200" y="8100"/>
                    <a:pt x="16875" y="6750"/>
                  </a:cubicBezTo>
                  <a:cubicBezTo>
                    <a:pt x="16875" y="6750"/>
                    <a:pt x="20250" y="8100"/>
                    <a:pt x="20925" y="8100"/>
                  </a:cubicBezTo>
                  <a:cubicBezTo>
                    <a:pt x="21600" y="8100"/>
                    <a:pt x="21600" y="9450"/>
                    <a:pt x="21600" y="10800"/>
                  </a:cubicBezTo>
                  <a:cubicBezTo>
                    <a:pt x="21600" y="10800"/>
                    <a:pt x="21600" y="12150"/>
                    <a:pt x="20925" y="12150"/>
                  </a:cubicBezTo>
                  <a:cubicBezTo>
                    <a:pt x="16875" y="13500"/>
                    <a:pt x="14175" y="20250"/>
                    <a:pt x="9450" y="20250"/>
                  </a:cubicBezTo>
                  <a:cubicBezTo>
                    <a:pt x="9450" y="20250"/>
                    <a:pt x="9450" y="20250"/>
                    <a:pt x="9450" y="18900"/>
                  </a:cubicBezTo>
                  <a:cubicBezTo>
                    <a:pt x="10125" y="18900"/>
                    <a:pt x="10125" y="17550"/>
                    <a:pt x="10800" y="17550"/>
                  </a:cubicBezTo>
                  <a:cubicBezTo>
                    <a:pt x="10800" y="17550"/>
                    <a:pt x="10800" y="17550"/>
                    <a:pt x="10800" y="17550"/>
                  </a:cubicBezTo>
                  <a:cubicBezTo>
                    <a:pt x="10800" y="17550"/>
                    <a:pt x="10125" y="17550"/>
                    <a:pt x="10125" y="17550"/>
                  </a:cubicBezTo>
                  <a:cubicBezTo>
                    <a:pt x="9450" y="17550"/>
                    <a:pt x="9450" y="17550"/>
                    <a:pt x="8775" y="18900"/>
                  </a:cubicBezTo>
                  <a:cubicBezTo>
                    <a:pt x="6075" y="20250"/>
                    <a:pt x="3375" y="21600"/>
                    <a:pt x="0" y="21600"/>
                  </a:cubicBezTo>
                  <a:cubicBezTo>
                    <a:pt x="0" y="21600"/>
                    <a:pt x="0" y="20250"/>
                    <a:pt x="0" y="20250"/>
                  </a:cubicBezTo>
                  <a:cubicBezTo>
                    <a:pt x="2700" y="20250"/>
                    <a:pt x="6075" y="14850"/>
                    <a:pt x="6075" y="8100"/>
                  </a:cubicBezTo>
                  <a:cubicBezTo>
                    <a:pt x="5400" y="8100"/>
                    <a:pt x="4050" y="0"/>
                    <a:pt x="405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1" name="íś1îḓê"/>
            <p:cNvSpPr/>
            <p:nvPr/>
          </p:nvSpPr>
          <p:spPr>
            <a:xfrm>
              <a:off x="1022105" y="153138"/>
              <a:ext cx="84204" cy="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68" extrusionOk="0">
                  <a:moveTo>
                    <a:pt x="15120" y="9147"/>
                  </a:moveTo>
                  <a:cubicBezTo>
                    <a:pt x="15120" y="6606"/>
                    <a:pt x="16560" y="4064"/>
                    <a:pt x="15840" y="2794"/>
                  </a:cubicBezTo>
                  <a:cubicBezTo>
                    <a:pt x="15840" y="2794"/>
                    <a:pt x="15840" y="2794"/>
                    <a:pt x="15840" y="2794"/>
                  </a:cubicBezTo>
                  <a:cubicBezTo>
                    <a:pt x="15120" y="2794"/>
                    <a:pt x="15120" y="2794"/>
                    <a:pt x="15120" y="2794"/>
                  </a:cubicBezTo>
                  <a:cubicBezTo>
                    <a:pt x="13680" y="4064"/>
                    <a:pt x="12960" y="7876"/>
                    <a:pt x="11520" y="10417"/>
                  </a:cubicBezTo>
                  <a:cubicBezTo>
                    <a:pt x="9360" y="12958"/>
                    <a:pt x="6480" y="14229"/>
                    <a:pt x="4320" y="15500"/>
                  </a:cubicBezTo>
                  <a:cubicBezTo>
                    <a:pt x="2880" y="16770"/>
                    <a:pt x="0" y="20582"/>
                    <a:pt x="0" y="15500"/>
                  </a:cubicBezTo>
                  <a:cubicBezTo>
                    <a:pt x="720" y="15500"/>
                    <a:pt x="720" y="14229"/>
                    <a:pt x="720" y="12958"/>
                  </a:cubicBezTo>
                  <a:cubicBezTo>
                    <a:pt x="1440" y="11688"/>
                    <a:pt x="2160" y="10417"/>
                    <a:pt x="2880" y="10417"/>
                  </a:cubicBezTo>
                  <a:cubicBezTo>
                    <a:pt x="4320" y="7876"/>
                    <a:pt x="6480" y="4064"/>
                    <a:pt x="7920" y="2794"/>
                  </a:cubicBezTo>
                  <a:cubicBezTo>
                    <a:pt x="7920" y="4064"/>
                    <a:pt x="7920" y="5335"/>
                    <a:pt x="7920" y="6606"/>
                  </a:cubicBezTo>
                  <a:cubicBezTo>
                    <a:pt x="7920" y="6606"/>
                    <a:pt x="7920" y="6606"/>
                    <a:pt x="7920" y="6606"/>
                  </a:cubicBezTo>
                  <a:cubicBezTo>
                    <a:pt x="9360" y="5335"/>
                    <a:pt x="10080" y="5335"/>
                    <a:pt x="10800" y="5335"/>
                  </a:cubicBezTo>
                  <a:cubicBezTo>
                    <a:pt x="12960" y="2794"/>
                    <a:pt x="15120" y="-1018"/>
                    <a:pt x="18000" y="253"/>
                  </a:cubicBezTo>
                  <a:cubicBezTo>
                    <a:pt x="18720" y="253"/>
                    <a:pt x="20160" y="1523"/>
                    <a:pt x="20880" y="1523"/>
                  </a:cubicBezTo>
                  <a:cubicBezTo>
                    <a:pt x="20880" y="2794"/>
                    <a:pt x="20880" y="2794"/>
                    <a:pt x="21600" y="2794"/>
                  </a:cubicBezTo>
                  <a:cubicBezTo>
                    <a:pt x="21600" y="5335"/>
                    <a:pt x="21600" y="7876"/>
                    <a:pt x="20160" y="7876"/>
                  </a:cubicBezTo>
                  <a:cubicBezTo>
                    <a:pt x="20160" y="9147"/>
                    <a:pt x="16560" y="9147"/>
                    <a:pt x="15120" y="91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2" name="ïSḻíḋê"/>
            <p:cNvSpPr/>
            <p:nvPr/>
          </p:nvSpPr>
          <p:spPr>
            <a:xfrm>
              <a:off x="985422" y="193416"/>
              <a:ext cx="157570" cy="102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8" extrusionOk="0">
                  <a:moveTo>
                    <a:pt x="11186" y="0"/>
                  </a:moveTo>
                  <a:cubicBezTo>
                    <a:pt x="11571" y="0"/>
                    <a:pt x="11571" y="0"/>
                    <a:pt x="11957" y="0"/>
                  </a:cubicBezTo>
                  <a:cubicBezTo>
                    <a:pt x="11957" y="584"/>
                    <a:pt x="12729" y="584"/>
                    <a:pt x="13114" y="1168"/>
                  </a:cubicBezTo>
                  <a:cubicBezTo>
                    <a:pt x="13500" y="2335"/>
                    <a:pt x="13500" y="2919"/>
                    <a:pt x="13886" y="3503"/>
                  </a:cubicBezTo>
                  <a:cubicBezTo>
                    <a:pt x="13886" y="4086"/>
                    <a:pt x="13886" y="5254"/>
                    <a:pt x="13500" y="5838"/>
                  </a:cubicBezTo>
                  <a:cubicBezTo>
                    <a:pt x="13114" y="6422"/>
                    <a:pt x="12729" y="6422"/>
                    <a:pt x="12729" y="7589"/>
                  </a:cubicBezTo>
                  <a:cubicBezTo>
                    <a:pt x="13114" y="8757"/>
                    <a:pt x="13500" y="9341"/>
                    <a:pt x="13886" y="9924"/>
                  </a:cubicBezTo>
                  <a:cubicBezTo>
                    <a:pt x="14657" y="12259"/>
                    <a:pt x="15814" y="14011"/>
                    <a:pt x="16971" y="15762"/>
                  </a:cubicBezTo>
                  <a:cubicBezTo>
                    <a:pt x="17357" y="16346"/>
                    <a:pt x="17743" y="16930"/>
                    <a:pt x="18129" y="17514"/>
                  </a:cubicBezTo>
                  <a:cubicBezTo>
                    <a:pt x="18900" y="18097"/>
                    <a:pt x="21600" y="18681"/>
                    <a:pt x="21600" y="19849"/>
                  </a:cubicBezTo>
                  <a:cubicBezTo>
                    <a:pt x="21214" y="19849"/>
                    <a:pt x="20829" y="20432"/>
                    <a:pt x="20443" y="20432"/>
                  </a:cubicBezTo>
                  <a:cubicBezTo>
                    <a:pt x="20057" y="20432"/>
                    <a:pt x="19671" y="20432"/>
                    <a:pt x="19286" y="20432"/>
                  </a:cubicBezTo>
                  <a:cubicBezTo>
                    <a:pt x="18514" y="20432"/>
                    <a:pt x="18129" y="21016"/>
                    <a:pt x="17743" y="21016"/>
                  </a:cubicBezTo>
                  <a:cubicBezTo>
                    <a:pt x="16586" y="21600"/>
                    <a:pt x="15814" y="21016"/>
                    <a:pt x="15043" y="20432"/>
                  </a:cubicBezTo>
                  <a:cubicBezTo>
                    <a:pt x="13500" y="18681"/>
                    <a:pt x="13500" y="18097"/>
                    <a:pt x="12729" y="15178"/>
                  </a:cubicBezTo>
                  <a:cubicBezTo>
                    <a:pt x="11957" y="13427"/>
                    <a:pt x="11571" y="11676"/>
                    <a:pt x="10800" y="9924"/>
                  </a:cubicBezTo>
                  <a:cubicBezTo>
                    <a:pt x="10800" y="9924"/>
                    <a:pt x="10800" y="9924"/>
                    <a:pt x="10800" y="9924"/>
                  </a:cubicBezTo>
                  <a:cubicBezTo>
                    <a:pt x="8871" y="14011"/>
                    <a:pt x="7329" y="15762"/>
                    <a:pt x="4629" y="18681"/>
                  </a:cubicBezTo>
                  <a:cubicBezTo>
                    <a:pt x="3471" y="19849"/>
                    <a:pt x="2314" y="21016"/>
                    <a:pt x="0" y="20432"/>
                  </a:cubicBezTo>
                  <a:cubicBezTo>
                    <a:pt x="0" y="20432"/>
                    <a:pt x="0" y="19849"/>
                    <a:pt x="0" y="19849"/>
                  </a:cubicBezTo>
                  <a:cubicBezTo>
                    <a:pt x="0" y="19849"/>
                    <a:pt x="0" y="19849"/>
                    <a:pt x="0" y="19849"/>
                  </a:cubicBezTo>
                  <a:cubicBezTo>
                    <a:pt x="386" y="19849"/>
                    <a:pt x="771" y="19849"/>
                    <a:pt x="1157" y="19849"/>
                  </a:cubicBezTo>
                  <a:cubicBezTo>
                    <a:pt x="1929" y="19265"/>
                    <a:pt x="2700" y="18681"/>
                    <a:pt x="3471" y="17514"/>
                  </a:cubicBezTo>
                  <a:cubicBezTo>
                    <a:pt x="4243" y="16930"/>
                    <a:pt x="5014" y="15178"/>
                    <a:pt x="5786" y="14011"/>
                  </a:cubicBezTo>
                  <a:cubicBezTo>
                    <a:pt x="6171" y="12843"/>
                    <a:pt x="6943" y="12259"/>
                    <a:pt x="7329" y="11092"/>
                  </a:cubicBezTo>
                  <a:cubicBezTo>
                    <a:pt x="8100" y="9341"/>
                    <a:pt x="8486" y="7589"/>
                    <a:pt x="9257" y="6422"/>
                  </a:cubicBezTo>
                  <a:cubicBezTo>
                    <a:pt x="8871" y="4086"/>
                    <a:pt x="6943" y="2335"/>
                    <a:pt x="6943" y="584"/>
                  </a:cubicBezTo>
                  <a:cubicBezTo>
                    <a:pt x="8100" y="584"/>
                    <a:pt x="9643" y="2919"/>
                    <a:pt x="10029" y="4086"/>
                  </a:cubicBezTo>
                  <a:cubicBezTo>
                    <a:pt x="10029" y="4086"/>
                    <a:pt x="10029" y="4086"/>
                    <a:pt x="10029" y="4086"/>
                  </a:cubicBezTo>
                  <a:cubicBezTo>
                    <a:pt x="10029" y="4086"/>
                    <a:pt x="10029" y="4086"/>
                    <a:pt x="10029" y="4086"/>
                  </a:cubicBezTo>
                  <a:cubicBezTo>
                    <a:pt x="10800" y="2919"/>
                    <a:pt x="11186" y="1168"/>
                    <a:pt x="111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3" name="ïSľíḋé"/>
            <p:cNvSpPr/>
            <p:nvPr/>
          </p:nvSpPr>
          <p:spPr>
            <a:xfrm>
              <a:off x="1218857" y="90872"/>
              <a:ext cx="97543" cy="70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1" y="21600"/>
                  </a:moveTo>
                  <a:cubicBezTo>
                    <a:pt x="10491" y="20736"/>
                    <a:pt x="10491" y="20736"/>
                    <a:pt x="10491" y="20736"/>
                  </a:cubicBezTo>
                  <a:cubicBezTo>
                    <a:pt x="11726" y="19872"/>
                    <a:pt x="12960" y="18144"/>
                    <a:pt x="13577" y="16416"/>
                  </a:cubicBezTo>
                  <a:cubicBezTo>
                    <a:pt x="13577" y="16416"/>
                    <a:pt x="13577" y="16416"/>
                    <a:pt x="13577" y="16416"/>
                  </a:cubicBezTo>
                  <a:cubicBezTo>
                    <a:pt x="12960" y="15552"/>
                    <a:pt x="12960" y="13824"/>
                    <a:pt x="12960" y="12960"/>
                  </a:cubicBezTo>
                  <a:cubicBezTo>
                    <a:pt x="14194" y="10368"/>
                    <a:pt x="15429" y="8640"/>
                    <a:pt x="16663" y="6912"/>
                  </a:cubicBezTo>
                  <a:cubicBezTo>
                    <a:pt x="16663" y="6912"/>
                    <a:pt x="16046" y="6912"/>
                    <a:pt x="16046" y="6912"/>
                  </a:cubicBezTo>
                  <a:cubicBezTo>
                    <a:pt x="15429" y="7776"/>
                    <a:pt x="14811" y="8640"/>
                    <a:pt x="13577" y="8640"/>
                  </a:cubicBezTo>
                  <a:cubicBezTo>
                    <a:pt x="12343" y="10368"/>
                    <a:pt x="11109" y="12960"/>
                    <a:pt x="9257" y="14688"/>
                  </a:cubicBezTo>
                  <a:cubicBezTo>
                    <a:pt x="8640" y="15552"/>
                    <a:pt x="8023" y="17280"/>
                    <a:pt x="6789" y="18144"/>
                  </a:cubicBezTo>
                  <a:cubicBezTo>
                    <a:pt x="5554" y="19008"/>
                    <a:pt x="0" y="19872"/>
                    <a:pt x="0" y="17280"/>
                  </a:cubicBezTo>
                  <a:cubicBezTo>
                    <a:pt x="2469" y="16416"/>
                    <a:pt x="3703" y="13824"/>
                    <a:pt x="6171" y="11232"/>
                  </a:cubicBezTo>
                  <a:cubicBezTo>
                    <a:pt x="8640" y="8640"/>
                    <a:pt x="11109" y="6912"/>
                    <a:pt x="13577" y="4320"/>
                  </a:cubicBezTo>
                  <a:cubicBezTo>
                    <a:pt x="14194" y="4320"/>
                    <a:pt x="14811" y="3456"/>
                    <a:pt x="14811" y="2592"/>
                  </a:cubicBezTo>
                  <a:cubicBezTo>
                    <a:pt x="16046" y="2592"/>
                    <a:pt x="16663" y="2592"/>
                    <a:pt x="17280" y="1728"/>
                  </a:cubicBezTo>
                  <a:cubicBezTo>
                    <a:pt x="17280" y="864"/>
                    <a:pt x="17897" y="864"/>
                    <a:pt x="17897" y="0"/>
                  </a:cubicBezTo>
                  <a:cubicBezTo>
                    <a:pt x="19131" y="0"/>
                    <a:pt x="19749" y="0"/>
                    <a:pt x="20983" y="0"/>
                  </a:cubicBezTo>
                  <a:cubicBezTo>
                    <a:pt x="20983" y="0"/>
                    <a:pt x="20983" y="0"/>
                    <a:pt x="20983" y="0"/>
                  </a:cubicBezTo>
                  <a:cubicBezTo>
                    <a:pt x="21600" y="864"/>
                    <a:pt x="21600" y="1728"/>
                    <a:pt x="21600" y="3456"/>
                  </a:cubicBezTo>
                  <a:cubicBezTo>
                    <a:pt x="20983" y="4320"/>
                    <a:pt x="20983" y="5184"/>
                    <a:pt x="20366" y="6048"/>
                  </a:cubicBezTo>
                  <a:cubicBezTo>
                    <a:pt x="19749" y="6912"/>
                    <a:pt x="19131" y="7776"/>
                    <a:pt x="19131" y="7776"/>
                  </a:cubicBezTo>
                  <a:cubicBezTo>
                    <a:pt x="17897" y="9504"/>
                    <a:pt x="17280" y="11232"/>
                    <a:pt x="16046" y="12960"/>
                  </a:cubicBezTo>
                  <a:cubicBezTo>
                    <a:pt x="16046" y="12960"/>
                    <a:pt x="16046" y="12960"/>
                    <a:pt x="16046" y="12960"/>
                  </a:cubicBezTo>
                  <a:cubicBezTo>
                    <a:pt x="16663" y="13824"/>
                    <a:pt x="17280" y="14688"/>
                    <a:pt x="17897" y="15552"/>
                  </a:cubicBezTo>
                  <a:cubicBezTo>
                    <a:pt x="17897" y="15552"/>
                    <a:pt x="17897" y="16416"/>
                    <a:pt x="17897" y="16416"/>
                  </a:cubicBezTo>
                  <a:cubicBezTo>
                    <a:pt x="16663" y="19008"/>
                    <a:pt x="13577" y="21600"/>
                    <a:pt x="1049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4" name="íS1iḍê"/>
            <p:cNvSpPr/>
            <p:nvPr/>
          </p:nvSpPr>
          <p:spPr>
            <a:xfrm>
              <a:off x="1198848" y="198419"/>
              <a:ext cx="22511" cy="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0"/>
                    <a:pt x="21600" y="9818"/>
                    <a:pt x="21600" y="19636"/>
                  </a:cubicBezTo>
                  <a:cubicBezTo>
                    <a:pt x="18900" y="19636"/>
                    <a:pt x="16200" y="21600"/>
                    <a:pt x="10800" y="21600"/>
                  </a:cubicBezTo>
                  <a:cubicBezTo>
                    <a:pt x="10800" y="19636"/>
                    <a:pt x="8100" y="19636"/>
                    <a:pt x="5400" y="19636"/>
                  </a:cubicBezTo>
                  <a:cubicBezTo>
                    <a:pt x="5400" y="17673"/>
                    <a:pt x="5400" y="17673"/>
                    <a:pt x="5400" y="15709"/>
                  </a:cubicBezTo>
                  <a:cubicBezTo>
                    <a:pt x="2700" y="11782"/>
                    <a:pt x="0" y="785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5" name="iṣlíḓe"/>
            <p:cNvSpPr/>
            <p:nvPr/>
          </p:nvSpPr>
          <p:spPr>
            <a:xfrm>
              <a:off x="1209686" y="244271"/>
              <a:ext cx="14174" cy="20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0"/>
                    <a:pt x="4320" y="0"/>
                    <a:pt x="4320" y="0"/>
                  </a:cubicBezTo>
                  <a:cubicBezTo>
                    <a:pt x="12960" y="6171"/>
                    <a:pt x="21600" y="6171"/>
                    <a:pt x="21600" y="18514"/>
                  </a:cubicBezTo>
                  <a:cubicBezTo>
                    <a:pt x="17280" y="18514"/>
                    <a:pt x="17280" y="18514"/>
                    <a:pt x="12960" y="21600"/>
                  </a:cubicBezTo>
                  <a:cubicBezTo>
                    <a:pt x="8640" y="21600"/>
                    <a:pt x="8640" y="21600"/>
                    <a:pt x="4320" y="18514"/>
                  </a:cubicBezTo>
                  <a:cubicBezTo>
                    <a:pt x="4320" y="18514"/>
                    <a:pt x="4320" y="18514"/>
                    <a:pt x="4320" y="15429"/>
                  </a:cubicBezTo>
                  <a:cubicBezTo>
                    <a:pt x="8640" y="9257"/>
                    <a:pt x="0" y="308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6" name="ïsḻïďe"/>
            <p:cNvSpPr/>
            <p:nvPr/>
          </p:nvSpPr>
          <p:spPr>
            <a:xfrm>
              <a:off x="1182174" y="258445"/>
              <a:ext cx="140062" cy="50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3" extrusionOk="0">
                  <a:moveTo>
                    <a:pt x="0" y="0"/>
                  </a:moveTo>
                  <a:cubicBezTo>
                    <a:pt x="1296" y="0"/>
                    <a:pt x="3024" y="1137"/>
                    <a:pt x="3888" y="2274"/>
                  </a:cubicBezTo>
                  <a:cubicBezTo>
                    <a:pt x="5184" y="3411"/>
                    <a:pt x="6480" y="3411"/>
                    <a:pt x="7776" y="4547"/>
                  </a:cubicBezTo>
                  <a:cubicBezTo>
                    <a:pt x="10368" y="6821"/>
                    <a:pt x="12960" y="9095"/>
                    <a:pt x="15984" y="11368"/>
                  </a:cubicBezTo>
                  <a:cubicBezTo>
                    <a:pt x="17280" y="12505"/>
                    <a:pt x="19872" y="10232"/>
                    <a:pt x="21600" y="10232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600" y="12505"/>
                    <a:pt x="21600" y="11368"/>
                    <a:pt x="21600" y="12505"/>
                  </a:cubicBezTo>
                  <a:cubicBezTo>
                    <a:pt x="21168" y="12505"/>
                    <a:pt x="20736" y="13642"/>
                    <a:pt x="19872" y="14779"/>
                  </a:cubicBezTo>
                  <a:cubicBezTo>
                    <a:pt x="19440" y="15916"/>
                    <a:pt x="18576" y="15916"/>
                    <a:pt x="18144" y="15916"/>
                  </a:cubicBezTo>
                  <a:cubicBezTo>
                    <a:pt x="17712" y="17053"/>
                    <a:pt x="16416" y="20463"/>
                    <a:pt x="16416" y="20463"/>
                  </a:cubicBezTo>
                  <a:cubicBezTo>
                    <a:pt x="13392" y="21600"/>
                    <a:pt x="12528" y="17053"/>
                    <a:pt x="10800" y="14779"/>
                  </a:cubicBezTo>
                  <a:cubicBezTo>
                    <a:pt x="9072" y="11368"/>
                    <a:pt x="6912" y="9095"/>
                    <a:pt x="4752" y="6821"/>
                  </a:cubicBezTo>
                  <a:cubicBezTo>
                    <a:pt x="3024" y="4547"/>
                    <a:pt x="432" y="454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7" name="ïsļïde"/>
            <p:cNvSpPr/>
            <p:nvPr/>
          </p:nvSpPr>
          <p:spPr>
            <a:xfrm>
              <a:off x="1226098" y="137092"/>
              <a:ext cx="83314" cy="109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6" h="20836" extrusionOk="0">
                  <a:moveTo>
                    <a:pt x="4188" y="6256"/>
                  </a:moveTo>
                  <a:cubicBezTo>
                    <a:pt x="4188" y="7336"/>
                    <a:pt x="4188" y="7876"/>
                    <a:pt x="4188" y="8416"/>
                  </a:cubicBezTo>
                  <a:cubicBezTo>
                    <a:pt x="4188" y="8416"/>
                    <a:pt x="4188" y="8416"/>
                    <a:pt x="4188" y="8416"/>
                  </a:cubicBezTo>
                  <a:cubicBezTo>
                    <a:pt x="4863" y="7876"/>
                    <a:pt x="6213" y="6256"/>
                    <a:pt x="6888" y="5716"/>
                  </a:cubicBezTo>
                  <a:cubicBezTo>
                    <a:pt x="8238" y="4096"/>
                    <a:pt x="10938" y="1936"/>
                    <a:pt x="12963" y="856"/>
                  </a:cubicBezTo>
                  <a:cubicBezTo>
                    <a:pt x="14313" y="316"/>
                    <a:pt x="18363" y="-764"/>
                    <a:pt x="19713" y="856"/>
                  </a:cubicBezTo>
                  <a:cubicBezTo>
                    <a:pt x="21063" y="2476"/>
                    <a:pt x="17013" y="4636"/>
                    <a:pt x="16338" y="8956"/>
                  </a:cubicBezTo>
                  <a:cubicBezTo>
                    <a:pt x="16338" y="10036"/>
                    <a:pt x="16338" y="10576"/>
                    <a:pt x="16338" y="11116"/>
                  </a:cubicBezTo>
                  <a:cubicBezTo>
                    <a:pt x="15663" y="12736"/>
                    <a:pt x="15663" y="14896"/>
                    <a:pt x="14988" y="16516"/>
                  </a:cubicBezTo>
                  <a:cubicBezTo>
                    <a:pt x="14313" y="18136"/>
                    <a:pt x="14988" y="20836"/>
                    <a:pt x="12963" y="20836"/>
                  </a:cubicBezTo>
                  <a:cubicBezTo>
                    <a:pt x="12288" y="20836"/>
                    <a:pt x="11613" y="20836"/>
                    <a:pt x="11613" y="20296"/>
                  </a:cubicBezTo>
                  <a:cubicBezTo>
                    <a:pt x="10938" y="19756"/>
                    <a:pt x="10938" y="19216"/>
                    <a:pt x="9588" y="18676"/>
                  </a:cubicBezTo>
                  <a:cubicBezTo>
                    <a:pt x="9588" y="19756"/>
                    <a:pt x="8913" y="19756"/>
                    <a:pt x="7563" y="19756"/>
                  </a:cubicBezTo>
                  <a:cubicBezTo>
                    <a:pt x="7563" y="19756"/>
                    <a:pt x="6888" y="19756"/>
                    <a:pt x="6888" y="19216"/>
                  </a:cubicBezTo>
                  <a:cubicBezTo>
                    <a:pt x="8238" y="18136"/>
                    <a:pt x="7563" y="15976"/>
                    <a:pt x="7563" y="14356"/>
                  </a:cubicBezTo>
                  <a:cubicBezTo>
                    <a:pt x="7563" y="14356"/>
                    <a:pt x="7563" y="14356"/>
                    <a:pt x="7563" y="14356"/>
                  </a:cubicBezTo>
                  <a:cubicBezTo>
                    <a:pt x="6888" y="14896"/>
                    <a:pt x="5538" y="14356"/>
                    <a:pt x="5538" y="14356"/>
                  </a:cubicBezTo>
                  <a:cubicBezTo>
                    <a:pt x="5538" y="13816"/>
                    <a:pt x="4863" y="13816"/>
                    <a:pt x="4863" y="13276"/>
                  </a:cubicBezTo>
                  <a:cubicBezTo>
                    <a:pt x="5538" y="12736"/>
                    <a:pt x="7563" y="9496"/>
                    <a:pt x="7563" y="8956"/>
                  </a:cubicBezTo>
                  <a:cubicBezTo>
                    <a:pt x="6888" y="8416"/>
                    <a:pt x="6888" y="8416"/>
                    <a:pt x="7563" y="8416"/>
                  </a:cubicBezTo>
                  <a:cubicBezTo>
                    <a:pt x="8238" y="7876"/>
                    <a:pt x="8913" y="7336"/>
                    <a:pt x="8913" y="6256"/>
                  </a:cubicBezTo>
                  <a:cubicBezTo>
                    <a:pt x="8913" y="6256"/>
                    <a:pt x="8913" y="6256"/>
                    <a:pt x="8238" y="6256"/>
                  </a:cubicBezTo>
                  <a:cubicBezTo>
                    <a:pt x="6888" y="8416"/>
                    <a:pt x="4863" y="10036"/>
                    <a:pt x="4188" y="12736"/>
                  </a:cubicBezTo>
                  <a:cubicBezTo>
                    <a:pt x="3513" y="14356"/>
                    <a:pt x="5538" y="15976"/>
                    <a:pt x="4188" y="17596"/>
                  </a:cubicBezTo>
                  <a:cubicBezTo>
                    <a:pt x="3513" y="17596"/>
                    <a:pt x="2838" y="17596"/>
                    <a:pt x="2163" y="17596"/>
                  </a:cubicBezTo>
                  <a:cubicBezTo>
                    <a:pt x="1488" y="17056"/>
                    <a:pt x="813" y="16516"/>
                    <a:pt x="138" y="15436"/>
                  </a:cubicBezTo>
                  <a:cubicBezTo>
                    <a:pt x="-537" y="13816"/>
                    <a:pt x="1488" y="11116"/>
                    <a:pt x="1488" y="9496"/>
                  </a:cubicBezTo>
                  <a:cubicBezTo>
                    <a:pt x="2163" y="8416"/>
                    <a:pt x="2163" y="6796"/>
                    <a:pt x="4188" y="6256"/>
                  </a:cubicBezTo>
                  <a:close/>
                  <a:moveTo>
                    <a:pt x="14988" y="1936"/>
                  </a:moveTo>
                  <a:cubicBezTo>
                    <a:pt x="14313" y="1936"/>
                    <a:pt x="13638" y="2476"/>
                    <a:pt x="12963" y="2476"/>
                  </a:cubicBezTo>
                  <a:cubicBezTo>
                    <a:pt x="12288" y="3016"/>
                    <a:pt x="10938" y="4096"/>
                    <a:pt x="9588" y="5176"/>
                  </a:cubicBezTo>
                  <a:cubicBezTo>
                    <a:pt x="9588" y="5176"/>
                    <a:pt x="9588" y="5176"/>
                    <a:pt x="9588" y="5176"/>
                  </a:cubicBezTo>
                  <a:cubicBezTo>
                    <a:pt x="10938" y="5716"/>
                    <a:pt x="10938" y="7876"/>
                    <a:pt x="10938" y="8956"/>
                  </a:cubicBezTo>
                  <a:cubicBezTo>
                    <a:pt x="12963" y="8956"/>
                    <a:pt x="12963" y="9496"/>
                    <a:pt x="13638" y="10576"/>
                  </a:cubicBezTo>
                  <a:cubicBezTo>
                    <a:pt x="13638" y="8416"/>
                    <a:pt x="14988" y="6796"/>
                    <a:pt x="14988" y="4636"/>
                  </a:cubicBezTo>
                  <a:cubicBezTo>
                    <a:pt x="15663" y="4096"/>
                    <a:pt x="15663" y="2476"/>
                    <a:pt x="14988" y="1936"/>
                  </a:cubicBezTo>
                  <a:cubicBezTo>
                    <a:pt x="14988" y="1936"/>
                    <a:pt x="14988" y="1936"/>
                    <a:pt x="14988" y="1936"/>
                  </a:cubicBezTo>
                  <a:close/>
                  <a:moveTo>
                    <a:pt x="12963" y="11116"/>
                  </a:moveTo>
                  <a:cubicBezTo>
                    <a:pt x="12288" y="12196"/>
                    <a:pt x="11613" y="12736"/>
                    <a:pt x="10938" y="13276"/>
                  </a:cubicBezTo>
                  <a:cubicBezTo>
                    <a:pt x="10263" y="14896"/>
                    <a:pt x="10263" y="16516"/>
                    <a:pt x="10263" y="18136"/>
                  </a:cubicBezTo>
                  <a:cubicBezTo>
                    <a:pt x="10938" y="18136"/>
                    <a:pt x="11613" y="18676"/>
                    <a:pt x="12288" y="18136"/>
                  </a:cubicBezTo>
                  <a:cubicBezTo>
                    <a:pt x="12288" y="18136"/>
                    <a:pt x="12288" y="17596"/>
                    <a:pt x="12288" y="16516"/>
                  </a:cubicBezTo>
                  <a:cubicBezTo>
                    <a:pt x="12963" y="15976"/>
                    <a:pt x="13638" y="11656"/>
                    <a:pt x="12963" y="1111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8" name="iṣḷíḋê"/>
            <p:cNvSpPr/>
            <p:nvPr/>
          </p:nvSpPr>
          <p:spPr>
            <a:xfrm>
              <a:off x="1614861" y="127555"/>
              <a:ext cx="20171" cy="3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0" h="21185" extrusionOk="0">
                  <a:moveTo>
                    <a:pt x="0" y="0"/>
                  </a:moveTo>
                  <a:cubicBezTo>
                    <a:pt x="0" y="0"/>
                    <a:pt x="2700" y="0"/>
                    <a:pt x="2700" y="0"/>
                  </a:cubicBezTo>
                  <a:cubicBezTo>
                    <a:pt x="5400" y="3323"/>
                    <a:pt x="16200" y="6646"/>
                    <a:pt x="18900" y="9969"/>
                  </a:cubicBezTo>
                  <a:cubicBezTo>
                    <a:pt x="18900" y="13292"/>
                    <a:pt x="21600" y="16615"/>
                    <a:pt x="18900" y="18277"/>
                  </a:cubicBezTo>
                  <a:cubicBezTo>
                    <a:pt x="18900" y="19938"/>
                    <a:pt x="16200" y="19938"/>
                    <a:pt x="13500" y="19938"/>
                  </a:cubicBezTo>
                  <a:cubicBezTo>
                    <a:pt x="13500" y="21600"/>
                    <a:pt x="10800" y="21600"/>
                    <a:pt x="8100" y="19938"/>
                  </a:cubicBezTo>
                  <a:cubicBezTo>
                    <a:pt x="5400" y="14954"/>
                    <a:pt x="0" y="664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9" name="íṧḷïḍé"/>
            <p:cNvSpPr/>
            <p:nvPr/>
          </p:nvSpPr>
          <p:spPr>
            <a:xfrm>
              <a:off x="1648208" y="198419"/>
              <a:ext cx="45021" cy="2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57"/>
                  </a:moveTo>
                  <a:cubicBezTo>
                    <a:pt x="4050" y="9257"/>
                    <a:pt x="8100" y="9257"/>
                    <a:pt x="12150" y="6171"/>
                  </a:cubicBezTo>
                  <a:cubicBezTo>
                    <a:pt x="13500" y="3086"/>
                    <a:pt x="14850" y="0"/>
                    <a:pt x="16200" y="0"/>
                  </a:cubicBezTo>
                  <a:cubicBezTo>
                    <a:pt x="17550" y="0"/>
                    <a:pt x="18900" y="0"/>
                    <a:pt x="21600" y="0"/>
                  </a:cubicBezTo>
                  <a:cubicBezTo>
                    <a:pt x="21600" y="0"/>
                    <a:pt x="21600" y="3086"/>
                    <a:pt x="21600" y="6171"/>
                  </a:cubicBezTo>
                  <a:cubicBezTo>
                    <a:pt x="20250" y="6171"/>
                    <a:pt x="20250" y="9257"/>
                    <a:pt x="20250" y="12343"/>
                  </a:cubicBezTo>
                  <a:cubicBezTo>
                    <a:pt x="18900" y="15429"/>
                    <a:pt x="16200" y="18514"/>
                    <a:pt x="14850" y="21600"/>
                  </a:cubicBezTo>
                  <a:cubicBezTo>
                    <a:pt x="13500" y="21600"/>
                    <a:pt x="10800" y="21600"/>
                    <a:pt x="9450" y="21600"/>
                  </a:cubicBezTo>
                  <a:cubicBezTo>
                    <a:pt x="9450" y="21600"/>
                    <a:pt x="9450" y="18514"/>
                    <a:pt x="9450" y="18514"/>
                  </a:cubicBezTo>
                  <a:cubicBezTo>
                    <a:pt x="10800" y="18514"/>
                    <a:pt x="10800" y="15429"/>
                    <a:pt x="12150" y="15429"/>
                  </a:cubicBezTo>
                  <a:cubicBezTo>
                    <a:pt x="12150" y="15429"/>
                    <a:pt x="12150" y="15429"/>
                    <a:pt x="12150" y="15429"/>
                  </a:cubicBezTo>
                  <a:cubicBezTo>
                    <a:pt x="12150" y="15429"/>
                    <a:pt x="10800" y="15429"/>
                    <a:pt x="10800" y="15429"/>
                  </a:cubicBezTo>
                  <a:cubicBezTo>
                    <a:pt x="8100" y="21600"/>
                    <a:pt x="0" y="18514"/>
                    <a:pt x="0" y="92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0" name="ïṩḷíḑe"/>
            <p:cNvSpPr/>
            <p:nvPr/>
          </p:nvSpPr>
          <p:spPr>
            <a:xfrm>
              <a:off x="1617362" y="212591"/>
              <a:ext cx="109215" cy="95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13846" y="4447"/>
                  </a:moveTo>
                  <a:cubicBezTo>
                    <a:pt x="13846" y="4447"/>
                    <a:pt x="13846" y="4447"/>
                    <a:pt x="13846" y="4447"/>
                  </a:cubicBezTo>
                  <a:cubicBezTo>
                    <a:pt x="14400" y="3812"/>
                    <a:pt x="14954" y="3812"/>
                    <a:pt x="14954" y="3812"/>
                  </a:cubicBezTo>
                  <a:cubicBezTo>
                    <a:pt x="14954" y="3812"/>
                    <a:pt x="14954" y="3176"/>
                    <a:pt x="14954" y="3176"/>
                  </a:cubicBezTo>
                  <a:cubicBezTo>
                    <a:pt x="14400" y="3176"/>
                    <a:pt x="13846" y="3812"/>
                    <a:pt x="13292" y="3812"/>
                  </a:cubicBezTo>
                  <a:cubicBezTo>
                    <a:pt x="13292" y="3812"/>
                    <a:pt x="13292" y="3812"/>
                    <a:pt x="13292" y="4447"/>
                  </a:cubicBezTo>
                  <a:cubicBezTo>
                    <a:pt x="14400" y="5082"/>
                    <a:pt x="13846" y="6353"/>
                    <a:pt x="13846" y="8259"/>
                  </a:cubicBezTo>
                  <a:cubicBezTo>
                    <a:pt x="14400" y="10800"/>
                    <a:pt x="14400" y="13341"/>
                    <a:pt x="14400" y="15882"/>
                  </a:cubicBezTo>
                  <a:cubicBezTo>
                    <a:pt x="14400" y="16518"/>
                    <a:pt x="14400" y="19694"/>
                    <a:pt x="13846" y="20329"/>
                  </a:cubicBezTo>
                  <a:cubicBezTo>
                    <a:pt x="13846" y="20329"/>
                    <a:pt x="13846" y="20965"/>
                    <a:pt x="13292" y="20965"/>
                  </a:cubicBezTo>
                  <a:cubicBezTo>
                    <a:pt x="12738" y="21600"/>
                    <a:pt x="12185" y="20965"/>
                    <a:pt x="11631" y="20965"/>
                  </a:cubicBezTo>
                  <a:cubicBezTo>
                    <a:pt x="11077" y="20329"/>
                    <a:pt x="9969" y="20329"/>
                    <a:pt x="9415" y="19694"/>
                  </a:cubicBezTo>
                  <a:cubicBezTo>
                    <a:pt x="7200" y="18424"/>
                    <a:pt x="4431" y="16518"/>
                    <a:pt x="2769" y="15247"/>
                  </a:cubicBezTo>
                  <a:cubicBezTo>
                    <a:pt x="1662" y="14612"/>
                    <a:pt x="0" y="14612"/>
                    <a:pt x="0" y="13341"/>
                  </a:cubicBezTo>
                  <a:cubicBezTo>
                    <a:pt x="1662" y="13341"/>
                    <a:pt x="2769" y="14612"/>
                    <a:pt x="4431" y="14612"/>
                  </a:cubicBezTo>
                  <a:cubicBezTo>
                    <a:pt x="5538" y="15247"/>
                    <a:pt x="6646" y="15247"/>
                    <a:pt x="8308" y="15247"/>
                  </a:cubicBezTo>
                  <a:cubicBezTo>
                    <a:pt x="8862" y="15247"/>
                    <a:pt x="10523" y="15882"/>
                    <a:pt x="10523" y="15882"/>
                  </a:cubicBezTo>
                  <a:cubicBezTo>
                    <a:pt x="11631" y="14612"/>
                    <a:pt x="11077" y="13341"/>
                    <a:pt x="11077" y="11435"/>
                  </a:cubicBezTo>
                  <a:cubicBezTo>
                    <a:pt x="11631" y="10165"/>
                    <a:pt x="12185" y="5718"/>
                    <a:pt x="11631" y="4447"/>
                  </a:cubicBezTo>
                  <a:cubicBezTo>
                    <a:pt x="11631" y="4447"/>
                    <a:pt x="11631" y="4447"/>
                    <a:pt x="11631" y="4447"/>
                  </a:cubicBezTo>
                  <a:cubicBezTo>
                    <a:pt x="11077" y="5082"/>
                    <a:pt x="9969" y="5718"/>
                    <a:pt x="9415" y="5718"/>
                  </a:cubicBezTo>
                  <a:cubicBezTo>
                    <a:pt x="7754" y="6988"/>
                    <a:pt x="5538" y="8894"/>
                    <a:pt x="2769" y="8259"/>
                  </a:cubicBezTo>
                  <a:cubicBezTo>
                    <a:pt x="2215" y="7624"/>
                    <a:pt x="1662" y="6988"/>
                    <a:pt x="1662" y="5718"/>
                  </a:cubicBezTo>
                  <a:cubicBezTo>
                    <a:pt x="2215" y="5718"/>
                    <a:pt x="2769" y="6353"/>
                    <a:pt x="3877" y="6353"/>
                  </a:cubicBezTo>
                  <a:cubicBezTo>
                    <a:pt x="4431" y="5718"/>
                    <a:pt x="5538" y="5082"/>
                    <a:pt x="6092" y="5082"/>
                  </a:cubicBezTo>
                  <a:cubicBezTo>
                    <a:pt x="7754" y="3812"/>
                    <a:pt x="9415" y="3176"/>
                    <a:pt x="10523" y="2541"/>
                  </a:cubicBezTo>
                  <a:cubicBezTo>
                    <a:pt x="12185" y="1906"/>
                    <a:pt x="13846" y="1906"/>
                    <a:pt x="16062" y="1271"/>
                  </a:cubicBezTo>
                  <a:cubicBezTo>
                    <a:pt x="16615" y="635"/>
                    <a:pt x="17169" y="0"/>
                    <a:pt x="18277" y="0"/>
                  </a:cubicBezTo>
                  <a:cubicBezTo>
                    <a:pt x="18831" y="0"/>
                    <a:pt x="19938" y="635"/>
                    <a:pt x="20492" y="635"/>
                  </a:cubicBezTo>
                  <a:cubicBezTo>
                    <a:pt x="21046" y="1271"/>
                    <a:pt x="21046" y="1271"/>
                    <a:pt x="21600" y="1906"/>
                  </a:cubicBezTo>
                  <a:cubicBezTo>
                    <a:pt x="21600" y="2541"/>
                    <a:pt x="21600" y="2541"/>
                    <a:pt x="21600" y="3176"/>
                  </a:cubicBezTo>
                  <a:cubicBezTo>
                    <a:pt x="19938" y="4447"/>
                    <a:pt x="16615" y="5082"/>
                    <a:pt x="13846" y="44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1" name="îṥľîḑe"/>
            <p:cNvSpPr/>
            <p:nvPr/>
          </p:nvSpPr>
          <p:spPr>
            <a:xfrm>
              <a:off x="1597353" y="56691"/>
              <a:ext cx="160282" cy="175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600" extrusionOk="0">
                  <a:moveTo>
                    <a:pt x="12081" y="0"/>
                  </a:moveTo>
                  <a:cubicBezTo>
                    <a:pt x="13546" y="0"/>
                    <a:pt x="15010" y="1045"/>
                    <a:pt x="15010" y="2439"/>
                  </a:cubicBezTo>
                  <a:cubicBezTo>
                    <a:pt x="14644" y="2787"/>
                    <a:pt x="14278" y="3135"/>
                    <a:pt x="13912" y="3484"/>
                  </a:cubicBezTo>
                  <a:cubicBezTo>
                    <a:pt x="13180" y="4181"/>
                    <a:pt x="12447" y="4529"/>
                    <a:pt x="11349" y="5226"/>
                  </a:cubicBezTo>
                  <a:cubicBezTo>
                    <a:pt x="10983" y="5226"/>
                    <a:pt x="10251" y="5574"/>
                    <a:pt x="10251" y="5923"/>
                  </a:cubicBezTo>
                  <a:cubicBezTo>
                    <a:pt x="10251" y="5923"/>
                    <a:pt x="10617" y="6271"/>
                    <a:pt x="10617" y="6271"/>
                  </a:cubicBezTo>
                  <a:cubicBezTo>
                    <a:pt x="11349" y="5923"/>
                    <a:pt x="11715" y="5574"/>
                    <a:pt x="12447" y="5226"/>
                  </a:cubicBezTo>
                  <a:cubicBezTo>
                    <a:pt x="14278" y="4529"/>
                    <a:pt x="15742" y="3832"/>
                    <a:pt x="17573" y="3484"/>
                  </a:cubicBezTo>
                  <a:cubicBezTo>
                    <a:pt x="18671" y="3135"/>
                    <a:pt x="19769" y="2787"/>
                    <a:pt x="20868" y="3135"/>
                  </a:cubicBezTo>
                  <a:cubicBezTo>
                    <a:pt x="20868" y="3135"/>
                    <a:pt x="20868" y="3484"/>
                    <a:pt x="20868" y="3484"/>
                  </a:cubicBezTo>
                  <a:cubicBezTo>
                    <a:pt x="20868" y="4877"/>
                    <a:pt x="19403" y="5574"/>
                    <a:pt x="18671" y="6619"/>
                  </a:cubicBezTo>
                  <a:cubicBezTo>
                    <a:pt x="17573" y="7665"/>
                    <a:pt x="16841" y="9058"/>
                    <a:pt x="15742" y="10452"/>
                  </a:cubicBezTo>
                  <a:cubicBezTo>
                    <a:pt x="15742" y="10800"/>
                    <a:pt x="15742" y="10800"/>
                    <a:pt x="15376" y="11148"/>
                  </a:cubicBezTo>
                  <a:cubicBezTo>
                    <a:pt x="15010" y="11497"/>
                    <a:pt x="14644" y="12194"/>
                    <a:pt x="14278" y="12890"/>
                  </a:cubicBezTo>
                  <a:cubicBezTo>
                    <a:pt x="14644" y="12890"/>
                    <a:pt x="14644" y="12890"/>
                    <a:pt x="14644" y="12890"/>
                  </a:cubicBezTo>
                  <a:cubicBezTo>
                    <a:pt x="15376" y="12194"/>
                    <a:pt x="17939" y="11845"/>
                    <a:pt x="18671" y="11845"/>
                  </a:cubicBezTo>
                  <a:cubicBezTo>
                    <a:pt x="19403" y="11497"/>
                    <a:pt x="20502" y="11845"/>
                    <a:pt x="20502" y="12194"/>
                  </a:cubicBezTo>
                  <a:cubicBezTo>
                    <a:pt x="21600" y="12890"/>
                    <a:pt x="19769" y="13935"/>
                    <a:pt x="19037" y="14284"/>
                  </a:cubicBezTo>
                  <a:cubicBezTo>
                    <a:pt x="18305" y="14981"/>
                    <a:pt x="16841" y="15329"/>
                    <a:pt x="15742" y="15677"/>
                  </a:cubicBezTo>
                  <a:cubicBezTo>
                    <a:pt x="15010" y="15677"/>
                    <a:pt x="14278" y="15677"/>
                    <a:pt x="13912" y="16026"/>
                  </a:cubicBezTo>
                  <a:cubicBezTo>
                    <a:pt x="12447" y="16374"/>
                    <a:pt x="11349" y="16723"/>
                    <a:pt x="9519" y="16723"/>
                  </a:cubicBezTo>
                  <a:cubicBezTo>
                    <a:pt x="9519" y="16723"/>
                    <a:pt x="9519" y="16723"/>
                    <a:pt x="9519" y="16723"/>
                  </a:cubicBezTo>
                  <a:cubicBezTo>
                    <a:pt x="9885" y="16374"/>
                    <a:pt x="10617" y="16374"/>
                    <a:pt x="10983" y="16026"/>
                  </a:cubicBezTo>
                  <a:cubicBezTo>
                    <a:pt x="12447" y="15329"/>
                    <a:pt x="14644" y="14632"/>
                    <a:pt x="16475" y="13935"/>
                  </a:cubicBezTo>
                  <a:cubicBezTo>
                    <a:pt x="17207" y="13587"/>
                    <a:pt x="18305" y="13239"/>
                    <a:pt x="18671" y="12542"/>
                  </a:cubicBezTo>
                  <a:cubicBezTo>
                    <a:pt x="18671" y="12542"/>
                    <a:pt x="18305" y="12542"/>
                    <a:pt x="18305" y="12542"/>
                  </a:cubicBezTo>
                  <a:cubicBezTo>
                    <a:pt x="17939" y="12890"/>
                    <a:pt x="17573" y="12890"/>
                    <a:pt x="17207" y="12890"/>
                  </a:cubicBezTo>
                  <a:cubicBezTo>
                    <a:pt x="16475" y="13239"/>
                    <a:pt x="15376" y="13239"/>
                    <a:pt x="14278" y="13587"/>
                  </a:cubicBezTo>
                  <a:cubicBezTo>
                    <a:pt x="13912" y="13587"/>
                    <a:pt x="13546" y="13935"/>
                    <a:pt x="13180" y="13935"/>
                  </a:cubicBezTo>
                  <a:cubicBezTo>
                    <a:pt x="12814" y="14284"/>
                    <a:pt x="12447" y="14632"/>
                    <a:pt x="12081" y="14632"/>
                  </a:cubicBezTo>
                  <a:cubicBezTo>
                    <a:pt x="11349" y="14981"/>
                    <a:pt x="10983" y="14632"/>
                    <a:pt x="10617" y="14632"/>
                  </a:cubicBezTo>
                  <a:cubicBezTo>
                    <a:pt x="10251" y="14632"/>
                    <a:pt x="9885" y="14981"/>
                    <a:pt x="9519" y="14981"/>
                  </a:cubicBezTo>
                  <a:cubicBezTo>
                    <a:pt x="8054" y="15677"/>
                    <a:pt x="6590" y="16026"/>
                    <a:pt x="5492" y="16723"/>
                  </a:cubicBezTo>
                  <a:cubicBezTo>
                    <a:pt x="4027" y="17768"/>
                    <a:pt x="2929" y="20903"/>
                    <a:pt x="732" y="21600"/>
                  </a:cubicBezTo>
                  <a:cubicBezTo>
                    <a:pt x="366" y="21600"/>
                    <a:pt x="0" y="21600"/>
                    <a:pt x="0" y="21252"/>
                  </a:cubicBezTo>
                  <a:cubicBezTo>
                    <a:pt x="0" y="20903"/>
                    <a:pt x="0" y="19858"/>
                    <a:pt x="366" y="19510"/>
                  </a:cubicBezTo>
                  <a:cubicBezTo>
                    <a:pt x="1098" y="18465"/>
                    <a:pt x="1831" y="17419"/>
                    <a:pt x="2563" y="16374"/>
                  </a:cubicBezTo>
                  <a:cubicBezTo>
                    <a:pt x="2929" y="16026"/>
                    <a:pt x="2929" y="15677"/>
                    <a:pt x="3295" y="15677"/>
                  </a:cubicBezTo>
                  <a:cubicBezTo>
                    <a:pt x="3295" y="16026"/>
                    <a:pt x="2929" y="16374"/>
                    <a:pt x="2929" y="16723"/>
                  </a:cubicBezTo>
                  <a:cubicBezTo>
                    <a:pt x="2197" y="17768"/>
                    <a:pt x="1464" y="18813"/>
                    <a:pt x="1098" y="19858"/>
                  </a:cubicBezTo>
                  <a:cubicBezTo>
                    <a:pt x="1098" y="19858"/>
                    <a:pt x="1098" y="19858"/>
                    <a:pt x="1098" y="19858"/>
                  </a:cubicBezTo>
                  <a:cubicBezTo>
                    <a:pt x="1464" y="19510"/>
                    <a:pt x="2197" y="19161"/>
                    <a:pt x="2563" y="18813"/>
                  </a:cubicBezTo>
                  <a:cubicBezTo>
                    <a:pt x="3295" y="18116"/>
                    <a:pt x="3661" y="17419"/>
                    <a:pt x="4393" y="17071"/>
                  </a:cubicBezTo>
                  <a:cubicBezTo>
                    <a:pt x="5492" y="16374"/>
                    <a:pt x="6224" y="15677"/>
                    <a:pt x="7322" y="15329"/>
                  </a:cubicBezTo>
                  <a:cubicBezTo>
                    <a:pt x="8054" y="14981"/>
                    <a:pt x="8786" y="14632"/>
                    <a:pt x="9519" y="14284"/>
                  </a:cubicBezTo>
                  <a:cubicBezTo>
                    <a:pt x="9885" y="13935"/>
                    <a:pt x="10251" y="13935"/>
                    <a:pt x="10251" y="13935"/>
                  </a:cubicBezTo>
                  <a:cubicBezTo>
                    <a:pt x="10251" y="13587"/>
                    <a:pt x="10251" y="13239"/>
                    <a:pt x="10251" y="12890"/>
                  </a:cubicBezTo>
                  <a:cubicBezTo>
                    <a:pt x="9519" y="12542"/>
                    <a:pt x="9153" y="12194"/>
                    <a:pt x="8420" y="11845"/>
                  </a:cubicBezTo>
                  <a:cubicBezTo>
                    <a:pt x="8420" y="11845"/>
                    <a:pt x="8420" y="11845"/>
                    <a:pt x="8420" y="11845"/>
                  </a:cubicBezTo>
                  <a:cubicBezTo>
                    <a:pt x="7322" y="12542"/>
                    <a:pt x="6956" y="13935"/>
                    <a:pt x="5492" y="13935"/>
                  </a:cubicBezTo>
                  <a:cubicBezTo>
                    <a:pt x="5492" y="13935"/>
                    <a:pt x="5492" y="13935"/>
                    <a:pt x="5492" y="13587"/>
                  </a:cubicBezTo>
                  <a:cubicBezTo>
                    <a:pt x="6224" y="13239"/>
                    <a:pt x="7322" y="11845"/>
                    <a:pt x="7322" y="10800"/>
                  </a:cubicBezTo>
                  <a:cubicBezTo>
                    <a:pt x="7322" y="10800"/>
                    <a:pt x="6956" y="10800"/>
                    <a:pt x="6956" y="10452"/>
                  </a:cubicBezTo>
                  <a:cubicBezTo>
                    <a:pt x="6590" y="10800"/>
                    <a:pt x="5492" y="11148"/>
                    <a:pt x="5492" y="10452"/>
                  </a:cubicBezTo>
                  <a:cubicBezTo>
                    <a:pt x="5858" y="10103"/>
                    <a:pt x="5492" y="9406"/>
                    <a:pt x="5492" y="9058"/>
                  </a:cubicBezTo>
                  <a:cubicBezTo>
                    <a:pt x="5125" y="8013"/>
                    <a:pt x="5125" y="7316"/>
                    <a:pt x="4759" y="6271"/>
                  </a:cubicBezTo>
                  <a:cubicBezTo>
                    <a:pt x="4393" y="5923"/>
                    <a:pt x="4393" y="5574"/>
                    <a:pt x="4027" y="4877"/>
                  </a:cubicBezTo>
                  <a:cubicBezTo>
                    <a:pt x="4393" y="4877"/>
                    <a:pt x="4393" y="4877"/>
                    <a:pt x="4393" y="4877"/>
                  </a:cubicBezTo>
                  <a:cubicBezTo>
                    <a:pt x="4759" y="5226"/>
                    <a:pt x="5125" y="5226"/>
                    <a:pt x="5125" y="5574"/>
                  </a:cubicBezTo>
                  <a:cubicBezTo>
                    <a:pt x="5858" y="6271"/>
                    <a:pt x="6224" y="6968"/>
                    <a:pt x="6590" y="7665"/>
                  </a:cubicBezTo>
                  <a:cubicBezTo>
                    <a:pt x="6956" y="8013"/>
                    <a:pt x="7322" y="8710"/>
                    <a:pt x="7688" y="9406"/>
                  </a:cubicBezTo>
                  <a:cubicBezTo>
                    <a:pt x="7688" y="9755"/>
                    <a:pt x="7688" y="9755"/>
                    <a:pt x="7688" y="10103"/>
                  </a:cubicBezTo>
                  <a:cubicBezTo>
                    <a:pt x="8420" y="9406"/>
                    <a:pt x="9153" y="8361"/>
                    <a:pt x="9153" y="7316"/>
                  </a:cubicBezTo>
                  <a:cubicBezTo>
                    <a:pt x="8786" y="6968"/>
                    <a:pt x="8420" y="6271"/>
                    <a:pt x="8420" y="5574"/>
                  </a:cubicBezTo>
                  <a:cubicBezTo>
                    <a:pt x="8786" y="5574"/>
                    <a:pt x="9153" y="5574"/>
                    <a:pt x="9519" y="5923"/>
                  </a:cubicBezTo>
                  <a:cubicBezTo>
                    <a:pt x="10251" y="4529"/>
                    <a:pt x="12447" y="2439"/>
                    <a:pt x="12814" y="1045"/>
                  </a:cubicBezTo>
                  <a:cubicBezTo>
                    <a:pt x="12447" y="697"/>
                    <a:pt x="12081" y="348"/>
                    <a:pt x="12081" y="0"/>
                  </a:cubicBezTo>
                  <a:close/>
                  <a:moveTo>
                    <a:pt x="19037" y="3832"/>
                  </a:moveTo>
                  <a:cubicBezTo>
                    <a:pt x="17207" y="3832"/>
                    <a:pt x="16108" y="4529"/>
                    <a:pt x="15010" y="5226"/>
                  </a:cubicBezTo>
                  <a:cubicBezTo>
                    <a:pt x="14278" y="5574"/>
                    <a:pt x="13546" y="5574"/>
                    <a:pt x="12814" y="5923"/>
                  </a:cubicBezTo>
                  <a:cubicBezTo>
                    <a:pt x="12814" y="5923"/>
                    <a:pt x="12814" y="5923"/>
                    <a:pt x="12814" y="5923"/>
                  </a:cubicBezTo>
                  <a:cubicBezTo>
                    <a:pt x="13912" y="6968"/>
                    <a:pt x="15010" y="7665"/>
                    <a:pt x="14644" y="9755"/>
                  </a:cubicBezTo>
                  <a:cubicBezTo>
                    <a:pt x="14644" y="9755"/>
                    <a:pt x="14644" y="9755"/>
                    <a:pt x="14644" y="9755"/>
                  </a:cubicBezTo>
                  <a:cubicBezTo>
                    <a:pt x="14644" y="9755"/>
                    <a:pt x="14644" y="9755"/>
                    <a:pt x="14644" y="9755"/>
                  </a:cubicBezTo>
                  <a:cubicBezTo>
                    <a:pt x="15010" y="9406"/>
                    <a:pt x="15376" y="8710"/>
                    <a:pt x="15742" y="8361"/>
                  </a:cubicBezTo>
                  <a:cubicBezTo>
                    <a:pt x="16475" y="7665"/>
                    <a:pt x="17207" y="6619"/>
                    <a:pt x="17939" y="5923"/>
                  </a:cubicBezTo>
                  <a:cubicBezTo>
                    <a:pt x="18305" y="5226"/>
                    <a:pt x="18671" y="4529"/>
                    <a:pt x="19037" y="3832"/>
                  </a:cubicBezTo>
                  <a:close/>
                  <a:moveTo>
                    <a:pt x="14278" y="10103"/>
                  </a:moveTo>
                  <a:cubicBezTo>
                    <a:pt x="14278" y="10103"/>
                    <a:pt x="12081" y="10800"/>
                    <a:pt x="12081" y="11148"/>
                  </a:cubicBezTo>
                  <a:cubicBezTo>
                    <a:pt x="11715" y="11148"/>
                    <a:pt x="10983" y="11148"/>
                    <a:pt x="10983" y="11148"/>
                  </a:cubicBezTo>
                  <a:cubicBezTo>
                    <a:pt x="10983" y="11497"/>
                    <a:pt x="10983" y="11845"/>
                    <a:pt x="10983" y="11845"/>
                  </a:cubicBezTo>
                  <a:cubicBezTo>
                    <a:pt x="11349" y="12542"/>
                    <a:pt x="10983" y="12890"/>
                    <a:pt x="11715" y="13239"/>
                  </a:cubicBezTo>
                  <a:cubicBezTo>
                    <a:pt x="12447" y="11845"/>
                    <a:pt x="13546" y="11148"/>
                    <a:pt x="14278" y="10103"/>
                  </a:cubicBezTo>
                  <a:cubicBezTo>
                    <a:pt x="14278" y="10103"/>
                    <a:pt x="14278" y="10103"/>
                    <a:pt x="14278" y="10103"/>
                  </a:cubicBezTo>
                  <a:close/>
                  <a:moveTo>
                    <a:pt x="10251" y="9755"/>
                  </a:moveTo>
                  <a:cubicBezTo>
                    <a:pt x="10251" y="9755"/>
                    <a:pt x="10617" y="9755"/>
                    <a:pt x="10617" y="9755"/>
                  </a:cubicBezTo>
                  <a:cubicBezTo>
                    <a:pt x="10617" y="9755"/>
                    <a:pt x="10617" y="9755"/>
                    <a:pt x="10617" y="9755"/>
                  </a:cubicBezTo>
                  <a:cubicBezTo>
                    <a:pt x="10617" y="10103"/>
                    <a:pt x="10617" y="10452"/>
                    <a:pt x="10983" y="10452"/>
                  </a:cubicBezTo>
                  <a:cubicBezTo>
                    <a:pt x="11715" y="9755"/>
                    <a:pt x="13546" y="9755"/>
                    <a:pt x="13546" y="8361"/>
                  </a:cubicBezTo>
                  <a:cubicBezTo>
                    <a:pt x="13180" y="8013"/>
                    <a:pt x="13180" y="7316"/>
                    <a:pt x="12814" y="6968"/>
                  </a:cubicBezTo>
                  <a:cubicBezTo>
                    <a:pt x="12814" y="6619"/>
                    <a:pt x="12447" y="6619"/>
                    <a:pt x="12081" y="6271"/>
                  </a:cubicBezTo>
                  <a:cubicBezTo>
                    <a:pt x="12081" y="6271"/>
                    <a:pt x="11715" y="6271"/>
                    <a:pt x="11349" y="6619"/>
                  </a:cubicBezTo>
                  <a:cubicBezTo>
                    <a:pt x="11715" y="6619"/>
                    <a:pt x="12447" y="7316"/>
                    <a:pt x="12081" y="7665"/>
                  </a:cubicBezTo>
                  <a:cubicBezTo>
                    <a:pt x="12081" y="8013"/>
                    <a:pt x="11715" y="8013"/>
                    <a:pt x="11349" y="8361"/>
                  </a:cubicBezTo>
                  <a:cubicBezTo>
                    <a:pt x="10983" y="8710"/>
                    <a:pt x="9885" y="9755"/>
                    <a:pt x="9885" y="10452"/>
                  </a:cubicBezTo>
                  <a:cubicBezTo>
                    <a:pt x="9885" y="10452"/>
                    <a:pt x="9885" y="10800"/>
                    <a:pt x="10251" y="10800"/>
                  </a:cubicBezTo>
                  <a:cubicBezTo>
                    <a:pt x="10251" y="10800"/>
                    <a:pt x="10251" y="10800"/>
                    <a:pt x="10251" y="10452"/>
                  </a:cubicBezTo>
                  <a:cubicBezTo>
                    <a:pt x="10251" y="10452"/>
                    <a:pt x="10251" y="10452"/>
                    <a:pt x="10251" y="10452"/>
                  </a:cubicBezTo>
                  <a:cubicBezTo>
                    <a:pt x="10251" y="10452"/>
                    <a:pt x="10251" y="10103"/>
                    <a:pt x="10251" y="975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2" name="ïṧ1íḑe"/>
            <p:cNvSpPr/>
            <p:nvPr/>
          </p:nvSpPr>
          <p:spPr>
            <a:xfrm>
              <a:off x="825354" y="105045"/>
              <a:ext cx="117552" cy="181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43" y="16875"/>
                  </a:moveTo>
                  <a:cubicBezTo>
                    <a:pt x="15943" y="15525"/>
                    <a:pt x="15943" y="15525"/>
                    <a:pt x="15943" y="14513"/>
                  </a:cubicBezTo>
                  <a:cubicBezTo>
                    <a:pt x="15943" y="14175"/>
                    <a:pt x="16457" y="13500"/>
                    <a:pt x="16457" y="12825"/>
                  </a:cubicBezTo>
                  <a:cubicBezTo>
                    <a:pt x="16971" y="12488"/>
                    <a:pt x="16971" y="11813"/>
                    <a:pt x="16971" y="11475"/>
                  </a:cubicBezTo>
                  <a:cubicBezTo>
                    <a:pt x="16971" y="11138"/>
                    <a:pt x="17486" y="10125"/>
                    <a:pt x="16971" y="10125"/>
                  </a:cubicBezTo>
                  <a:cubicBezTo>
                    <a:pt x="16971" y="9788"/>
                    <a:pt x="16457" y="9450"/>
                    <a:pt x="16457" y="9450"/>
                  </a:cubicBezTo>
                  <a:cubicBezTo>
                    <a:pt x="15943" y="9450"/>
                    <a:pt x="15943" y="9450"/>
                    <a:pt x="15429" y="9450"/>
                  </a:cubicBezTo>
                  <a:cubicBezTo>
                    <a:pt x="15429" y="9788"/>
                    <a:pt x="14914" y="9788"/>
                    <a:pt x="14914" y="9788"/>
                  </a:cubicBezTo>
                  <a:cubicBezTo>
                    <a:pt x="14400" y="9788"/>
                    <a:pt x="14400" y="10125"/>
                    <a:pt x="13886" y="10125"/>
                  </a:cubicBezTo>
                  <a:cubicBezTo>
                    <a:pt x="12857" y="10463"/>
                    <a:pt x="12343" y="10800"/>
                    <a:pt x="11829" y="11475"/>
                  </a:cubicBezTo>
                  <a:cubicBezTo>
                    <a:pt x="11829" y="11813"/>
                    <a:pt x="12343" y="12825"/>
                    <a:pt x="11829" y="13163"/>
                  </a:cubicBezTo>
                  <a:cubicBezTo>
                    <a:pt x="11829" y="13163"/>
                    <a:pt x="11829" y="13500"/>
                    <a:pt x="11829" y="13500"/>
                  </a:cubicBezTo>
                  <a:cubicBezTo>
                    <a:pt x="10800" y="13500"/>
                    <a:pt x="9257" y="13500"/>
                    <a:pt x="8743" y="13837"/>
                  </a:cubicBezTo>
                  <a:cubicBezTo>
                    <a:pt x="7714" y="14513"/>
                    <a:pt x="6171" y="15188"/>
                    <a:pt x="5657" y="15188"/>
                  </a:cubicBezTo>
                  <a:cubicBezTo>
                    <a:pt x="5143" y="15525"/>
                    <a:pt x="2571" y="15525"/>
                    <a:pt x="1543" y="15188"/>
                  </a:cubicBezTo>
                  <a:cubicBezTo>
                    <a:pt x="1543" y="15188"/>
                    <a:pt x="1029" y="14850"/>
                    <a:pt x="514" y="14850"/>
                  </a:cubicBezTo>
                  <a:cubicBezTo>
                    <a:pt x="514" y="14513"/>
                    <a:pt x="0" y="13837"/>
                    <a:pt x="0" y="13837"/>
                  </a:cubicBezTo>
                  <a:cubicBezTo>
                    <a:pt x="514" y="13500"/>
                    <a:pt x="0" y="13500"/>
                    <a:pt x="514" y="13500"/>
                  </a:cubicBezTo>
                  <a:cubicBezTo>
                    <a:pt x="1029" y="13500"/>
                    <a:pt x="1543" y="13500"/>
                    <a:pt x="1543" y="13500"/>
                  </a:cubicBezTo>
                  <a:cubicBezTo>
                    <a:pt x="2057" y="13500"/>
                    <a:pt x="2571" y="13163"/>
                    <a:pt x="3086" y="13163"/>
                  </a:cubicBezTo>
                  <a:cubicBezTo>
                    <a:pt x="4114" y="12825"/>
                    <a:pt x="5143" y="12488"/>
                    <a:pt x="5657" y="12488"/>
                  </a:cubicBezTo>
                  <a:cubicBezTo>
                    <a:pt x="6171" y="12150"/>
                    <a:pt x="6686" y="11813"/>
                    <a:pt x="6686" y="11475"/>
                  </a:cubicBezTo>
                  <a:cubicBezTo>
                    <a:pt x="6686" y="11475"/>
                    <a:pt x="6686" y="11475"/>
                    <a:pt x="6686" y="11138"/>
                  </a:cubicBezTo>
                  <a:cubicBezTo>
                    <a:pt x="6686" y="10800"/>
                    <a:pt x="6171" y="10800"/>
                    <a:pt x="5657" y="10463"/>
                  </a:cubicBezTo>
                  <a:cubicBezTo>
                    <a:pt x="5143" y="10463"/>
                    <a:pt x="4629" y="10463"/>
                    <a:pt x="4114" y="10800"/>
                  </a:cubicBezTo>
                  <a:cubicBezTo>
                    <a:pt x="4114" y="10800"/>
                    <a:pt x="3600" y="11138"/>
                    <a:pt x="3086" y="11138"/>
                  </a:cubicBezTo>
                  <a:cubicBezTo>
                    <a:pt x="2571" y="10800"/>
                    <a:pt x="1543" y="10800"/>
                    <a:pt x="1029" y="10125"/>
                  </a:cubicBezTo>
                  <a:cubicBezTo>
                    <a:pt x="514" y="10125"/>
                    <a:pt x="514" y="9788"/>
                    <a:pt x="514" y="9788"/>
                  </a:cubicBezTo>
                  <a:cubicBezTo>
                    <a:pt x="514" y="9788"/>
                    <a:pt x="514" y="9788"/>
                    <a:pt x="514" y="9788"/>
                  </a:cubicBezTo>
                  <a:cubicBezTo>
                    <a:pt x="514" y="9788"/>
                    <a:pt x="514" y="9450"/>
                    <a:pt x="514" y="9450"/>
                  </a:cubicBezTo>
                  <a:cubicBezTo>
                    <a:pt x="514" y="9112"/>
                    <a:pt x="514" y="9112"/>
                    <a:pt x="514" y="8775"/>
                  </a:cubicBezTo>
                  <a:cubicBezTo>
                    <a:pt x="1029" y="8775"/>
                    <a:pt x="0" y="8775"/>
                    <a:pt x="2571" y="8775"/>
                  </a:cubicBezTo>
                  <a:cubicBezTo>
                    <a:pt x="3086" y="8775"/>
                    <a:pt x="3086" y="8775"/>
                    <a:pt x="3600" y="8775"/>
                  </a:cubicBezTo>
                  <a:cubicBezTo>
                    <a:pt x="3600" y="8438"/>
                    <a:pt x="3600" y="8438"/>
                    <a:pt x="4114" y="8438"/>
                  </a:cubicBezTo>
                  <a:cubicBezTo>
                    <a:pt x="4629" y="8438"/>
                    <a:pt x="5143" y="8438"/>
                    <a:pt x="6171" y="8100"/>
                  </a:cubicBezTo>
                  <a:cubicBezTo>
                    <a:pt x="7200" y="7763"/>
                    <a:pt x="8229" y="7425"/>
                    <a:pt x="8743" y="7088"/>
                  </a:cubicBezTo>
                  <a:cubicBezTo>
                    <a:pt x="9257" y="6750"/>
                    <a:pt x="9771" y="6075"/>
                    <a:pt x="9771" y="5400"/>
                  </a:cubicBezTo>
                  <a:cubicBezTo>
                    <a:pt x="10286" y="5063"/>
                    <a:pt x="10286" y="4388"/>
                    <a:pt x="10800" y="4050"/>
                  </a:cubicBezTo>
                  <a:cubicBezTo>
                    <a:pt x="10800" y="3713"/>
                    <a:pt x="10800" y="3375"/>
                    <a:pt x="10800" y="3038"/>
                  </a:cubicBezTo>
                  <a:cubicBezTo>
                    <a:pt x="10800" y="3038"/>
                    <a:pt x="11314" y="2700"/>
                    <a:pt x="11314" y="2700"/>
                  </a:cubicBezTo>
                  <a:cubicBezTo>
                    <a:pt x="11314" y="2363"/>
                    <a:pt x="11314" y="2025"/>
                    <a:pt x="11829" y="1688"/>
                  </a:cubicBezTo>
                  <a:cubicBezTo>
                    <a:pt x="11829" y="1013"/>
                    <a:pt x="12343" y="338"/>
                    <a:pt x="12857" y="0"/>
                  </a:cubicBezTo>
                  <a:cubicBezTo>
                    <a:pt x="13371" y="0"/>
                    <a:pt x="13371" y="0"/>
                    <a:pt x="13886" y="0"/>
                  </a:cubicBezTo>
                  <a:cubicBezTo>
                    <a:pt x="14400" y="338"/>
                    <a:pt x="14400" y="338"/>
                    <a:pt x="14400" y="338"/>
                  </a:cubicBezTo>
                  <a:cubicBezTo>
                    <a:pt x="15429" y="1688"/>
                    <a:pt x="15429" y="2025"/>
                    <a:pt x="15429" y="2363"/>
                  </a:cubicBezTo>
                  <a:cubicBezTo>
                    <a:pt x="15943" y="2700"/>
                    <a:pt x="15429" y="3375"/>
                    <a:pt x="14914" y="4388"/>
                  </a:cubicBezTo>
                  <a:cubicBezTo>
                    <a:pt x="14914" y="4725"/>
                    <a:pt x="15429" y="4725"/>
                    <a:pt x="15943" y="4388"/>
                  </a:cubicBezTo>
                  <a:cubicBezTo>
                    <a:pt x="16457" y="4388"/>
                    <a:pt x="16971" y="4050"/>
                    <a:pt x="16971" y="4388"/>
                  </a:cubicBezTo>
                  <a:cubicBezTo>
                    <a:pt x="16457" y="4388"/>
                    <a:pt x="17486" y="3713"/>
                    <a:pt x="17486" y="3713"/>
                  </a:cubicBezTo>
                  <a:cubicBezTo>
                    <a:pt x="18000" y="3375"/>
                    <a:pt x="18514" y="3038"/>
                    <a:pt x="18514" y="3038"/>
                  </a:cubicBezTo>
                  <a:cubicBezTo>
                    <a:pt x="19029" y="3038"/>
                    <a:pt x="20057" y="2700"/>
                    <a:pt x="20571" y="3038"/>
                  </a:cubicBezTo>
                  <a:cubicBezTo>
                    <a:pt x="21086" y="3375"/>
                    <a:pt x="21600" y="3713"/>
                    <a:pt x="21086" y="4050"/>
                  </a:cubicBezTo>
                  <a:cubicBezTo>
                    <a:pt x="20057" y="5063"/>
                    <a:pt x="19543" y="5063"/>
                    <a:pt x="19029" y="5063"/>
                  </a:cubicBezTo>
                  <a:cubicBezTo>
                    <a:pt x="15429" y="6075"/>
                    <a:pt x="14400" y="6412"/>
                    <a:pt x="13371" y="7088"/>
                  </a:cubicBezTo>
                  <a:cubicBezTo>
                    <a:pt x="11829" y="7425"/>
                    <a:pt x="11829" y="8100"/>
                    <a:pt x="10286" y="9112"/>
                  </a:cubicBezTo>
                  <a:cubicBezTo>
                    <a:pt x="9771" y="9450"/>
                    <a:pt x="9257" y="9788"/>
                    <a:pt x="8743" y="9788"/>
                  </a:cubicBezTo>
                  <a:cubicBezTo>
                    <a:pt x="8743" y="10125"/>
                    <a:pt x="9257" y="10800"/>
                    <a:pt x="9771" y="10800"/>
                  </a:cubicBezTo>
                  <a:cubicBezTo>
                    <a:pt x="10286" y="10800"/>
                    <a:pt x="11829" y="9788"/>
                    <a:pt x="12857" y="9450"/>
                  </a:cubicBezTo>
                  <a:cubicBezTo>
                    <a:pt x="13371" y="9112"/>
                    <a:pt x="14400" y="8775"/>
                    <a:pt x="15429" y="8438"/>
                  </a:cubicBezTo>
                  <a:cubicBezTo>
                    <a:pt x="15943" y="8438"/>
                    <a:pt x="16457" y="8438"/>
                    <a:pt x="16971" y="8100"/>
                  </a:cubicBezTo>
                  <a:cubicBezTo>
                    <a:pt x="17486" y="7763"/>
                    <a:pt x="18000" y="7425"/>
                    <a:pt x="18514" y="7425"/>
                  </a:cubicBezTo>
                  <a:cubicBezTo>
                    <a:pt x="18514" y="7088"/>
                    <a:pt x="18514" y="7088"/>
                    <a:pt x="19029" y="7088"/>
                  </a:cubicBezTo>
                  <a:cubicBezTo>
                    <a:pt x="19543" y="7088"/>
                    <a:pt x="21600" y="7088"/>
                    <a:pt x="21600" y="7425"/>
                  </a:cubicBezTo>
                  <a:cubicBezTo>
                    <a:pt x="21600" y="7763"/>
                    <a:pt x="21600" y="8100"/>
                    <a:pt x="21600" y="8775"/>
                  </a:cubicBezTo>
                  <a:cubicBezTo>
                    <a:pt x="21600" y="9112"/>
                    <a:pt x="21600" y="10463"/>
                    <a:pt x="20571" y="11138"/>
                  </a:cubicBezTo>
                  <a:cubicBezTo>
                    <a:pt x="20057" y="11813"/>
                    <a:pt x="20057" y="12150"/>
                    <a:pt x="19543" y="12825"/>
                  </a:cubicBezTo>
                  <a:cubicBezTo>
                    <a:pt x="18000" y="15863"/>
                    <a:pt x="18000" y="18563"/>
                    <a:pt x="16971" y="20925"/>
                  </a:cubicBezTo>
                  <a:cubicBezTo>
                    <a:pt x="16971" y="20925"/>
                    <a:pt x="16457" y="21263"/>
                    <a:pt x="16457" y="21263"/>
                  </a:cubicBezTo>
                  <a:cubicBezTo>
                    <a:pt x="15429" y="21263"/>
                    <a:pt x="14400" y="20925"/>
                    <a:pt x="13886" y="20250"/>
                  </a:cubicBezTo>
                  <a:cubicBezTo>
                    <a:pt x="13371" y="19913"/>
                    <a:pt x="13371" y="19575"/>
                    <a:pt x="12857" y="19238"/>
                  </a:cubicBezTo>
                  <a:cubicBezTo>
                    <a:pt x="12343" y="19238"/>
                    <a:pt x="12343" y="18900"/>
                    <a:pt x="11829" y="18900"/>
                  </a:cubicBezTo>
                  <a:cubicBezTo>
                    <a:pt x="11829" y="18900"/>
                    <a:pt x="11314" y="18563"/>
                    <a:pt x="11314" y="18563"/>
                  </a:cubicBezTo>
                  <a:cubicBezTo>
                    <a:pt x="10800" y="18225"/>
                    <a:pt x="10286" y="18563"/>
                    <a:pt x="9771" y="18563"/>
                  </a:cubicBezTo>
                  <a:cubicBezTo>
                    <a:pt x="9257" y="19238"/>
                    <a:pt x="9771" y="18563"/>
                    <a:pt x="8743" y="20925"/>
                  </a:cubicBezTo>
                  <a:cubicBezTo>
                    <a:pt x="8743" y="20925"/>
                    <a:pt x="8743" y="21263"/>
                    <a:pt x="8229" y="21263"/>
                  </a:cubicBezTo>
                  <a:cubicBezTo>
                    <a:pt x="8229" y="21600"/>
                    <a:pt x="8229" y="21600"/>
                    <a:pt x="7714" y="21600"/>
                  </a:cubicBezTo>
                  <a:cubicBezTo>
                    <a:pt x="7714" y="21600"/>
                    <a:pt x="7200" y="21600"/>
                    <a:pt x="6686" y="21600"/>
                  </a:cubicBezTo>
                  <a:cubicBezTo>
                    <a:pt x="6686" y="21600"/>
                    <a:pt x="6171" y="21600"/>
                    <a:pt x="6171" y="21600"/>
                  </a:cubicBezTo>
                  <a:cubicBezTo>
                    <a:pt x="6171" y="21263"/>
                    <a:pt x="6686" y="20250"/>
                    <a:pt x="6171" y="19913"/>
                  </a:cubicBezTo>
                  <a:cubicBezTo>
                    <a:pt x="5657" y="19238"/>
                    <a:pt x="4629" y="19575"/>
                    <a:pt x="4629" y="19575"/>
                  </a:cubicBezTo>
                  <a:cubicBezTo>
                    <a:pt x="4114" y="19238"/>
                    <a:pt x="4114" y="18900"/>
                    <a:pt x="4629" y="18563"/>
                  </a:cubicBezTo>
                  <a:cubicBezTo>
                    <a:pt x="5143" y="18225"/>
                    <a:pt x="5143" y="18563"/>
                    <a:pt x="5657" y="18225"/>
                  </a:cubicBezTo>
                  <a:cubicBezTo>
                    <a:pt x="6171" y="18225"/>
                    <a:pt x="6171" y="17888"/>
                    <a:pt x="5657" y="17888"/>
                  </a:cubicBezTo>
                  <a:cubicBezTo>
                    <a:pt x="5657" y="17550"/>
                    <a:pt x="5657" y="17550"/>
                    <a:pt x="5143" y="17550"/>
                  </a:cubicBezTo>
                  <a:cubicBezTo>
                    <a:pt x="4629" y="17212"/>
                    <a:pt x="4629" y="16538"/>
                    <a:pt x="5143" y="16538"/>
                  </a:cubicBezTo>
                  <a:cubicBezTo>
                    <a:pt x="5657" y="16200"/>
                    <a:pt x="6686" y="16200"/>
                    <a:pt x="7714" y="15863"/>
                  </a:cubicBezTo>
                  <a:cubicBezTo>
                    <a:pt x="9257" y="15525"/>
                    <a:pt x="10800" y="15525"/>
                    <a:pt x="10800" y="15525"/>
                  </a:cubicBezTo>
                  <a:cubicBezTo>
                    <a:pt x="11314" y="15525"/>
                    <a:pt x="11829" y="15863"/>
                    <a:pt x="11314" y="16200"/>
                  </a:cubicBezTo>
                  <a:cubicBezTo>
                    <a:pt x="10800" y="16200"/>
                    <a:pt x="10800" y="16538"/>
                    <a:pt x="10800" y="16875"/>
                  </a:cubicBezTo>
                  <a:cubicBezTo>
                    <a:pt x="10800" y="17550"/>
                    <a:pt x="11829" y="17888"/>
                    <a:pt x="12343" y="17888"/>
                  </a:cubicBezTo>
                  <a:cubicBezTo>
                    <a:pt x="13371" y="18563"/>
                    <a:pt x="14400" y="17888"/>
                    <a:pt x="14914" y="17550"/>
                  </a:cubicBezTo>
                  <a:cubicBezTo>
                    <a:pt x="14914" y="17550"/>
                    <a:pt x="15429" y="16875"/>
                    <a:pt x="15943" y="1687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3" name="ïṡḻiďê"/>
            <p:cNvSpPr/>
            <p:nvPr/>
          </p:nvSpPr>
          <p:spPr>
            <a:xfrm>
              <a:off x="810208" y="234179"/>
              <a:ext cx="25985" cy="60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055" extrusionOk="0">
                  <a:moveTo>
                    <a:pt x="960" y="16146"/>
                  </a:moveTo>
                  <a:cubicBezTo>
                    <a:pt x="-1200" y="13200"/>
                    <a:pt x="960" y="10255"/>
                    <a:pt x="960" y="7310"/>
                  </a:cubicBezTo>
                  <a:cubicBezTo>
                    <a:pt x="960" y="5346"/>
                    <a:pt x="3120" y="3382"/>
                    <a:pt x="3120" y="1419"/>
                  </a:cubicBezTo>
                  <a:cubicBezTo>
                    <a:pt x="3120" y="1419"/>
                    <a:pt x="3120" y="437"/>
                    <a:pt x="3120" y="437"/>
                  </a:cubicBezTo>
                  <a:cubicBezTo>
                    <a:pt x="3120" y="-545"/>
                    <a:pt x="5280" y="437"/>
                    <a:pt x="5280" y="437"/>
                  </a:cubicBezTo>
                  <a:cubicBezTo>
                    <a:pt x="7440" y="437"/>
                    <a:pt x="7440" y="437"/>
                    <a:pt x="9600" y="1419"/>
                  </a:cubicBezTo>
                  <a:cubicBezTo>
                    <a:pt x="9600" y="4364"/>
                    <a:pt x="11760" y="4364"/>
                    <a:pt x="13920" y="4364"/>
                  </a:cubicBezTo>
                  <a:cubicBezTo>
                    <a:pt x="13920" y="5346"/>
                    <a:pt x="16080" y="6328"/>
                    <a:pt x="18240" y="7310"/>
                  </a:cubicBezTo>
                  <a:cubicBezTo>
                    <a:pt x="18240" y="8291"/>
                    <a:pt x="20400" y="10255"/>
                    <a:pt x="20400" y="11237"/>
                  </a:cubicBezTo>
                  <a:cubicBezTo>
                    <a:pt x="20400" y="13200"/>
                    <a:pt x="20400" y="15164"/>
                    <a:pt x="20400" y="16146"/>
                  </a:cubicBezTo>
                  <a:cubicBezTo>
                    <a:pt x="20400" y="18110"/>
                    <a:pt x="18240" y="20073"/>
                    <a:pt x="18240" y="20073"/>
                  </a:cubicBezTo>
                  <a:cubicBezTo>
                    <a:pt x="16080" y="21055"/>
                    <a:pt x="13920" y="21055"/>
                    <a:pt x="13920" y="21055"/>
                  </a:cubicBezTo>
                  <a:cubicBezTo>
                    <a:pt x="11760" y="21055"/>
                    <a:pt x="9600" y="20073"/>
                    <a:pt x="7440" y="20073"/>
                  </a:cubicBezTo>
                  <a:cubicBezTo>
                    <a:pt x="5280" y="18110"/>
                    <a:pt x="960" y="17128"/>
                    <a:pt x="960" y="1614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4" name="iṧľídê"/>
            <p:cNvSpPr/>
            <p:nvPr/>
          </p:nvSpPr>
          <p:spPr>
            <a:xfrm>
              <a:off x="546900" y="98284"/>
              <a:ext cx="210926" cy="201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7" extrusionOk="0">
                  <a:moveTo>
                    <a:pt x="11520" y="20833"/>
                  </a:moveTo>
                  <a:cubicBezTo>
                    <a:pt x="11232" y="21133"/>
                    <a:pt x="10944" y="21133"/>
                    <a:pt x="10656" y="21133"/>
                  </a:cubicBezTo>
                  <a:cubicBezTo>
                    <a:pt x="10368" y="21133"/>
                    <a:pt x="9504" y="21133"/>
                    <a:pt x="9216" y="21133"/>
                  </a:cubicBezTo>
                  <a:cubicBezTo>
                    <a:pt x="8640" y="21133"/>
                    <a:pt x="8352" y="21133"/>
                    <a:pt x="8064" y="20833"/>
                  </a:cubicBezTo>
                  <a:cubicBezTo>
                    <a:pt x="7488" y="20833"/>
                    <a:pt x="7200" y="20833"/>
                    <a:pt x="7200" y="20833"/>
                  </a:cubicBezTo>
                  <a:cubicBezTo>
                    <a:pt x="7200" y="20533"/>
                    <a:pt x="7200" y="20533"/>
                    <a:pt x="7200" y="20233"/>
                  </a:cubicBezTo>
                  <a:cubicBezTo>
                    <a:pt x="7200" y="20233"/>
                    <a:pt x="7200" y="19933"/>
                    <a:pt x="7200" y="19933"/>
                  </a:cubicBezTo>
                  <a:cubicBezTo>
                    <a:pt x="7488" y="19933"/>
                    <a:pt x="7488" y="19633"/>
                    <a:pt x="7488" y="19633"/>
                  </a:cubicBezTo>
                  <a:cubicBezTo>
                    <a:pt x="7776" y="19633"/>
                    <a:pt x="7776" y="19333"/>
                    <a:pt x="8064" y="19333"/>
                  </a:cubicBezTo>
                  <a:cubicBezTo>
                    <a:pt x="8640" y="19033"/>
                    <a:pt x="10368" y="18433"/>
                    <a:pt x="10080" y="18433"/>
                  </a:cubicBezTo>
                  <a:cubicBezTo>
                    <a:pt x="9792" y="18433"/>
                    <a:pt x="10656" y="18433"/>
                    <a:pt x="10656" y="18433"/>
                  </a:cubicBezTo>
                  <a:cubicBezTo>
                    <a:pt x="10944" y="18133"/>
                    <a:pt x="11520" y="18133"/>
                    <a:pt x="11520" y="18133"/>
                  </a:cubicBezTo>
                  <a:cubicBezTo>
                    <a:pt x="11520" y="18133"/>
                    <a:pt x="11808" y="17833"/>
                    <a:pt x="11808" y="17833"/>
                  </a:cubicBezTo>
                  <a:cubicBezTo>
                    <a:pt x="12096" y="17833"/>
                    <a:pt x="12096" y="18133"/>
                    <a:pt x="12096" y="18133"/>
                  </a:cubicBezTo>
                  <a:cubicBezTo>
                    <a:pt x="12384" y="18133"/>
                    <a:pt x="12384" y="18133"/>
                    <a:pt x="12384" y="18133"/>
                  </a:cubicBezTo>
                  <a:cubicBezTo>
                    <a:pt x="12672" y="18133"/>
                    <a:pt x="12672" y="18133"/>
                    <a:pt x="12960" y="18433"/>
                  </a:cubicBezTo>
                  <a:cubicBezTo>
                    <a:pt x="12960" y="18433"/>
                    <a:pt x="13248" y="18433"/>
                    <a:pt x="13248" y="18733"/>
                  </a:cubicBezTo>
                  <a:cubicBezTo>
                    <a:pt x="13536" y="18733"/>
                    <a:pt x="13536" y="18733"/>
                    <a:pt x="13536" y="18733"/>
                  </a:cubicBezTo>
                  <a:cubicBezTo>
                    <a:pt x="13824" y="18733"/>
                    <a:pt x="14400" y="18433"/>
                    <a:pt x="14400" y="18133"/>
                  </a:cubicBezTo>
                  <a:cubicBezTo>
                    <a:pt x="14688" y="17833"/>
                    <a:pt x="14688" y="17833"/>
                    <a:pt x="14688" y="17233"/>
                  </a:cubicBezTo>
                  <a:cubicBezTo>
                    <a:pt x="14688" y="16633"/>
                    <a:pt x="14688" y="16333"/>
                    <a:pt x="14688" y="15733"/>
                  </a:cubicBezTo>
                  <a:cubicBezTo>
                    <a:pt x="14976" y="15133"/>
                    <a:pt x="15264" y="14233"/>
                    <a:pt x="15552" y="14233"/>
                  </a:cubicBezTo>
                  <a:cubicBezTo>
                    <a:pt x="15552" y="14233"/>
                    <a:pt x="15840" y="13633"/>
                    <a:pt x="15840" y="13333"/>
                  </a:cubicBezTo>
                  <a:cubicBezTo>
                    <a:pt x="16128" y="12733"/>
                    <a:pt x="16416" y="12133"/>
                    <a:pt x="16704" y="11833"/>
                  </a:cubicBezTo>
                  <a:cubicBezTo>
                    <a:pt x="16704" y="11533"/>
                    <a:pt x="16992" y="11233"/>
                    <a:pt x="16992" y="11233"/>
                  </a:cubicBezTo>
                  <a:cubicBezTo>
                    <a:pt x="17280" y="10933"/>
                    <a:pt x="17568" y="10633"/>
                    <a:pt x="17568" y="10333"/>
                  </a:cubicBezTo>
                  <a:cubicBezTo>
                    <a:pt x="17856" y="10033"/>
                    <a:pt x="17856" y="9733"/>
                    <a:pt x="17856" y="9733"/>
                  </a:cubicBezTo>
                  <a:cubicBezTo>
                    <a:pt x="17856" y="9733"/>
                    <a:pt x="17856" y="9433"/>
                    <a:pt x="17856" y="9433"/>
                  </a:cubicBezTo>
                  <a:cubicBezTo>
                    <a:pt x="17856" y="9433"/>
                    <a:pt x="17568" y="9133"/>
                    <a:pt x="17568" y="9133"/>
                  </a:cubicBezTo>
                  <a:cubicBezTo>
                    <a:pt x="17568" y="9133"/>
                    <a:pt x="16992" y="9133"/>
                    <a:pt x="16992" y="9433"/>
                  </a:cubicBezTo>
                  <a:cubicBezTo>
                    <a:pt x="16704" y="9433"/>
                    <a:pt x="16704" y="9433"/>
                    <a:pt x="16704" y="9433"/>
                  </a:cubicBezTo>
                  <a:cubicBezTo>
                    <a:pt x="16704" y="9433"/>
                    <a:pt x="16128" y="9733"/>
                    <a:pt x="16416" y="9733"/>
                  </a:cubicBezTo>
                  <a:cubicBezTo>
                    <a:pt x="16992" y="9433"/>
                    <a:pt x="16704" y="9433"/>
                    <a:pt x="16128" y="9733"/>
                  </a:cubicBezTo>
                  <a:cubicBezTo>
                    <a:pt x="16128" y="9733"/>
                    <a:pt x="15840" y="10033"/>
                    <a:pt x="15552" y="10033"/>
                  </a:cubicBezTo>
                  <a:cubicBezTo>
                    <a:pt x="15264" y="10033"/>
                    <a:pt x="14976" y="10633"/>
                    <a:pt x="14688" y="10933"/>
                  </a:cubicBezTo>
                  <a:cubicBezTo>
                    <a:pt x="14400" y="11233"/>
                    <a:pt x="14112" y="11533"/>
                    <a:pt x="13824" y="11833"/>
                  </a:cubicBezTo>
                  <a:cubicBezTo>
                    <a:pt x="13824" y="12133"/>
                    <a:pt x="13536" y="12133"/>
                    <a:pt x="13536" y="12133"/>
                  </a:cubicBezTo>
                  <a:cubicBezTo>
                    <a:pt x="13536" y="12133"/>
                    <a:pt x="13536" y="12433"/>
                    <a:pt x="13536" y="12433"/>
                  </a:cubicBezTo>
                  <a:cubicBezTo>
                    <a:pt x="13536" y="12733"/>
                    <a:pt x="13536" y="13033"/>
                    <a:pt x="13536" y="13333"/>
                  </a:cubicBezTo>
                  <a:cubicBezTo>
                    <a:pt x="13536" y="13333"/>
                    <a:pt x="13248" y="13333"/>
                    <a:pt x="13248" y="13633"/>
                  </a:cubicBezTo>
                  <a:cubicBezTo>
                    <a:pt x="13248" y="14233"/>
                    <a:pt x="12960" y="14233"/>
                    <a:pt x="12960" y="14533"/>
                  </a:cubicBezTo>
                  <a:cubicBezTo>
                    <a:pt x="12672" y="14533"/>
                    <a:pt x="12384" y="14533"/>
                    <a:pt x="12384" y="14533"/>
                  </a:cubicBezTo>
                  <a:cubicBezTo>
                    <a:pt x="12096" y="14533"/>
                    <a:pt x="11808" y="14233"/>
                    <a:pt x="11808" y="13933"/>
                  </a:cubicBezTo>
                  <a:cubicBezTo>
                    <a:pt x="11808" y="13933"/>
                    <a:pt x="11808" y="13633"/>
                    <a:pt x="11808" y="13333"/>
                  </a:cubicBezTo>
                  <a:cubicBezTo>
                    <a:pt x="11808" y="13333"/>
                    <a:pt x="11808" y="13033"/>
                    <a:pt x="11808" y="13033"/>
                  </a:cubicBezTo>
                  <a:cubicBezTo>
                    <a:pt x="11520" y="12733"/>
                    <a:pt x="11520" y="12433"/>
                    <a:pt x="11232" y="12433"/>
                  </a:cubicBezTo>
                  <a:cubicBezTo>
                    <a:pt x="10944" y="12733"/>
                    <a:pt x="10656" y="13033"/>
                    <a:pt x="10368" y="13033"/>
                  </a:cubicBezTo>
                  <a:cubicBezTo>
                    <a:pt x="10368" y="13033"/>
                    <a:pt x="10368" y="13033"/>
                    <a:pt x="10368" y="13333"/>
                  </a:cubicBezTo>
                  <a:cubicBezTo>
                    <a:pt x="10080" y="13333"/>
                    <a:pt x="10080" y="13333"/>
                    <a:pt x="9792" y="13633"/>
                  </a:cubicBezTo>
                  <a:cubicBezTo>
                    <a:pt x="9792" y="13633"/>
                    <a:pt x="9792" y="13633"/>
                    <a:pt x="9792" y="13633"/>
                  </a:cubicBezTo>
                  <a:cubicBezTo>
                    <a:pt x="9504" y="13933"/>
                    <a:pt x="9216" y="14533"/>
                    <a:pt x="8928" y="14533"/>
                  </a:cubicBezTo>
                  <a:cubicBezTo>
                    <a:pt x="8928" y="14833"/>
                    <a:pt x="8928" y="14833"/>
                    <a:pt x="8928" y="14833"/>
                  </a:cubicBezTo>
                  <a:cubicBezTo>
                    <a:pt x="8640" y="15133"/>
                    <a:pt x="8640" y="15133"/>
                    <a:pt x="8640" y="15133"/>
                  </a:cubicBezTo>
                  <a:cubicBezTo>
                    <a:pt x="8640" y="15433"/>
                    <a:pt x="8640" y="15433"/>
                    <a:pt x="8352" y="15433"/>
                  </a:cubicBezTo>
                  <a:cubicBezTo>
                    <a:pt x="8352" y="15733"/>
                    <a:pt x="8064" y="16033"/>
                    <a:pt x="8064" y="16033"/>
                  </a:cubicBezTo>
                  <a:cubicBezTo>
                    <a:pt x="8064" y="16333"/>
                    <a:pt x="8064" y="16633"/>
                    <a:pt x="8064" y="16633"/>
                  </a:cubicBezTo>
                  <a:cubicBezTo>
                    <a:pt x="7776" y="16933"/>
                    <a:pt x="7776" y="17233"/>
                    <a:pt x="7776" y="17233"/>
                  </a:cubicBezTo>
                  <a:cubicBezTo>
                    <a:pt x="7488" y="17533"/>
                    <a:pt x="7488" y="17533"/>
                    <a:pt x="7488" y="17833"/>
                  </a:cubicBezTo>
                  <a:cubicBezTo>
                    <a:pt x="7200" y="17833"/>
                    <a:pt x="7200" y="17833"/>
                    <a:pt x="7200" y="17833"/>
                  </a:cubicBezTo>
                  <a:cubicBezTo>
                    <a:pt x="6912" y="17833"/>
                    <a:pt x="6912" y="17833"/>
                    <a:pt x="6912" y="17833"/>
                  </a:cubicBezTo>
                  <a:cubicBezTo>
                    <a:pt x="6912" y="17833"/>
                    <a:pt x="6912" y="17533"/>
                    <a:pt x="6912" y="17533"/>
                  </a:cubicBezTo>
                  <a:cubicBezTo>
                    <a:pt x="6912" y="16933"/>
                    <a:pt x="6624" y="16633"/>
                    <a:pt x="6624" y="16333"/>
                  </a:cubicBezTo>
                  <a:cubicBezTo>
                    <a:pt x="6624" y="16333"/>
                    <a:pt x="6912" y="15733"/>
                    <a:pt x="6912" y="15733"/>
                  </a:cubicBezTo>
                  <a:cubicBezTo>
                    <a:pt x="6624" y="15433"/>
                    <a:pt x="6624" y="15433"/>
                    <a:pt x="6624" y="15433"/>
                  </a:cubicBezTo>
                  <a:cubicBezTo>
                    <a:pt x="6624" y="15433"/>
                    <a:pt x="6624" y="15433"/>
                    <a:pt x="6624" y="15433"/>
                  </a:cubicBezTo>
                  <a:cubicBezTo>
                    <a:pt x="6624" y="15433"/>
                    <a:pt x="6624" y="15433"/>
                    <a:pt x="6336" y="15433"/>
                  </a:cubicBezTo>
                  <a:cubicBezTo>
                    <a:pt x="6336" y="15433"/>
                    <a:pt x="6336" y="15433"/>
                    <a:pt x="6336" y="15433"/>
                  </a:cubicBezTo>
                  <a:cubicBezTo>
                    <a:pt x="6336" y="15433"/>
                    <a:pt x="6048" y="15433"/>
                    <a:pt x="6048" y="15433"/>
                  </a:cubicBezTo>
                  <a:cubicBezTo>
                    <a:pt x="6048" y="15733"/>
                    <a:pt x="5760" y="15733"/>
                    <a:pt x="5760" y="15733"/>
                  </a:cubicBezTo>
                  <a:cubicBezTo>
                    <a:pt x="5472" y="16033"/>
                    <a:pt x="4896" y="16633"/>
                    <a:pt x="4896" y="16633"/>
                  </a:cubicBezTo>
                  <a:cubicBezTo>
                    <a:pt x="4320" y="17233"/>
                    <a:pt x="3744" y="18433"/>
                    <a:pt x="3456" y="19033"/>
                  </a:cubicBezTo>
                  <a:cubicBezTo>
                    <a:pt x="3456" y="19633"/>
                    <a:pt x="3168" y="19933"/>
                    <a:pt x="2880" y="20533"/>
                  </a:cubicBezTo>
                  <a:cubicBezTo>
                    <a:pt x="2880" y="20833"/>
                    <a:pt x="2880" y="21133"/>
                    <a:pt x="2592" y="21133"/>
                  </a:cubicBezTo>
                  <a:cubicBezTo>
                    <a:pt x="2304" y="21433"/>
                    <a:pt x="2016" y="21133"/>
                    <a:pt x="1728" y="21133"/>
                  </a:cubicBezTo>
                  <a:cubicBezTo>
                    <a:pt x="1440" y="21133"/>
                    <a:pt x="1152" y="21133"/>
                    <a:pt x="1152" y="21133"/>
                  </a:cubicBezTo>
                  <a:cubicBezTo>
                    <a:pt x="864" y="21133"/>
                    <a:pt x="864" y="21133"/>
                    <a:pt x="864" y="21133"/>
                  </a:cubicBezTo>
                  <a:cubicBezTo>
                    <a:pt x="864" y="20833"/>
                    <a:pt x="576" y="20833"/>
                    <a:pt x="576" y="20833"/>
                  </a:cubicBezTo>
                  <a:cubicBezTo>
                    <a:pt x="576" y="20833"/>
                    <a:pt x="288" y="20833"/>
                    <a:pt x="288" y="20533"/>
                  </a:cubicBezTo>
                  <a:cubicBezTo>
                    <a:pt x="288" y="20533"/>
                    <a:pt x="0" y="20533"/>
                    <a:pt x="0" y="20533"/>
                  </a:cubicBezTo>
                  <a:cubicBezTo>
                    <a:pt x="0" y="20533"/>
                    <a:pt x="0" y="20533"/>
                    <a:pt x="0" y="20233"/>
                  </a:cubicBezTo>
                  <a:cubicBezTo>
                    <a:pt x="0" y="20233"/>
                    <a:pt x="0" y="19633"/>
                    <a:pt x="0" y="19333"/>
                  </a:cubicBezTo>
                  <a:cubicBezTo>
                    <a:pt x="0" y="19333"/>
                    <a:pt x="288" y="18433"/>
                    <a:pt x="288" y="17833"/>
                  </a:cubicBezTo>
                  <a:cubicBezTo>
                    <a:pt x="288" y="17833"/>
                    <a:pt x="288" y="17533"/>
                    <a:pt x="288" y="17233"/>
                  </a:cubicBezTo>
                  <a:cubicBezTo>
                    <a:pt x="288" y="16933"/>
                    <a:pt x="0" y="16933"/>
                    <a:pt x="576" y="16933"/>
                  </a:cubicBezTo>
                  <a:cubicBezTo>
                    <a:pt x="864" y="16933"/>
                    <a:pt x="864" y="17233"/>
                    <a:pt x="1152" y="17233"/>
                  </a:cubicBezTo>
                  <a:cubicBezTo>
                    <a:pt x="1152" y="17233"/>
                    <a:pt x="1440" y="17533"/>
                    <a:pt x="1440" y="17533"/>
                  </a:cubicBezTo>
                  <a:cubicBezTo>
                    <a:pt x="1728" y="17533"/>
                    <a:pt x="1728" y="17533"/>
                    <a:pt x="1728" y="17533"/>
                  </a:cubicBezTo>
                  <a:cubicBezTo>
                    <a:pt x="2016" y="17533"/>
                    <a:pt x="2016" y="17533"/>
                    <a:pt x="2016" y="17533"/>
                  </a:cubicBezTo>
                  <a:cubicBezTo>
                    <a:pt x="2304" y="17533"/>
                    <a:pt x="2880" y="16933"/>
                    <a:pt x="2880" y="16633"/>
                  </a:cubicBezTo>
                  <a:cubicBezTo>
                    <a:pt x="2880" y="16633"/>
                    <a:pt x="3456" y="16333"/>
                    <a:pt x="3744" y="16333"/>
                  </a:cubicBezTo>
                  <a:cubicBezTo>
                    <a:pt x="4320" y="15733"/>
                    <a:pt x="4896" y="14833"/>
                    <a:pt x="4896" y="14833"/>
                  </a:cubicBezTo>
                  <a:cubicBezTo>
                    <a:pt x="5184" y="14533"/>
                    <a:pt x="5472" y="14233"/>
                    <a:pt x="5760" y="14233"/>
                  </a:cubicBezTo>
                  <a:cubicBezTo>
                    <a:pt x="5760" y="13933"/>
                    <a:pt x="6048" y="13933"/>
                    <a:pt x="6048" y="13933"/>
                  </a:cubicBezTo>
                  <a:cubicBezTo>
                    <a:pt x="6048" y="13933"/>
                    <a:pt x="6912" y="13033"/>
                    <a:pt x="7200" y="12733"/>
                  </a:cubicBezTo>
                  <a:cubicBezTo>
                    <a:pt x="7488" y="12433"/>
                    <a:pt x="7776" y="12433"/>
                    <a:pt x="7776" y="12133"/>
                  </a:cubicBezTo>
                  <a:cubicBezTo>
                    <a:pt x="7776" y="12133"/>
                    <a:pt x="7776" y="12133"/>
                    <a:pt x="8064" y="11833"/>
                  </a:cubicBezTo>
                  <a:cubicBezTo>
                    <a:pt x="8064" y="11533"/>
                    <a:pt x="8064" y="11233"/>
                    <a:pt x="8064" y="10933"/>
                  </a:cubicBezTo>
                  <a:cubicBezTo>
                    <a:pt x="8064" y="10633"/>
                    <a:pt x="8064" y="10333"/>
                    <a:pt x="7776" y="9733"/>
                  </a:cubicBezTo>
                  <a:cubicBezTo>
                    <a:pt x="7776" y="9733"/>
                    <a:pt x="8064" y="9133"/>
                    <a:pt x="7776" y="9133"/>
                  </a:cubicBezTo>
                  <a:cubicBezTo>
                    <a:pt x="7776" y="8833"/>
                    <a:pt x="7776" y="8833"/>
                    <a:pt x="7776" y="8833"/>
                  </a:cubicBezTo>
                  <a:cubicBezTo>
                    <a:pt x="7776" y="8533"/>
                    <a:pt x="7776" y="8533"/>
                    <a:pt x="8064" y="8533"/>
                  </a:cubicBezTo>
                  <a:cubicBezTo>
                    <a:pt x="8064" y="8533"/>
                    <a:pt x="8064" y="8233"/>
                    <a:pt x="8064" y="8233"/>
                  </a:cubicBezTo>
                  <a:cubicBezTo>
                    <a:pt x="8064" y="8233"/>
                    <a:pt x="8064" y="8233"/>
                    <a:pt x="8064" y="7933"/>
                  </a:cubicBezTo>
                  <a:cubicBezTo>
                    <a:pt x="8064" y="7933"/>
                    <a:pt x="8352" y="7933"/>
                    <a:pt x="8352" y="7633"/>
                  </a:cubicBezTo>
                  <a:cubicBezTo>
                    <a:pt x="8928" y="7333"/>
                    <a:pt x="9216" y="7033"/>
                    <a:pt x="9504" y="6733"/>
                  </a:cubicBezTo>
                  <a:cubicBezTo>
                    <a:pt x="9504" y="6433"/>
                    <a:pt x="9792" y="6433"/>
                    <a:pt x="9792" y="6133"/>
                  </a:cubicBezTo>
                  <a:cubicBezTo>
                    <a:pt x="9792" y="6133"/>
                    <a:pt x="9792" y="6133"/>
                    <a:pt x="9792" y="6133"/>
                  </a:cubicBezTo>
                  <a:cubicBezTo>
                    <a:pt x="9504" y="6133"/>
                    <a:pt x="9216" y="5833"/>
                    <a:pt x="9216" y="5833"/>
                  </a:cubicBezTo>
                  <a:cubicBezTo>
                    <a:pt x="8928" y="5833"/>
                    <a:pt x="8640" y="5833"/>
                    <a:pt x="8640" y="5533"/>
                  </a:cubicBezTo>
                  <a:cubicBezTo>
                    <a:pt x="8352" y="5533"/>
                    <a:pt x="7488" y="4933"/>
                    <a:pt x="7488" y="4633"/>
                  </a:cubicBezTo>
                  <a:cubicBezTo>
                    <a:pt x="7200" y="4333"/>
                    <a:pt x="6912" y="4033"/>
                    <a:pt x="7488" y="4033"/>
                  </a:cubicBezTo>
                  <a:cubicBezTo>
                    <a:pt x="7776" y="4033"/>
                    <a:pt x="8928" y="4033"/>
                    <a:pt x="9504" y="4333"/>
                  </a:cubicBezTo>
                  <a:cubicBezTo>
                    <a:pt x="10080" y="4033"/>
                    <a:pt x="10080" y="4333"/>
                    <a:pt x="10656" y="4033"/>
                  </a:cubicBezTo>
                  <a:cubicBezTo>
                    <a:pt x="10656" y="4033"/>
                    <a:pt x="11520" y="3733"/>
                    <a:pt x="11808" y="3733"/>
                  </a:cubicBezTo>
                  <a:cubicBezTo>
                    <a:pt x="12384" y="3433"/>
                    <a:pt x="12960" y="3133"/>
                    <a:pt x="13536" y="2833"/>
                  </a:cubicBezTo>
                  <a:cubicBezTo>
                    <a:pt x="13824" y="2833"/>
                    <a:pt x="14400" y="2533"/>
                    <a:pt x="14688" y="2233"/>
                  </a:cubicBezTo>
                  <a:cubicBezTo>
                    <a:pt x="14688" y="2233"/>
                    <a:pt x="14976" y="2233"/>
                    <a:pt x="14976" y="1933"/>
                  </a:cubicBezTo>
                  <a:cubicBezTo>
                    <a:pt x="15264" y="1933"/>
                    <a:pt x="15552" y="1933"/>
                    <a:pt x="15552" y="1633"/>
                  </a:cubicBezTo>
                  <a:cubicBezTo>
                    <a:pt x="16128" y="1333"/>
                    <a:pt x="16416" y="1333"/>
                    <a:pt x="16992" y="1033"/>
                  </a:cubicBezTo>
                  <a:cubicBezTo>
                    <a:pt x="16992" y="733"/>
                    <a:pt x="17280" y="733"/>
                    <a:pt x="17568" y="433"/>
                  </a:cubicBezTo>
                  <a:cubicBezTo>
                    <a:pt x="17568" y="433"/>
                    <a:pt x="18144" y="133"/>
                    <a:pt x="18144" y="133"/>
                  </a:cubicBezTo>
                  <a:cubicBezTo>
                    <a:pt x="18432" y="-167"/>
                    <a:pt x="18432" y="133"/>
                    <a:pt x="18720" y="133"/>
                  </a:cubicBezTo>
                  <a:cubicBezTo>
                    <a:pt x="18720" y="133"/>
                    <a:pt x="19008" y="133"/>
                    <a:pt x="19008" y="433"/>
                  </a:cubicBezTo>
                  <a:cubicBezTo>
                    <a:pt x="19008" y="433"/>
                    <a:pt x="19296" y="733"/>
                    <a:pt x="19584" y="733"/>
                  </a:cubicBezTo>
                  <a:cubicBezTo>
                    <a:pt x="19584" y="1033"/>
                    <a:pt x="19584" y="1333"/>
                    <a:pt x="19584" y="1633"/>
                  </a:cubicBezTo>
                  <a:cubicBezTo>
                    <a:pt x="19584" y="1633"/>
                    <a:pt x="19584" y="2233"/>
                    <a:pt x="19296" y="2533"/>
                  </a:cubicBezTo>
                  <a:cubicBezTo>
                    <a:pt x="19008" y="2533"/>
                    <a:pt x="18720" y="2833"/>
                    <a:pt x="18144" y="2833"/>
                  </a:cubicBezTo>
                  <a:cubicBezTo>
                    <a:pt x="17856" y="3133"/>
                    <a:pt x="17568" y="3433"/>
                    <a:pt x="17280" y="3433"/>
                  </a:cubicBezTo>
                  <a:cubicBezTo>
                    <a:pt x="16128" y="4033"/>
                    <a:pt x="15264" y="4633"/>
                    <a:pt x="14688" y="5233"/>
                  </a:cubicBezTo>
                  <a:cubicBezTo>
                    <a:pt x="14400" y="5233"/>
                    <a:pt x="14400" y="5233"/>
                    <a:pt x="14400" y="5533"/>
                  </a:cubicBezTo>
                  <a:cubicBezTo>
                    <a:pt x="14400" y="5533"/>
                    <a:pt x="14400" y="5833"/>
                    <a:pt x="14400" y="5833"/>
                  </a:cubicBezTo>
                  <a:cubicBezTo>
                    <a:pt x="14688" y="6133"/>
                    <a:pt x="14976" y="6133"/>
                    <a:pt x="14976" y="6433"/>
                  </a:cubicBezTo>
                  <a:cubicBezTo>
                    <a:pt x="15264" y="7033"/>
                    <a:pt x="14976" y="7633"/>
                    <a:pt x="14976" y="7933"/>
                  </a:cubicBezTo>
                  <a:cubicBezTo>
                    <a:pt x="15264" y="8233"/>
                    <a:pt x="15264" y="8233"/>
                    <a:pt x="15264" y="8233"/>
                  </a:cubicBezTo>
                  <a:cubicBezTo>
                    <a:pt x="15840" y="8533"/>
                    <a:pt x="15840" y="8533"/>
                    <a:pt x="16128" y="8233"/>
                  </a:cubicBezTo>
                  <a:cubicBezTo>
                    <a:pt x="16704" y="7933"/>
                    <a:pt x="17280" y="7933"/>
                    <a:pt x="17856" y="7633"/>
                  </a:cubicBezTo>
                  <a:cubicBezTo>
                    <a:pt x="18144" y="7333"/>
                    <a:pt x="19008" y="6733"/>
                    <a:pt x="19008" y="6733"/>
                  </a:cubicBezTo>
                  <a:cubicBezTo>
                    <a:pt x="19008" y="6733"/>
                    <a:pt x="19296" y="6433"/>
                    <a:pt x="19584" y="6433"/>
                  </a:cubicBezTo>
                  <a:cubicBezTo>
                    <a:pt x="19584" y="6433"/>
                    <a:pt x="19872" y="6433"/>
                    <a:pt x="19872" y="6433"/>
                  </a:cubicBezTo>
                  <a:cubicBezTo>
                    <a:pt x="20160" y="6433"/>
                    <a:pt x="20448" y="6733"/>
                    <a:pt x="20736" y="6733"/>
                  </a:cubicBezTo>
                  <a:cubicBezTo>
                    <a:pt x="21024" y="7033"/>
                    <a:pt x="21312" y="7033"/>
                    <a:pt x="21312" y="7333"/>
                  </a:cubicBezTo>
                  <a:cubicBezTo>
                    <a:pt x="21600" y="7633"/>
                    <a:pt x="21600" y="7633"/>
                    <a:pt x="21600" y="7633"/>
                  </a:cubicBezTo>
                  <a:cubicBezTo>
                    <a:pt x="21600" y="7933"/>
                    <a:pt x="21600" y="8533"/>
                    <a:pt x="21312" y="8833"/>
                  </a:cubicBezTo>
                  <a:cubicBezTo>
                    <a:pt x="21312" y="8833"/>
                    <a:pt x="21312" y="9133"/>
                    <a:pt x="21312" y="9133"/>
                  </a:cubicBezTo>
                  <a:cubicBezTo>
                    <a:pt x="20736" y="9733"/>
                    <a:pt x="20736" y="10033"/>
                    <a:pt x="20448" y="10333"/>
                  </a:cubicBezTo>
                  <a:cubicBezTo>
                    <a:pt x="20448" y="10633"/>
                    <a:pt x="20448" y="10633"/>
                    <a:pt x="20160" y="10933"/>
                  </a:cubicBezTo>
                  <a:cubicBezTo>
                    <a:pt x="20160" y="11233"/>
                    <a:pt x="19872" y="11533"/>
                    <a:pt x="19872" y="11833"/>
                  </a:cubicBezTo>
                  <a:cubicBezTo>
                    <a:pt x="19584" y="12433"/>
                    <a:pt x="19296" y="12733"/>
                    <a:pt x="19008" y="13333"/>
                  </a:cubicBezTo>
                  <a:cubicBezTo>
                    <a:pt x="18720" y="13333"/>
                    <a:pt x="18720" y="13633"/>
                    <a:pt x="18720" y="13933"/>
                  </a:cubicBezTo>
                  <a:cubicBezTo>
                    <a:pt x="18144" y="14833"/>
                    <a:pt x="18144" y="15433"/>
                    <a:pt x="17856" y="16333"/>
                  </a:cubicBezTo>
                  <a:cubicBezTo>
                    <a:pt x="17568" y="16633"/>
                    <a:pt x="17568" y="16633"/>
                    <a:pt x="17568" y="16933"/>
                  </a:cubicBezTo>
                  <a:cubicBezTo>
                    <a:pt x="17280" y="17533"/>
                    <a:pt x="16992" y="18133"/>
                    <a:pt x="16992" y="19033"/>
                  </a:cubicBezTo>
                  <a:cubicBezTo>
                    <a:pt x="16704" y="19333"/>
                    <a:pt x="16704" y="19633"/>
                    <a:pt x="16416" y="20233"/>
                  </a:cubicBezTo>
                  <a:cubicBezTo>
                    <a:pt x="16416" y="20233"/>
                    <a:pt x="16416" y="20533"/>
                    <a:pt x="16128" y="20833"/>
                  </a:cubicBezTo>
                  <a:cubicBezTo>
                    <a:pt x="16128" y="20833"/>
                    <a:pt x="15840" y="20833"/>
                    <a:pt x="15840" y="20833"/>
                  </a:cubicBezTo>
                  <a:cubicBezTo>
                    <a:pt x="15552" y="21133"/>
                    <a:pt x="15264" y="21133"/>
                    <a:pt x="15264" y="21133"/>
                  </a:cubicBezTo>
                  <a:cubicBezTo>
                    <a:pt x="14976" y="21433"/>
                    <a:pt x="14688" y="21133"/>
                    <a:pt x="14400" y="21133"/>
                  </a:cubicBezTo>
                  <a:cubicBezTo>
                    <a:pt x="14112" y="21133"/>
                    <a:pt x="13824" y="21433"/>
                    <a:pt x="13824" y="21133"/>
                  </a:cubicBezTo>
                  <a:cubicBezTo>
                    <a:pt x="13536" y="20833"/>
                    <a:pt x="13248" y="20233"/>
                    <a:pt x="13248" y="19933"/>
                  </a:cubicBezTo>
                  <a:cubicBezTo>
                    <a:pt x="12960" y="19933"/>
                    <a:pt x="12960" y="19633"/>
                    <a:pt x="12960" y="19633"/>
                  </a:cubicBezTo>
                  <a:cubicBezTo>
                    <a:pt x="12672" y="19333"/>
                    <a:pt x="12384" y="19333"/>
                    <a:pt x="12384" y="19333"/>
                  </a:cubicBezTo>
                  <a:cubicBezTo>
                    <a:pt x="12096" y="19333"/>
                    <a:pt x="11520" y="19633"/>
                    <a:pt x="11520" y="20233"/>
                  </a:cubicBezTo>
                  <a:cubicBezTo>
                    <a:pt x="11520" y="20233"/>
                    <a:pt x="11520" y="20833"/>
                    <a:pt x="11520" y="20833"/>
                  </a:cubicBezTo>
                  <a:close/>
                  <a:moveTo>
                    <a:pt x="8928" y="8233"/>
                  </a:moveTo>
                  <a:cubicBezTo>
                    <a:pt x="8640" y="8533"/>
                    <a:pt x="8640" y="8533"/>
                    <a:pt x="8640" y="8533"/>
                  </a:cubicBezTo>
                  <a:cubicBezTo>
                    <a:pt x="8640" y="9133"/>
                    <a:pt x="8640" y="9133"/>
                    <a:pt x="8640" y="9133"/>
                  </a:cubicBezTo>
                  <a:cubicBezTo>
                    <a:pt x="8640" y="9133"/>
                    <a:pt x="8928" y="10033"/>
                    <a:pt x="9216" y="10333"/>
                  </a:cubicBezTo>
                  <a:cubicBezTo>
                    <a:pt x="9504" y="10633"/>
                    <a:pt x="9792" y="10933"/>
                    <a:pt x="9792" y="10933"/>
                  </a:cubicBezTo>
                  <a:cubicBezTo>
                    <a:pt x="9792" y="10933"/>
                    <a:pt x="10368" y="10933"/>
                    <a:pt x="10368" y="10933"/>
                  </a:cubicBezTo>
                  <a:cubicBezTo>
                    <a:pt x="10368" y="10933"/>
                    <a:pt x="11232" y="10633"/>
                    <a:pt x="11808" y="10333"/>
                  </a:cubicBezTo>
                  <a:cubicBezTo>
                    <a:pt x="12672" y="10033"/>
                    <a:pt x="12960" y="9433"/>
                    <a:pt x="12960" y="9433"/>
                  </a:cubicBezTo>
                  <a:cubicBezTo>
                    <a:pt x="13248" y="9133"/>
                    <a:pt x="13248" y="9133"/>
                    <a:pt x="13248" y="9133"/>
                  </a:cubicBezTo>
                  <a:cubicBezTo>
                    <a:pt x="13248" y="9133"/>
                    <a:pt x="13536" y="8533"/>
                    <a:pt x="13536" y="7933"/>
                  </a:cubicBezTo>
                  <a:cubicBezTo>
                    <a:pt x="13536" y="7033"/>
                    <a:pt x="13248" y="7033"/>
                    <a:pt x="13248" y="7033"/>
                  </a:cubicBezTo>
                  <a:cubicBezTo>
                    <a:pt x="13248" y="7033"/>
                    <a:pt x="12960" y="6433"/>
                    <a:pt x="12672" y="6433"/>
                  </a:cubicBezTo>
                  <a:cubicBezTo>
                    <a:pt x="12672" y="6433"/>
                    <a:pt x="12096" y="6433"/>
                    <a:pt x="12096" y="6433"/>
                  </a:cubicBezTo>
                  <a:cubicBezTo>
                    <a:pt x="11808" y="6433"/>
                    <a:pt x="11520" y="6433"/>
                    <a:pt x="10944" y="7033"/>
                  </a:cubicBezTo>
                  <a:cubicBezTo>
                    <a:pt x="10368" y="7033"/>
                    <a:pt x="10080" y="7333"/>
                    <a:pt x="9792" y="7633"/>
                  </a:cubicBezTo>
                  <a:cubicBezTo>
                    <a:pt x="9504" y="7933"/>
                    <a:pt x="9216" y="7933"/>
                    <a:pt x="8928" y="82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5" name="ísļidè"/>
            <p:cNvSpPr/>
            <p:nvPr/>
          </p:nvSpPr>
          <p:spPr>
            <a:xfrm>
              <a:off x="0" y="0"/>
              <a:ext cx="446027" cy="505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75" y="0"/>
                  </a:moveTo>
                  <a:cubicBezTo>
                    <a:pt x="19155" y="1213"/>
                    <a:pt x="20242" y="2184"/>
                    <a:pt x="21600" y="2670"/>
                  </a:cubicBezTo>
                  <a:cubicBezTo>
                    <a:pt x="21600" y="11407"/>
                    <a:pt x="21600" y="11407"/>
                    <a:pt x="21600" y="11407"/>
                  </a:cubicBezTo>
                  <a:cubicBezTo>
                    <a:pt x="21600" y="12013"/>
                    <a:pt x="21600" y="12742"/>
                    <a:pt x="21464" y="13348"/>
                  </a:cubicBezTo>
                  <a:cubicBezTo>
                    <a:pt x="20377" y="18445"/>
                    <a:pt x="14808" y="20993"/>
                    <a:pt x="10868" y="21600"/>
                  </a:cubicBezTo>
                  <a:cubicBezTo>
                    <a:pt x="5570" y="20751"/>
                    <a:pt x="1087" y="17474"/>
                    <a:pt x="136" y="12863"/>
                  </a:cubicBezTo>
                  <a:cubicBezTo>
                    <a:pt x="0" y="12378"/>
                    <a:pt x="0" y="11892"/>
                    <a:pt x="0" y="11407"/>
                  </a:cubicBezTo>
                  <a:cubicBezTo>
                    <a:pt x="0" y="2670"/>
                    <a:pt x="0" y="2670"/>
                    <a:pt x="0" y="2670"/>
                  </a:cubicBezTo>
                  <a:cubicBezTo>
                    <a:pt x="1494" y="2063"/>
                    <a:pt x="2445" y="1213"/>
                    <a:pt x="3125" y="0"/>
                  </a:cubicBezTo>
                  <a:lnTo>
                    <a:pt x="18475" y="0"/>
                  </a:lnTo>
                  <a:close/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6" name="íṥļíḋè"/>
            <p:cNvSpPr/>
            <p:nvPr/>
          </p:nvSpPr>
          <p:spPr>
            <a:xfrm>
              <a:off x="10837" y="9170"/>
              <a:ext cx="424352" cy="48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21"/>
                  </a:moveTo>
                  <a:cubicBezTo>
                    <a:pt x="21600" y="2779"/>
                    <a:pt x="21600" y="2779"/>
                    <a:pt x="21600" y="2779"/>
                  </a:cubicBezTo>
                  <a:cubicBezTo>
                    <a:pt x="20599" y="2400"/>
                    <a:pt x="18596" y="1011"/>
                    <a:pt x="18453" y="0"/>
                  </a:cubicBezTo>
                  <a:cubicBezTo>
                    <a:pt x="10872" y="0"/>
                    <a:pt x="10872" y="0"/>
                    <a:pt x="10872" y="0"/>
                  </a:cubicBezTo>
                  <a:cubicBezTo>
                    <a:pt x="3147" y="0"/>
                    <a:pt x="3147" y="0"/>
                    <a:pt x="3147" y="0"/>
                  </a:cubicBezTo>
                  <a:cubicBezTo>
                    <a:pt x="3004" y="1011"/>
                    <a:pt x="858" y="2400"/>
                    <a:pt x="0" y="2779"/>
                  </a:cubicBezTo>
                  <a:cubicBezTo>
                    <a:pt x="0" y="11621"/>
                    <a:pt x="0" y="11621"/>
                    <a:pt x="0" y="11621"/>
                  </a:cubicBezTo>
                  <a:cubicBezTo>
                    <a:pt x="0" y="12126"/>
                    <a:pt x="0" y="12632"/>
                    <a:pt x="143" y="13263"/>
                  </a:cubicBezTo>
                  <a:cubicBezTo>
                    <a:pt x="1287" y="17305"/>
                    <a:pt x="5579" y="20842"/>
                    <a:pt x="10872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6307" y="20716"/>
                    <a:pt x="20313" y="17558"/>
                    <a:pt x="21457" y="13768"/>
                  </a:cubicBezTo>
                  <a:cubicBezTo>
                    <a:pt x="21600" y="13011"/>
                    <a:pt x="21600" y="12379"/>
                    <a:pt x="21600" y="11621"/>
                  </a:cubicBezTo>
                  <a:close/>
                  <a:moveTo>
                    <a:pt x="10728" y="11874"/>
                  </a:moveTo>
                  <a:cubicBezTo>
                    <a:pt x="10728" y="11621"/>
                    <a:pt x="10728" y="11621"/>
                    <a:pt x="10728" y="11621"/>
                  </a:cubicBezTo>
                  <a:cubicBezTo>
                    <a:pt x="10728" y="11621"/>
                    <a:pt x="10585" y="11621"/>
                    <a:pt x="10585" y="11621"/>
                  </a:cubicBezTo>
                  <a:cubicBezTo>
                    <a:pt x="10442" y="11747"/>
                    <a:pt x="10442" y="11747"/>
                    <a:pt x="10442" y="11747"/>
                  </a:cubicBezTo>
                  <a:cubicBezTo>
                    <a:pt x="10442" y="11747"/>
                    <a:pt x="10299" y="11874"/>
                    <a:pt x="10299" y="11874"/>
                  </a:cubicBezTo>
                  <a:cubicBezTo>
                    <a:pt x="10299" y="11874"/>
                    <a:pt x="10299" y="12000"/>
                    <a:pt x="10156" y="12000"/>
                  </a:cubicBezTo>
                  <a:cubicBezTo>
                    <a:pt x="10156" y="12000"/>
                    <a:pt x="10156" y="12000"/>
                    <a:pt x="10156" y="12000"/>
                  </a:cubicBezTo>
                  <a:cubicBezTo>
                    <a:pt x="10156" y="12000"/>
                    <a:pt x="10156" y="12126"/>
                    <a:pt x="10156" y="12126"/>
                  </a:cubicBezTo>
                  <a:cubicBezTo>
                    <a:pt x="10013" y="12126"/>
                    <a:pt x="10013" y="12126"/>
                    <a:pt x="10013" y="12253"/>
                  </a:cubicBezTo>
                  <a:cubicBezTo>
                    <a:pt x="10013" y="12253"/>
                    <a:pt x="10013" y="12253"/>
                    <a:pt x="10013" y="12253"/>
                  </a:cubicBezTo>
                  <a:cubicBezTo>
                    <a:pt x="10013" y="12379"/>
                    <a:pt x="10013" y="12379"/>
                    <a:pt x="10013" y="12379"/>
                  </a:cubicBezTo>
                  <a:cubicBezTo>
                    <a:pt x="10013" y="12379"/>
                    <a:pt x="10013" y="12379"/>
                    <a:pt x="10013" y="12379"/>
                  </a:cubicBezTo>
                  <a:cubicBezTo>
                    <a:pt x="10013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727" y="12253"/>
                  </a:cubicBezTo>
                  <a:cubicBezTo>
                    <a:pt x="9727" y="12253"/>
                    <a:pt x="9727" y="12253"/>
                    <a:pt x="9727" y="12253"/>
                  </a:cubicBezTo>
                  <a:cubicBezTo>
                    <a:pt x="9727" y="12253"/>
                    <a:pt x="9727" y="12253"/>
                    <a:pt x="9870" y="12253"/>
                  </a:cubicBezTo>
                  <a:cubicBezTo>
                    <a:pt x="9870" y="12126"/>
                    <a:pt x="9870" y="12126"/>
                    <a:pt x="9870" y="12126"/>
                  </a:cubicBezTo>
                  <a:cubicBezTo>
                    <a:pt x="9870" y="12126"/>
                    <a:pt x="9870" y="12126"/>
                    <a:pt x="9870" y="12126"/>
                  </a:cubicBezTo>
                  <a:cubicBezTo>
                    <a:pt x="10013" y="11874"/>
                    <a:pt x="10013" y="11874"/>
                    <a:pt x="10013" y="11874"/>
                  </a:cubicBezTo>
                  <a:cubicBezTo>
                    <a:pt x="10013" y="11874"/>
                    <a:pt x="10013" y="11874"/>
                    <a:pt x="10013" y="11874"/>
                  </a:cubicBezTo>
                  <a:cubicBezTo>
                    <a:pt x="10013" y="11874"/>
                    <a:pt x="10013" y="11747"/>
                    <a:pt x="10156" y="11747"/>
                  </a:cubicBezTo>
                  <a:cubicBezTo>
                    <a:pt x="10156" y="11747"/>
                    <a:pt x="10156" y="11747"/>
                    <a:pt x="10299" y="11621"/>
                  </a:cubicBezTo>
                  <a:cubicBezTo>
                    <a:pt x="10299" y="11621"/>
                    <a:pt x="10299" y="11621"/>
                    <a:pt x="10299" y="11621"/>
                  </a:cubicBezTo>
                  <a:cubicBezTo>
                    <a:pt x="10299" y="11621"/>
                    <a:pt x="10299" y="11621"/>
                    <a:pt x="10442" y="11495"/>
                  </a:cubicBezTo>
                  <a:cubicBezTo>
                    <a:pt x="10442" y="11495"/>
                    <a:pt x="10442" y="11495"/>
                    <a:pt x="10585" y="11495"/>
                  </a:cubicBezTo>
                  <a:cubicBezTo>
                    <a:pt x="10585" y="11495"/>
                    <a:pt x="10585" y="11495"/>
                    <a:pt x="10585" y="11495"/>
                  </a:cubicBezTo>
                  <a:cubicBezTo>
                    <a:pt x="10728" y="11368"/>
                    <a:pt x="10728" y="11368"/>
                    <a:pt x="10728" y="11368"/>
                  </a:cubicBezTo>
                  <a:cubicBezTo>
                    <a:pt x="10728" y="11368"/>
                    <a:pt x="10728" y="11368"/>
                    <a:pt x="10728" y="11368"/>
                  </a:cubicBezTo>
                  <a:cubicBezTo>
                    <a:pt x="10728" y="11368"/>
                    <a:pt x="10728" y="11368"/>
                    <a:pt x="10728" y="11242"/>
                  </a:cubicBezTo>
                  <a:cubicBezTo>
                    <a:pt x="10728" y="11242"/>
                    <a:pt x="10728" y="11242"/>
                    <a:pt x="10728" y="11242"/>
                  </a:cubicBezTo>
                  <a:cubicBezTo>
                    <a:pt x="10728" y="11242"/>
                    <a:pt x="10728" y="11242"/>
                    <a:pt x="10728" y="11242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0989"/>
                  </a:cubicBezTo>
                  <a:cubicBezTo>
                    <a:pt x="10728" y="10989"/>
                    <a:pt x="10728" y="10989"/>
                    <a:pt x="10728" y="10989"/>
                  </a:cubicBezTo>
                  <a:cubicBezTo>
                    <a:pt x="10728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1015" y="10989"/>
                    <a:pt x="11015" y="10989"/>
                    <a:pt x="11015" y="10989"/>
                  </a:cubicBezTo>
                  <a:cubicBezTo>
                    <a:pt x="11015" y="10989"/>
                    <a:pt x="11015" y="10989"/>
                    <a:pt x="11015" y="10989"/>
                  </a:cubicBezTo>
                  <a:cubicBezTo>
                    <a:pt x="11015" y="10989"/>
                    <a:pt x="11015" y="10989"/>
                    <a:pt x="11015" y="11116"/>
                  </a:cubicBezTo>
                  <a:cubicBezTo>
                    <a:pt x="11015" y="11242"/>
                    <a:pt x="11015" y="11242"/>
                    <a:pt x="11015" y="11242"/>
                  </a:cubicBezTo>
                  <a:cubicBezTo>
                    <a:pt x="11015" y="11242"/>
                    <a:pt x="11015" y="11242"/>
                    <a:pt x="11015" y="11242"/>
                  </a:cubicBezTo>
                  <a:cubicBezTo>
                    <a:pt x="11015" y="11368"/>
                    <a:pt x="11015" y="11368"/>
                    <a:pt x="11015" y="11368"/>
                  </a:cubicBezTo>
                  <a:cubicBezTo>
                    <a:pt x="11015" y="11368"/>
                    <a:pt x="11015" y="11368"/>
                    <a:pt x="11015" y="11495"/>
                  </a:cubicBezTo>
                  <a:cubicBezTo>
                    <a:pt x="11015" y="11495"/>
                    <a:pt x="11015" y="11495"/>
                    <a:pt x="11015" y="11495"/>
                  </a:cubicBezTo>
                  <a:cubicBezTo>
                    <a:pt x="11158" y="11495"/>
                    <a:pt x="11158" y="11495"/>
                    <a:pt x="11158" y="11495"/>
                  </a:cubicBezTo>
                  <a:cubicBezTo>
                    <a:pt x="11158" y="11495"/>
                    <a:pt x="11158" y="11495"/>
                    <a:pt x="11158" y="11495"/>
                  </a:cubicBezTo>
                  <a:cubicBezTo>
                    <a:pt x="11158" y="11495"/>
                    <a:pt x="11301" y="11495"/>
                    <a:pt x="11301" y="11495"/>
                  </a:cubicBezTo>
                  <a:cubicBezTo>
                    <a:pt x="11301" y="11495"/>
                    <a:pt x="11444" y="11495"/>
                    <a:pt x="11444" y="11621"/>
                  </a:cubicBezTo>
                  <a:cubicBezTo>
                    <a:pt x="11444" y="11621"/>
                    <a:pt x="11587" y="11621"/>
                    <a:pt x="11587" y="11621"/>
                  </a:cubicBezTo>
                  <a:cubicBezTo>
                    <a:pt x="11587" y="11621"/>
                    <a:pt x="11587" y="11747"/>
                    <a:pt x="11587" y="11747"/>
                  </a:cubicBezTo>
                  <a:cubicBezTo>
                    <a:pt x="11730" y="11747"/>
                    <a:pt x="11730" y="11747"/>
                    <a:pt x="11730" y="11747"/>
                  </a:cubicBezTo>
                  <a:cubicBezTo>
                    <a:pt x="11730" y="11874"/>
                    <a:pt x="11730" y="11874"/>
                    <a:pt x="11730" y="11874"/>
                  </a:cubicBezTo>
                  <a:cubicBezTo>
                    <a:pt x="11730" y="11874"/>
                    <a:pt x="11730" y="11874"/>
                    <a:pt x="11730" y="11874"/>
                  </a:cubicBezTo>
                  <a:cubicBezTo>
                    <a:pt x="11873" y="12000"/>
                    <a:pt x="11873" y="12000"/>
                    <a:pt x="11873" y="12000"/>
                  </a:cubicBezTo>
                  <a:cubicBezTo>
                    <a:pt x="11873" y="12000"/>
                    <a:pt x="11873" y="12000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2016" y="12126"/>
                    <a:pt x="12016" y="12126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730" y="12126"/>
                    <a:pt x="11730" y="12126"/>
                    <a:pt x="11730" y="12126"/>
                  </a:cubicBezTo>
                  <a:cubicBezTo>
                    <a:pt x="11730" y="12126"/>
                    <a:pt x="11730" y="12126"/>
                    <a:pt x="11587" y="12126"/>
                  </a:cubicBezTo>
                  <a:cubicBezTo>
                    <a:pt x="11587" y="12000"/>
                    <a:pt x="11587" y="12000"/>
                    <a:pt x="11587" y="12000"/>
                  </a:cubicBezTo>
                  <a:cubicBezTo>
                    <a:pt x="11587" y="12000"/>
                    <a:pt x="11587" y="12000"/>
                    <a:pt x="11587" y="12000"/>
                  </a:cubicBezTo>
                  <a:cubicBezTo>
                    <a:pt x="11587" y="12000"/>
                    <a:pt x="11587" y="11874"/>
                    <a:pt x="11587" y="11874"/>
                  </a:cubicBezTo>
                  <a:cubicBezTo>
                    <a:pt x="11444" y="11874"/>
                    <a:pt x="11444" y="11874"/>
                    <a:pt x="11444" y="11874"/>
                  </a:cubicBezTo>
                  <a:cubicBezTo>
                    <a:pt x="11444" y="11874"/>
                    <a:pt x="11444" y="11747"/>
                    <a:pt x="11301" y="11747"/>
                  </a:cubicBezTo>
                  <a:cubicBezTo>
                    <a:pt x="11301" y="11747"/>
                    <a:pt x="11301" y="11747"/>
                    <a:pt x="11301" y="11747"/>
                  </a:cubicBezTo>
                  <a:cubicBezTo>
                    <a:pt x="11301" y="11747"/>
                    <a:pt x="11301" y="11747"/>
                    <a:pt x="11301" y="11747"/>
                  </a:cubicBezTo>
                  <a:cubicBezTo>
                    <a:pt x="11301" y="11621"/>
                    <a:pt x="11158" y="11621"/>
                    <a:pt x="11158" y="11621"/>
                  </a:cubicBezTo>
                  <a:cubicBezTo>
                    <a:pt x="11158" y="11621"/>
                    <a:pt x="11158" y="11621"/>
                    <a:pt x="11158" y="11621"/>
                  </a:cubicBezTo>
                  <a:cubicBezTo>
                    <a:pt x="11158" y="11621"/>
                    <a:pt x="11015" y="11621"/>
                    <a:pt x="11015" y="11621"/>
                  </a:cubicBezTo>
                  <a:cubicBezTo>
                    <a:pt x="11015" y="11874"/>
                    <a:pt x="11015" y="11874"/>
                    <a:pt x="11015" y="11874"/>
                  </a:cubicBezTo>
                  <a:cubicBezTo>
                    <a:pt x="11015" y="11874"/>
                    <a:pt x="11015" y="11874"/>
                    <a:pt x="11015" y="11874"/>
                  </a:cubicBezTo>
                  <a:cubicBezTo>
                    <a:pt x="11158" y="11874"/>
                    <a:pt x="11158" y="11874"/>
                    <a:pt x="11158" y="12000"/>
                  </a:cubicBezTo>
                  <a:cubicBezTo>
                    <a:pt x="11158" y="12000"/>
                    <a:pt x="11158" y="12000"/>
                    <a:pt x="11158" y="12000"/>
                  </a:cubicBezTo>
                  <a:cubicBezTo>
                    <a:pt x="11301" y="12000"/>
                    <a:pt x="11301" y="12000"/>
                    <a:pt x="11301" y="12126"/>
                  </a:cubicBezTo>
                  <a:cubicBezTo>
                    <a:pt x="11301" y="12126"/>
                    <a:pt x="11301" y="12126"/>
                    <a:pt x="11301" y="12253"/>
                  </a:cubicBezTo>
                  <a:cubicBezTo>
                    <a:pt x="11444" y="12253"/>
                    <a:pt x="11444" y="12253"/>
                    <a:pt x="11444" y="12379"/>
                  </a:cubicBezTo>
                  <a:cubicBezTo>
                    <a:pt x="11444" y="12379"/>
                    <a:pt x="11444" y="12505"/>
                    <a:pt x="11444" y="12505"/>
                  </a:cubicBezTo>
                  <a:cubicBezTo>
                    <a:pt x="11301" y="12505"/>
                    <a:pt x="11301" y="12632"/>
                    <a:pt x="11301" y="12632"/>
                  </a:cubicBezTo>
                  <a:cubicBezTo>
                    <a:pt x="11301" y="12632"/>
                    <a:pt x="11301" y="12758"/>
                    <a:pt x="11301" y="12758"/>
                  </a:cubicBezTo>
                  <a:cubicBezTo>
                    <a:pt x="11158" y="12758"/>
                    <a:pt x="11158" y="12758"/>
                    <a:pt x="11158" y="12884"/>
                  </a:cubicBezTo>
                  <a:cubicBezTo>
                    <a:pt x="11158" y="12884"/>
                    <a:pt x="11158" y="13011"/>
                    <a:pt x="11158" y="13011"/>
                  </a:cubicBezTo>
                  <a:cubicBezTo>
                    <a:pt x="11301" y="13011"/>
                    <a:pt x="11301" y="13137"/>
                    <a:pt x="11301" y="13137"/>
                  </a:cubicBezTo>
                  <a:cubicBezTo>
                    <a:pt x="11301" y="13137"/>
                    <a:pt x="11301" y="13137"/>
                    <a:pt x="11301" y="13137"/>
                  </a:cubicBezTo>
                  <a:cubicBezTo>
                    <a:pt x="11301" y="13137"/>
                    <a:pt x="11301" y="13137"/>
                    <a:pt x="11301" y="13263"/>
                  </a:cubicBezTo>
                  <a:cubicBezTo>
                    <a:pt x="11301" y="13263"/>
                    <a:pt x="11444" y="13389"/>
                    <a:pt x="11444" y="13389"/>
                  </a:cubicBezTo>
                  <a:cubicBezTo>
                    <a:pt x="11444" y="13389"/>
                    <a:pt x="11444" y="13389"/>
                    <a:pt x="11444" y="13389"/>
                  </a:cubicBezTo>
                  <a:cubicBezTo>
                    <a:pt x="11444" y="13389"/>
                    <a:pt x="11444" y="13516"/>
                    <a:pt x="11444" y="13516"/>
                  </a:cubicBezTo>
                  <a:cubicBezTo>
                    <a:pt x="11444" y="13642"/>
                    <a:pt x="11444" y="13642"/>
                    <a:pt x="11444" y="13768"/>
                  </a:cubicBezTo>
                  <a:cubicBezTo>
                    <a:pt x="11444" y="13768"/>
                    <a:pt x="11444" y="13768"/>
                    <a:pt x="11444" y="13768"/>
                  </a:cubicBezTo>
                  <a:cubicBezTo>
                    <a:pt x="11587" y="13768"/>
                    <a:pt x="11587" y="13895"/>
                    <a:pt x="11587" y="13895"/>
                  </a:cubicBezTo>
                  <a:cubicBezTo>
                    <a:pt x="11587" y="14021"/>
                    <a:pt x="11587" y="14021"/>
                    <a:pt x="11587" y="14147"/>
                  </a:cubicBezTo>
                  <a:cubicBezTo>
                    <a:pt x="11587" y="14147"/>
                    <a:pt x="11587" y="14147"/>
                    <a:pt x="11587" y="14147"/>
                  </a:cubicBezTo>
                  <a:cubicBezTo>
                    <a:pt x="11587" y="14147"/>
                    <a:pt x="11587" y="14274"/>
                    <a:pt x="11587" y="14274"/>
                  </a:cubicBezTo>
                  <a:cubicBezTo>
                    <a:pt x="11587" y="14274"/>
                    <a:pt x="11587" y="14274"/>
                    <a:pt x="11587" y="14274"/>
                  </a:cubicBezTo>
                  <a:cubicBezTo>
                    <a:pt x="11587" y="14274"/>
                    <a:pt x="11587" y="14400"/>
                    <a:pt x="11587" y="14400"/>
                  </a:cubicBezTo>
                  <a:cubicBezTo>
                    <a:pt x="11587" y="14400"/>
                    <a:pt x="11587" y="14400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400"/>
                    <a:pt x="11444" y="14400"/>
                    <a:pt x="11301" y="14400"/>
                  </a:cubicBezTo>
                  <a:cubicBezTo>
                    <a:pt x="11301" y="14400"/>
                    <a:pt x="11301" y="14400"/>
                    <a:pt x="11301" y="14274"/>
                  </a:cubicBezTo>
                  <a:cubicBezTo>
                    <a:pt x="11301" y="14274"/>
                    <a:pt x="11301" y="14274"/>
                    <a:pt x="11301" y="14274"/>
                  </a:cubicBezTo>
                  <a:cubicBezTo>
                    <a:pt x="11301" y="14274"/>
                    <a:pt x="11301" y="14274"/>
                    <a:pt x="11301" y="14147"/>
                  </a:cubicBezTo>
                  <a:cubicBezTo>
                    <a:pt x="11301" y="14147"/>
                    <a:pt x="11301" y="14147"/>
                    <a:pt x="11301" y="14147"/>
                  </a:cubicBezTo>
                  <a:cubicBezTo>
                    <a:pt x="11301" y="14147"/>
                    <a:pt x="11301" y="14021"/>
                    <a:pt x="11301" y="13895"/>
                  </a:cubicBezTo>
                  <a:cubicBezTo>
                    <a:pt x="11301" y="13895"/>
                    <a:pt x="11301" y="13768"/>
                    <a:pt x="11301" y="13768"/>
                  </a:cubicBezTo>
                  <a:cubicBezTo>
                    <a:pt x="11301" y="13642"/>
                    <a:pt x="11301" y="13642"/>
                    <a:pt x="11301" y="13642"/>
                  </a:cubicBezTo>
                  <a:cubicBezTo>
                    <a:pt x="11158" y="13516"/>
                    <a:pt x="11158" y="13516"/>
                    <a:pt x="11158" y="13516"/>
                  </a:cubicBezTo>
                  <a:cubicBezTo>
                    <a:pt x="11158" y="13516"/>
                    <a:pt x="11158" y="13389"/>
                    <a:pt x="11158" y="13389"/>
                  </a:cubicBezTo>
                  <a:cubicBezTo>
                    <a:pt x="11158" y="13389"/>
                    <a:pt x="11158" y="13389"/>
                    <a:pt x="11158" y="13389"/>
                  </a:cubicBezTo>
                  <a:cubicBezTo>
                    <a:pt x="11158" y="13389"/>
                    <a:pt x="11158" y="13263"/>
                    <a:pt x="11158" y="13263"/>
                  </a:cubicBezTo>
                  <a:cubicBezTo>
                    <a:pt x="11158" y="13263"/>
                    <a:pt x="11158" y="13263"/>
                    <a:pt x="11015" y="13137"/>
                  </a:cubicBezTo>
                  <a:cubicBezTo>
                    <a:pt x="11015" y="13137"/>
                    <a:pt x="11015" y="13137"/>
                    <a:pt x="11015" y="13011"/>
                  </a:cubicBezTo>
                  <a:cubicBezTo>
                    <a:pt x="11015" y="13011"/>
                    <a:pt x="11015" y="13011"/>
                    <a:pt x="11015" y="13011"/>
                  </a:cubicBezTo>
                  <a:cubicBezTo>
                    <a:pt x="11015" y="13011"/>
                    <a:pt x="11015" y="13011"/>
                    <a:pt x="11015" y="13011"/>
                  </a:cubicBezTo>
                  <a:cubicBezTo>
                    <a:pt x="10872" y="12884"/>
                    <a:pt x="10872" y="12884"/>
                    <a:pt x="10872" y="12884"/>
                  </a:cubicBezTo>
                  <a:cubicBezTo>
                    <a:pt x="10872" y="13011"/>
                    <a:pt x="10728" y="13011"/>
                    <a:pt x="10728" y="13011"/>
                  </a:cubicBezTo>
                  <a:cubicBezTo>
                    <a:pt x="10728" y="13137"/>
                    <a:pt x="10728" y="13137"/>
                    <a:pt x="10728" y="13137"/>
                  </a:cubicBezTo>
                  <a:cubicBezTo>
                    <a:pt x="10585" y="13137"/>
                    <a:pt x="10585" y="13137"/>
                    <a:pt x="10585" y="13263"/>
                  </a:cubicBezTo>
                  <a:cubicBezTo>
                    <a:pt x="10585" y="13263"/>
                    <a:pt x="10585" y="13263"/>
                    <a:pt x="10585" y="13389"/>
                  </a:cubicBezTo>
                  <a:cubicBezTo>
                    <a:pt x="10585" y="13389"/>
                    <a:pt x="10585" y="13389"/>
                    <a:pt x="10442" y="13516"/>
                  </a:cubicBezTo>
                  <a:cubicBezTo>
                    <a:pt x="10442" y="13516"/>
                    <a:pt x="10442" y="13516"/>
                    <a:pt x="10442" y="13642"/>
                  </a:cubicBezTo>
                  <a:cubicBezTo>
                    <a:pt x="10442" y="13642"/>
                    <a:pt x="10442" y="13642"/>
                    <a:pt x="10442" y="13642"/>
                  </a:cubicBezTo>
                  <a:cubicBezTo>
                    <a:pt x="10442" y="13642"/>
                    <a:pt x="10442" y="13642"/>
                    <a:pt x="10442" y="13768"/>
                  </a:cubicBezTo>
                  <a:cubicBezTo>
                    <a:pt x="10442" y="13768"/>
                    <a:pt x="10442" y="13895"/>
                    <a:pt x="10442" y="13895"/>
                  </a:cubicBezTo>
                  <a:cubicBezTo>
                    <a:pt x="10442" y="13895"/>
                    <a:pt x="10442" y="13895"/>
                    <a:pt x="10442" y="13895"/>
                  </a:cubicBezTo>
                  <a:cubicBezTo>
                    <a:pt x="10442" y="14021"/>
                    <a:pt x="10442" y="14021"/>
                    <a:pt x="10442" y="14021"/>
                  </a:cubicBezTo>
                  <a:cubicBezTo>
                    <a:pt x="10442" y="14021"/>
                    <a:pt x="10442" y="14021"/>
                    <a:pt x="10442" y="14021"/>
                  </a:cubicBezTo>
                  <a:cubicBezTo>
                    <a:pt x="10442" y="14147"/>
                    <a:pt x="10442" y="14147"/>
                    <a:pt x="10442" y="14147"/>
                  </a:cubicBezTo>
                  <a:cubicBezTo>
                    <a:pt x="10442" y="14147"/>
                    <a:pt x="10442" y="14147"/>
                    <a:pt x="10442" y="14147"/>
                  </a:cubicBezTo>
                  <a:cubicBezTo>
                    <a:pt x="10442" y="14274"/>
                    <a:pt x="10442" y="14274"/>
                    <a:pt x="10442" y="14274"/>
                  </a:cubicBezTo>
                  <a:cubicBezTo>
                    <a:pt x="10442" y="14274"/>
                    <a:pt x="10442" y="14274"/>
                    <a:pt x="10442" y="14274"/>
                  </a:cubicBezTo>
                  <a:cubicBezTo>
                    <a:pt x="10442" y="14400"/>
                    <a:pt x="10442" y="14400"/>
                    <a:pt x="10442" y="14400"/>
                  </a:cubicBezTo>
                  <a:cubicBezTo>
                    <a:pt x="10442" y="14400"/>
                    <a:pt x="10442" y="14400"/>
                    <a:pt x="10442" y="14400"/>
                  </a:cubicBezTo>
                  <a:cubicBezTo>
                    <a:pt x="10442" y="14400"/>
                    <a:pt x="10442" y="14526"/>
                    <a:pt x="10442" y="14526"/>
                  </a:cubicBezTo>
                  <a:cubicBezTo>
                    <a:pt x="10442" y="14526"/>
                    <a:pt x="10442" y="14526"/>
                    <a:pt x="10442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156" y="14526"/>
                    <a:pt x="10156" y="14526"/>
                    <a:pt x="10156" y="14526"/>
                  </a:cubicBezTo>
                  <a:cubicBezTo>
                    <a:pt x="10156" y="14526"/>
                    <a:pt x="10156" y="14526"/>
                    <a:pt x="10156" y="14526"/>
                  </a:cubicBezTo>
                  <a:cubicBezTo>
                    <a:pt x="10156" y="14526"/>
                    <a:pt x="10156" y="14526"/>
                    <a:pt x="10156" y="14400"/>
                  </a:cubicBezTo>
                  <a:cubicBezTo>
                    <a:pt x="10156" y="14400"/>
                    <a:pt x="10156" y="14400"/>
                    <a:pt x="10156" y="14400"/>
                  </a:cubicBezTo>
                  <a:cubicBezTo>
                    <a:pt x="10156" y="14400"/>
                    <a:pt x="10156" y="14274"/>
                    <a:pt x="10156" y="14274"/>
                  </a:cubicBezTo>
                  <a:cubicBezTo>
                    <a:pt x="10156" y="14147"/>
                    <a:pt x="10156" y="14021"/>
                    <a:pt x="10156" y="13895"/>
                  </a:cubicBezTo>
                  <a:cubicBezTo>
                    <a:pt x="10156" y="13895"/>
                    <a:pt x="10156" y="13768"/>
                    <a:pt x="10156" y="13768"/>
                  </a:cubicBezTo>
                  <a:cubicBezTo>
                    <a:pt x="10156" y="13642"/>
                    <a:pt x="10299" y="13516"/>
                    <a:pt x="10299" y="13516"/>
                  </a:cubicBezTo>
                  <a:cubicBezTo>
                    <a:pt x="10299" y="13389"/>
                    <a:pt x="10299" y="13389"/>
                    <a:pt x="10299" y="13263"/>
                  </a:cubicBezTo>
                  <a:cubicBezTo>
                    <a:pt x="10299" y="13263"/>
                    <a:pt x="10442" y="13137"/>
                    <a:pt x="10442" y="13137"/>
                  </a:cubicBezTo>
                  <a:cubicBezTo>
                    <a:pt x="10442" y="13137"/>
                    <a:pt x="10442" y="13137"/>
                    <a:pt x="10442" y="13137"/>
                  </a:cubicBezTo>
                  <a:cubicBezTo>
                    <a:pt x="10442" y="13137"/>
                    <a:pt x="10442" y="13011"/>
                    <a:pt x="10442" y="13011"/>
                  </a:cubicBezTo>
                  <a:cubicBezTo>
                    <a:pt x="10585" y="12884"/>
                    <a:pt x="10585" y="12884"/>
                    <a:pt x="10585" y="12884"/>
                  </a:cubicBezTo>
                  <a:cubicBezTo>
                    <a:pt x="10585" y="12884"/>
                    <a:pt x="10585" y="12884"/>
                    <a:pt x="10585" y="12758"/>
                  </a:cubicBezTo>
                  <a:cubicBezTo>
                    <a:pt x="10585" y="12758"/>
                    <a:pt x="10585" y="12758"/>
                    <a:pt x="10442" y="12758"/>
                  </a:cubicBezTo>
                  <a:cubicBezTo>
                    <a:pt x="10442" y="12758"/>
                    <a:pt x="10442" y="12758"/>
                    <a:pt x="10442" y="12758"/>
                  </a:cubicBezTo>
                  <a:cubicBezTo>
                    <a:pt x="10442" y="12758"/>
                    <a:pt x="10442" y="12632"/>
                    <a:pt x="10442" y="12632"/>
                  </a:cubicBezTo>
                  <a:cubicBezTo>
                    <a:pt x="10299" y="12632"/>
                    <a:pt x="10299" y="12632"/>
                    <a:pt x="10299" y="12505"/>
                  </a:cubicBezTo>
                  <a:cubicBezTo>
                    <a:pt x="10299" y="12505"/>
                    <a:pt x="10299" y="12505"/>
                    <a:pt x="10299" y="12379"/>
                  </a:cubicBezTo>
                  <a:cubicBezTo>
                    <a:pt x="10299" y="12379"/>
                    <a:pt x="10299" y="12379"/>
                    <a:pt x="10299" y="12379"/>
                  </a:cubicBezTo>
                  <a:cubicBezTo>
                    <a:pt x="10299" y="12379"/>
                    <a:pt x="10299" y="12253"/>
                    <a:pt x="10299" y="12253"/>
                  </a:cubicBezTo>
                  <a:cubicBezTo>
                    <a:pt x="10299" y="12253"/>
                    <a:pt x="10442" y="12126"/>
                    <a:pt x="10442" y="12126"/>
                  </a:cubicBezTo>
                  <a:cubicBezTo>
                    <a:pt x="10442" y="12126"/>
                    <a:pt x="10442" y="12000"/>
                    <a:pt x="10585" y="12000"/>
                  </a:cubicBezTo>
                  <a:cubicBezTo>
                    <a:pt x="10585" y="12000"/>
                    <a:pt x="10728" y="11874"/>
                    <a:pt x="10728" y="11874"/>
                  </a:cubicBezTo>
                  <a:close/>
                  <a:moveTo>
                    <a:pt x="10872" y="12758"/>
                  </a:moveTo>
                  <a:cubicBezTo>
                    <a:pt x="10728" y="12632"/>
                    <a:pt x="10728" y="12632"/>
                    <a:pt x="10728" y="12632"/>
                  </a:cubicBezTo>
                  <a:cubicBezTo>
                    <a:pt x="10728" y="12632"/>
                    <a:pt x="10728" y="12632"/>
                    <a:pt x="10728" y="12632"/>
                  </a:cubicBezTo>
                  <a:cubicBezTo>
                    <a:pt x="10728" y="12632"/>
                    <a:pt x="10728" y="12632"/>
                    <a:pt x="10585" y="12632"/>
                  </a:cubicBezTo>
                  <a:cubicBezTo>
                    <a:pt x="10585" y="12632"/>
                    <a:pt x="10585" y="12632"/>
                    <a:pt x="10585" y="12632"/>
                  </a:cubicBezTo>
                  <a:cubicBezTo>
                    <a:pt x="10585" y="12632"/>
                    <a:pt x="10585" y="12632"/>
                    <a:pt x="10585" y="12505"/>
                  </a:cubicBezTo>
                  <a:cubicBezTo>
                    <a:pt x="10585" y="12505"/>
                    <a:pt x="10585" y="12505"/>
                    <a:pt x="10585" y="12505"/>
                  </a:cubicBezTo>
                  <a:cubicBezTo>
                    <a:pt x="10585" y="12505"/>
                    <a:pt x="10585" y="12505"/>
                    <a:pt x="10585" y="12505"/>
                  </a:cubicBezTo>
                  <a:cubicBezTo>
                    <a:pt x="10585" y="12379"/>
                    <a:pt x="10585" y="12379"/>
                    <a:pt x="10585" y="12379"/>
                  </a:cubicBezTo>
                  <a:cubicBezTo>
                    <a:pt x="10585" y="12379"/>
                    <a:pt x="10585" y="12379"/>
                    <a:pt x="10585" y="12253"/>
                  </a:cubicBezTo>
                  <a:cubicBezTo>
                    <a:pt x="10585" y="12253"/>
                    <a:pt x="10585" y="12253"/>
                    <a:pt x="10585" y="12253"/>
                  </a:cubicBezTo>
                  <a:cubicBezTo>
                    <a:pt x="10585" y="12253"/>
                    <a:pt x="10585" y="12253"/>
                    <a:pt x="10585" y="12253"/>
                  </a:cubicBezTo>
                  <a:cubicBezTo>
                    <a:pt x="10585" y="12253"/>
                    <a:pt x="10585" y="12253"/>
                    <a:pt x="10585" y="12126"/>
                  </a:cubicBezTo>
                  <a:cubicBezTo>
                    <a:pt x="10728" y="12126"/>
                    <a:pt x="10728" y="12126"/>
                    <a:pt x="10728" y="12126"/>
                  </a:cubicBezTo>
                  <a:cubicBezTo>
                    <a:pt x="10728" y="12126"/>
                    <a:pt x="10728" y="12126"/>
                    <a:pt x="10728" y="12126"/>
                  </a:cubicBezTo>
                  <a:cubicBezTo>
                    <a:pt x="10728" y="12126"/>
                    <a:pt x="10728" y="12126"/>
                    <a:pt x="10872" y="12126"/>
                  </a:cubicBezTo>
                  <a:cubicBezTo>
                    <a:pt x="10872" y="12000"/>
                    <a:pt x="10872" y="12000"/>
                    <a:pt x="10872" y="12000"/>
                  </a:cubicBezTo>
                  <a:cubicBezTo>
                    <a:pt x="10872" y="12000"/>
                    <a:pt x="10872" y="12000"/>
                    <a:pt x="10872" y="12000"/>
                  </a:cubicBezTo>
                  <a:cubicBezTo>
                    <a:pt x="10872" y="12000"/>
                    <a:pt x="10872" y="12000"/>
                    <a:pt x="10872" y="12126"/>
                  </a:cubicBezTo>
                  <a:cubicBezTo>
                    <a:pt x="11015" y="12126"/>
                    <a:pt x="11015" y="12126"/>
                    <a:pt x="11015" y="12126"/>
                  </a:cubicBezTo>
                  <a:cubicBezTo>
                    <a:pt x="11015" y="12126"/>
                    <a:pt x="11015" y="12126"/>
                    <a:pt x="11015" y="12126"/>
                  </a:cubicBezTo>
                  <a:cubicBezTo>
                    <a:pt x="11158" y="12126"/>
                    <a:pt x="11158" y="12253"/>
                    <a:pt x="11158" y="12253"/>
                  </a:cubicBezTo>
                  <a:cubicBezTo>
                    <a:pt x="11158" y="12253"/>
                    <a:pt x="11158" y="12253"/>
                    <a:pt x="11158" y="12253"/>
                  </a:cubicBezTo>
                  <a:cubicBezTo>
                    <a:pt x="11158" y="12253"/>
                    <a:pt x="11158" y="12253"/>
                    <a:pt x="11158" y="12253"/>
                  </a:cubicBezTo>
                  <a:cubicBezTo>
                    <a:pt x="11158" y="12253"/>
                    <a:pt x="11158" y="12379"/>
                    <a:pt x="11158" y="12379"/>
                  </a:cubicBezTo>
                  <a:cubicBezTo>
                    <a:pt x="11158" y="12379"/>
                    <a:pt x="11158" y="12379"/>
                    <a:pt x="11158" y="12379"/>
                  </a:cubicBezTo>
                  <a:cubicBezTo>
                    <a:pt x="11158" y="12379"/>
                    <a:pt x="11158" y="12505"/>
                    <a:pt x="11158" y="12505"/>
                  </a:cubicBezTo>
                  <a:cubicBezTo>
                    <a:pt x="11158" y="12505"/>
                    <a:pt x="11158" y="12505"/>
                    <a:pt x="11158" y="12505"/>
                  </a:cubicBezTo>
                  <a:cubicBezTo>
                    <a:pt x="11158" y="12632"/>
                    <a:pt x="11015" y="12632"/>
                    <a:pt x="11015" y="12632"/>
                  </a:cubicBezTo>
                  <a:cubicBezTo>
                    <a:pt x="11015" y="12632"/>
                    <a:pt x="11015" y="12632"/>
                    <a:pt x="11015" y="12632"/>
                  </a:cubicBezTo>
                  <a:cubicBezTo>
                    <a:pt x="11015" y="12632"/>
                    <a:pt x="11015" y="12632"/>
                    <a:pt x="11015" y="12758"/>
                  </a:cubicBezTo>
                  <a:cubicBezTo>
                    <a:pt x="11015" y="12758"/>
                    <a:pt x="11015" y="12758"/>
                    <a:pt x="11015" y="12758"/>
                  </a:cubicBezTo>
                  <a:cubicBezTo>
                    <a:pt x="10872" y="12758"/>
                    <a:pt x="10872" y="12758"/>
                    <a:pt x="10872" y="12758"/>
                  </a:cubicBezTo>
                  <a:close/>
                  <a:moveTo>
                    <a:pt x="10728" y="16042"/>
                  </a:moveTo>
                  <a:cubicBezTo>
                    <a:pt x="10728" y="16042"/>
                    <a:pt x="10585" y="16168"/>
                    <a:pt x="10585" y="16168"/>
                  </a:cubicBezTo>
                  <a:cubicBezTo>
                    <a:pt x="10585" y="16168"/>
                    <a:pt x="10585" y="16168"/>
                    <a:pt x="10585" y="16168"/>
                  </a:cubicBezTo>
                  <a:cubicBezTo>
                    <a:pt x="10585" y="16168"/>
                    <a:pt x="10442" y="16168"/>
                    <a:pt x="10442" y="16168"/>
                  </a:cubicBezTo>
                  <a:cubicBezTo>
                    <a:pt x="10442" y="16295"/>
                    <a:pt x="10299" y="16295"/>
                    <a:pt x="10299" y="16295"/>
                  </a:cubicBezTo>
                  <a:cubicBezTo>
                    <a:pt x="10299" y="16421"/>
                    <a:pt x="10299" y="16421"/>
                    <a:pt x="10156" y="16421"/>
                  </a:cubicBezTo>
                  <a:cubicBezTo>
                    <a:pt x="10156" y="16547"/>
                    <a:pt x="10156" y="16547"/>
                    <a:pt x="10156" y="16674"/>
                  </a:cubicBezTo>
                  <a:cubicBezTo>
                    <a:pt x="10156" y="16674"/>
                    <a:pt x="10156" y="16674"/>
                    <a:pt x="10156" y="16674"/>
                  </a:cubicBezTo>
                  <a:cubicBezTo>
                    <a:pt x="10156" y="16674"/>
                    <a:pt x="10156" y="16674"/>
                    <a:pt x="10156" y="16674"/>
                  </a:cubicBezTo>
                  <a:cubicBezTo>
                    <a:pt x="10156" y="16800"/>
                    <a:pt x="10156" y="16800"/>
                    <a:pt x="10013" y="16800"/>
                  </a:cubicBezTo>
                  <a:cubicBezTo>
                    <a:pt x="10013" y="16926"/>
                    <a:pt x="10013" y="16926"/>
                    <a:pt x="10013" y="17053"/>
                  </a:cubicBezTo>
                  <a:cubicBezTo>
                    <a:pt x="10013" y="17053"/>
                    <a:pt x="10013" y="17053"/>
                    <a:pt x="10013" y="17053"/>
                  </a:cubicBezTo>
                  <a:cubicBezTo>
                    <a:pt x="10013" y="17053"/>
                    <a:pt x="10013" y="17053"/>
                    <a:pt x="10013" y="17179"/>
                  </a:cubicBezTo>
                  <a:cubicBezTo>
                    <a:pt x="10013" y="17179"/>
                    <a:pt x="10013" y="17179"/>
                    <a:pt x="10013" y="17179"/>
                  </a:cubicBezTo>
                  <a:cubicBezTo>
                    <a:pt x="10013" y="17179"/>
                    <a:pt x="10013" y="17179"/>
                    <a:pt x="10013" y="17179"/>
                  </a:cubicBezTo>
                  <a:cubicBezTo>
                    <a:pt x="10013" y="17305"/>
                    <a:pt x="10013" y="17305"/>
                    <a:pt x="10013" y="17305"/>
                  </a:cubicBezTo>
                  <a:cubicBezTo>
                    <a:pt x="10013" y="17305"/>
                    <a:pt x="10013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179"/>
                    <a:pt x="9870" y="17179"/>
                  </a:cubicBezTo>
                  <a:cubicBezTo>
                    <a:pt x="9870" y="17179"/>
                    <a:pt x="9870" y="17179"/>
                    <a:pt x="9870" y="17179"/>
                  </a:cubicBezTo>
                  <a:cubicBezTo>
                    <a:pt x="9870" y="17179"/>
                    <a:pt x="9870" y="17179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6926"/>
                    <a:pt x="9870" y="16926"/>
                    <a:pt x="9870" y="16926"/>
                  </a:cubicBezTo>
                  <a:cubicBezTo>
                    <a:pt x="9870" y="16926"/>
                    <a:pt x="9870" y="16926"/>
                    <a:pt x="9870" y="16926"/>
                  </a:cubicBezTo>
                  <a:cubicBezTo>
                    <a:pt x="9870" y="16926"/>
                    <a:pt x="9870" y="16800"/>
                    <a:pt x="9870" y="16800"/>
                  </a:cubicBezTo>
                  <a:cubicBezTo>
                    <a:pt x="9870" y="16674"/>
                    <a:pt x="9870" y="16674"/>
                    <a:pt x="9870" y="16547"/>
                  </a:cubicBezTo>
                  <a:cubicBezTo>
                    <a:pt x="10013" y="16547"/>
                    <a:pt x="10013" y="16421"/>
                    <a:pt x="10013" y="16421"/>
                  </a:cubicBezTo>
                  <a:cubicBezTo>
                    <a:pt x="10013" y="16295"/>
                    <a:pt x="10013" y="16295"/>
                    <a:pt x="10156" y="16168"/>
                  </a:cubicBezTo>
                  <a:cubicBezTo>
                    <a:pt x="10156" y="16168"/>
                    <a:pt x="10156" y="16168"/>
                    <a:pt x="10299" y="16042"/>
                  </a:cubicBezTo>
                  <a:cubicBezTo>
                    <a:pt x="10299" y="16042"/>
                    <a:pt x="10299" y="16042"/>
                    <a:pt x="10299" y="16042"/>
                  </a:cubicBezTo>
                  <a:cubicBezTo>
                    <a:pt x="10299" y="16042"/>
                    <a:pt x="10299" y="16042"/>
                    <a:pt x="10442" y="16042"/>
                  </a:cubicBezTo>
                  <a:cubicBezTo>
                    <a:pt x="10442" y="16042"/>
                    <a:pt x="10442" y="16042"/>
                    <a:pt x="10442" y="16042"/>
                  </a:cubicBezTo>
                  <a:cubicBezTo>
                    <a:pt x="10442" y="15916"/>
                    <a:pt x="10442" y="15916"/>
                    <a:pt x="10585" y="15916"/>
                  </a:cubicBezTo>
                  <a:cubicBezTo>
                    <a:pt x="10585" y="15916"/>
                    <a:pt x="10728" y="15916"/>
                    <a:pt x="10728" y="15916"/>
                  </a:cubicBezTo>
                  <a:cubicBezTo>
                    <a:pt x="10728" y="15789"/>
                    <a:pt x="10728" y="15789"/>
                    <a:pt x="10728" y="15789"/>
                  </a:cubicBezTo>
                  <a:cubicBezTo>
                    <a:pt x="10728" y="15789"/>
                    <a:pt x="10728" y="15789"/>
                    <a:pt x="10728" y="15789"/>
                  </a:cubicBezTo>
                  <a:cubicBezTo>
                    <a:pt x="10728" y="15663"/>
                    <a:pt x="10728" y="15663"/>
                    <a:pt x="10728" y="15663"/>
                  </a:cubicBezTo>
                  <a:cubicBezTo>
                    <a:pt x="10728" y="15537"/>
                    <a:pt x="10728" y="15537"/>
                    <a:pt x="10728" y="15537"/>
                  </a:cubicBezTo>
                  <a:cubicBezTo>
                    <a:pt x="10728" y="15537"/>
                    <a:pt x="10728" y="15537"/>
                    <a:pt x="10728" y="15537"/>
                  </a:cubicBezTo>
                  <a:cubicBezTo>
                    <a:pt x="10728" y="15411"/>
                    <a:pt x="10728" y="15411"/>
                    <a:pt x="10728" y="15284"/>
                  </a:cubicBezTo>
                  <a:cubicBezTo>
                    <a:pt x="10728" y="15284"/>
                    <a:pt x="10728" y="15284"/>
                    <a:pt x="10728" y="15158"/>
                  </a:cubicBezTo>
                  <a:cubicBezTo>
                    <a:pt x="10728" y="15158"/>
                    <a:pt x="10728" y="15158"/>
                    <a:pt x="10728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1015" y="15158"/>
                    <a:pt x="11015" y="15158"/>
                  </a:cubicBezTo>
                  <a:cubicBezTo>
                    <a:pt x="11015" y="15158"/>
                    <a:pt x="11015" y="15158"/>
                    <a:pt x="11015" y="15158"/>
                  </a:cubicBezTo>
                  <a:cubicBezTo>
                    <a:pt x="11015" y="15158"/>
                    <a:pt x="11015" y="15158"/>
                    <a:pt x="11015" y="15284"/>
                  </a:cubicBezTo>
                  <a:cubicBezTo>
                    <a:pt x="11015" y="15284"/>
                    <a:pt x="11015" y="15284"/>
                    <a:pt x="11015" y="15284"/>
                  </a:cubicBezTo>
                  <a:cubicBezTo>
                    <a:pt x="11015" y="15284"/>
                    <a:pt x="11015" y="15284"/>
                    <a:pt x="11015" y="15284"/>
                  </a:cubicBezTo>
                  <a:cubicBezTo>
                    <a:pt x="11015" y="15789"/>
                    <a:pt x="11015" y="15789"/>
                    <a:pt x="11015" y="15789"/>
                  </a:cubicBezTo>
                  <a:cubicBezTo>
                    <a:pt x="11015" y="15789"/>
                    <a:pt x="11015" y="15789"/>
                    <a:pt x="11015" y="15789"/>
                  </a:cubicBezTo>
                  <a:cubicBezTo>
                    <a:pt x="11015" y="15916"/>
                    <a:pt x="11015" y="15916"/>
                    <a:pt x="11015" y="15916"/>
                  </a:cubicBezTo>
                  <a:cubicBezTo>
                    <a:pt x="11158" y="15916"/>
                    <a:pt x="11158" y="15916"/>
                    <a:pt x="11301" y="15916"/>
                  </a:cubicBezTo>
                  <a:cubicBezTo>
                    <a:pt x="11444" y="16042"/>
                    <a:pt x="11444" y="16042"/>
                    <a:pt x="11587" y="16042"/>
                  </a:cubicBezTo>
                  <a:cubicBezTo>
                    <a:pt x="11587" y="16042"/>
                    <a:pt x="11587" y="16042"/>
                    <a:pt x="11587" y="16042"/>
                  </a:cubicBezTo>
                  <a:cubicBezTo>
                    <a:pt x="11587" y="16168"/>
                    <a:pt x="11730" y="16168"/>
                    <a:pt x="11730" y="16295"/>
                  </a:cubicBezTo>
                  <a:cubicBezTo>
                    <a:pt x="11730" y="16421"/>
                    <a:pt x="11873" y="16421"/>
                    <a:pt x="11873" y="16547"/>
                  </a:cubicBezTo>
                  <a:cubicBezTo>
                    <a:pt x="11873" y="16674"/>
                    <a:pt x="11873" y="16800"/>
                    <a:pt x="11873" y="16800"/>
                  </a:cubicBezTo>
                  <a:cubicBezTo>
                    <a:pt x="12016" y="16926"/>
                    <a:pt x="12016" y="16926"/>
                    <a:pt x="12016" y="17053"/>
                  </a:cubicBezTo>
                  <a:cubicBezTo>
                    <a:pt x="12016" y="17053"/>
                    <a:pt x="12016" y="17053"/>
                    <a:pt x="12016" y="17053"/>
                  </a:cubicBezTo>
                  <a:cubicBezTo>
                    <a:pt x="12016" y="17179"/>
                    <a:pt x="12016" y="17179"/>
                    <a:pt x="12016" y="17179"/>
                  </a:cubicBezTo>
                  <a:cubicBezTo>
                    <a:pt x="12016" y="17179"/>
                    <a:pt x="12016" y="17179"/>
                    <a:pt x="12016" y="17179"/>
                  </a:cubicBezTo>
                  <a:cubicBezTo>
                    <a:pt x="12016" y="17179"/>
                    <a:pt x="12016" y="17179"/>
                    <a:pt x="12016" y="17305"/>
                  </a:cubicBezTo>
                  <a:cubicBezTo>
                    <a:pt x="12016" y="17305"/>
                    <a:pt x="12016" y="17305"/>
                    <a:pt x="12016" y="17305"/>
                  </a:cubicBezTo>
                  <a:cubicBezTo>
                    <a:pt x="12016" y="17305"/>
                    <a:pt x="12016" y="17305"/>
                    <a:pt x="12016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873" y="17305"/>
                    <a:pt x="11873" y="17432"/>
                    <a:pt x="11873" y="17432"/>
                  </a:cubicBezTo>
                  <a:cubicBezTo>
                    <a:pt x="11873" y="17432"/>
                    <a:pt x="11873" y="17432"/>
                    <a:pt x="11873" y="17432"/>
                  </a:cubicBezTo>
                  <a:cubicBezTo>
                    <a:pt x="11873" y="17432"/>
                    <a:pt x="11873" y="17305"/>
                    <a:pt x="11873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730" y="17305"/>
                    <a:pt x="11730" y="17305"/>
                    <a:pt x="11730" y="17305"/>
                  </a:cubicBezTo>
                  <a:cubicBezTo>
                    <a:pt x="11730" y="17305"/>
                    <a:pt x="11730" y="17179"/>
                    <a:pt x="11730" y="17179"/>
                  </a:cubicBezTo>
                  <a:cubicBezTo>
                    <a:pt x="11730" y="17179"/>
                    <a:pt x="11730" y="17179"/>
                    <a:pt x="11730" y="17179"/>
                  </a:cubicBezTo>
                  <a:cubicBezTo>
                    <a:pt x="11730" y="17053"/>
                    <a:pt x="11730" y="17053"/>
                    <a:pt x="11730" y="17053"/>
                  </a:cubicBezTo>
                  <a:cubicBezTo>
                    <a:pt x="11730" y="16926"/>
                    <a:pt x="11730" y="16926"/>
                    <a:pt x="11730" y="16800"/>
                  </a:cubicBezTo>
                  <a:cubicBezTo>
                    <a:pt x="11730" y="16800"/>
                    <a:pt x="11730" y="16800"/>
                    <a:pt x="11730" y="16800"/>
                  </a:cubicBezTo>
                  <a:cubicBezTo>
                    <a:pt x="11730" y="16674"/>
                    <a:pt x="11730" y="16674"/>
                    <a:pt x="11587" y="16547"/>
                  </a:cubicBezTo>
                  <a:cubicBezTo>
                    <a:pt x="11587" y="16547"/>
                    <a:pt x="11587" y="16421"/>
                    <a:pt x="11587" y="16421"/>
                  </a:cubicBezTo>
                  <a:cubicBezTo>
                    <a:pt x="11587" y="16295"/>
                    <a:pt x="11444" y="16295"/>
                    <a:pt x="11444" y="16295"/>
                  </a:cubicBezTo>
                  <a:cubicBezTo>
                    <a:pt x="11444" y="16168"/>
                    <a:pt x="11444" y="16168"/>
                    <a:pt x="11301" y="16168"/>
                  </a:cubicBezTo>
                  <a:cubicBezTo>
                    <a:pt x="11301" y="16168"/>
                    <a:pt x="11301" y="16168"/>
                    <a:pt x="11301" y="16168"/>
                  </a:cubicBezTo>
                  <a:cubicBezTo>
                    <a:pt x="11301" y="16168"/>
                    <a:pt x="11301" y="16168"/>
                    <a:pt x="11158" y="16168"/>
                  </a:cubicBezTo>
                  <a:cubicBezTo>
                    <a:pt x="11158" y="16042"/>
                    <a:pt x="11158" y="16042"/>
                    <a:pt x="11158" y="16042"/>
                  </a:cubicBezTo>
                  <a:cubicBezTo>
                    <a:pt x="11158" y="16042"/>
                    <a:pt x="11158" y="16042"/>
                    <a:pt x="11158" y="16042"/>
                  </a:cubicBezTo>
                  <a:cubicBezTo>
                    <a:pt x="11015" y="16042"/>
                    <a:pt x="11015" y="16042"/>
                    <a:pt x="11015" y="16042"/>
                  </a:cubicBezTo>
                  <a:cubicBezTo>
                    <a:pt x="11015" y="16042"/>
                    <a:pt x="11015" y="16168"/>
                    <a:pt x="11015" y="16168"/>
                  </a:cubicBezTo>
                  <a:cubicBezTo>
                    <a:pt x="11015" y="16295"/>
                    <a:pt x="11015" y="16295"/>
                    <a:pt x="11015" y="16295"/>
                  </a:cubicBezTo>
                  <a:cubicBezTo>
                    <a:pt x="11015" y="16421"/>
                    <a:pt x="11015" y="16421"/>
                    <a:pt x="11015" y="16547"/>
                  </a:cubicBezTo>
                  <a:cubicBezTo>
                    <a:pt x="11015" y="16547"/>
                    <a:pt x="11015" y="16547"/>
                    <a:pt x="11015" y="16547"/>
                  </a:cubicBezTo>
                  <a:cubicBezTo>
                    <a:pt x="11015" y="16674"/>
                    <a:pt x="11015" y="16674"/>
                    <a:pt x="11015" y="16800"/>
                  </a:cubicBezTo>
                  <a:cubicBezTo>
                    <a:pt x="11015" y="16800"/>
                    <a:pt x="11015" y="16800"/>
                    <a:pt x="11015" y="16926"/>
                  </a:cubicBezTo>
                  <a:cubicBezTo>
                    <a:pt x="11015" y="16926"/>
                    <a:pt x="11015" y="16926"/>
                    <a:pt x="11015" y="16926"/>
                  </a:cubicBezTo>
                  <a:cubicBezTo>
                    <a:pt x="11015" y="16926"/>
                    <a:pt x="11015" y="16926"/>
                    <a:pt x="11015" y="17053"/>
                  </a:cubicBezTo>
                  <a:cubicBezTo>
                    <a:pt x="11015" y="17053"/>
                    <a:pt x="11158" y="17179"/>
                    <a:pt x="11158" y="17179"/>
                  </a:cubicBezTo>
                  <a:cubicBezTo>
                    <a:pt x="11158" y="17179"/>
                    <a:pt x="11158" y="17179"/>
                    <a:pt x="11158" y="17179"/>
                  </a:cubicBezTo>
                  <a:cubicBezTo>
                    <a:pt x="11158" y="17305"/>
                    <a:pt x="11158" y="17305"/>
                    <a:pt x="11158" y="17432"/>
                  </a:cubicBezTo>
                  <a:cubicBezTo>
                    <a:pt x="11158" y="17432"/>
                    <a:pt x="11301" y="17558"/>
                    <a:pt x="11301" y="17558"/>
                  </a:cubicBezTo>
                  <a:cubicBezTo>
                    <a:pt x="11301" y="17684"/>
                    <a:pt x="11301" y="17684"/>
                    <a:pt x="11301" y="17811"/>
                  </a:cubicBezTo>
                  <a:cubicBezTo>
                    <a:pt x="11444" y="17811"/>
                    <a:pt x="11444" y="17937"/>
                    <a:pt x="11444" y="17937"/>
                  </a:cubicBezTo>
                  <a:cubicBezTo>
                    <a:pt x="11444" y="17937"/>
                    <a:pt x="11444" y="17937"/>
                    <a:pt x="11444" y="17937"/>
                  </a:cubicBezTo>
                  <a:cubicBezTo>
                    <a:pt x="11444" y="17937"/>
                    <a:pt x="11444" y="18063"/>
                    <a:pt x="11587" y="18063"/>
                  </a:cubicBezTo>
                  <a:cubicBezTo>
                    <a:pt x="11587" y="18063"/>
                    <a:pt x="11587" y="18063"/>
                    <a:pt x="11587" y="18063"/>
                  </a:cubicBezTo>
                  <a:cubicBezTo>
                    <a:pt x="11587" y="18063"/>
                    <a:pt x="11587" y="18063"/>
                    <a:pt x="11587" y="18063"/>
                  </a:cubicBezTo>
                  <a:cubicBezTo>
                    <a:pt x="11587" y="18189"/>
                    <a:pt x="11587" y="18189"/>
                    <a:pt x="11587" y="18189"/>
                  </a:cubicBezTo>
                  <a:cubicBezTo>
                    <a:pt x="11587" y="18189"/>
                    <a:pt x="11730" y="18189"/>
                    <a:pt x="11730" y="18316"/>
                  </a:cubicBezTo>
                  <a:cubicBezTo>
                    <a:pt x="11730" y="18316"/>
                    <a:pt x="11730" y="18316"/>
                    <a:pt x="11730" y="18316"/>
                  </a:cubicBezTo>
                  <a:cubicBezTo>
                    <a:pt x="11730" y="18442"/>
                    <a:pt x="11730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587" y="18568"/>
                    <a:pt x="11587" y="18442"/>
                  </a:cubicBezTo>
                  <a:cubicBezTo>
                    <a:pt x="11587" y="18442"/>
                    <a:pt x="11587" y="18442"/>
                    <a:pt x="11587" y="18442"/>
                  </a:cubicBezTo>
                  <a:cubicBezTo>
                    <a:pt x="11587" y="18442"/>
                    <a:pt x="11444" y="18316"/>
                    <a:pt x="11444" y="18316"/>
                  </a:cubicBezTo>
                  <a:cubicBezTo>
                    <a:pt x="11444" y="18316"/>
                    <a:pt x="11444" y="18316"/>
                    <a:pt x="11444" y="18316"/>
                  </a:cubicBezTo>
                  <a:cubicBezTo>
                    <a:pt x="11301" y="18189"/>
                    <a:pt x="11301" y="18063"/>
                    <a:pt x="11301" y="18063"/>
                  </a:cubicBezTo>
                  <a:cubicBezTo>
                    <a:pt x="11158" y="17937"/>
                    <a:pt x="11158" y="17811"/>
                    <a:pt x="11158" y="17684"/>
                  </a:cubicBezTo>
                  <a:cubicBezTo>
                    <a:pt x="11015" y="17684"/>
                    <a:pt x="11015" y="17558"/>
                    <a:pt x="11015" y="17558"/>
                  </a:cubicBezTo>
                  <a:cubicBezTo>
                    <a:pt x="11015" y="17432"/>
                    <a:pt x="10872" y="17432"/>
                    <a:pt x="10872" y="17305"/>
                  </a:cubicBezTo>
                  <a:cubicBezTo>
                    <a:pt x="10872" y="17179"/>
                    <a:pt x="10872" y="17179"/>
                    <a:pt x="10872" y="17179"/>
                  </a:cubicBezTo>
                  <a:cubicBezTo>
                    <a:pt x="10872" y="17305"/>
                    <a:pt x="10872" y="17305"/>
                    <a:pt x="10872" y="17432"/>
                  </a:cubicBezTo>
                  <a:cubicBezTo>
                    <a:pt x="10872" y="17432"/>
                    <a:pt x="10728" y="17558"/>
                    <a:pt x="10728" y="17558"/>
                  </a:cubicBezTo>
                  <a:cubicBezTo>
                    <a:pt x="10728" y="17558"/>
                    <a:pt x="10728" y="17558"/>
                    <a:pt x="10728" y="17558"/>
                  </a:cubicBezTo>
                  <a:cubicBezTo>
                    <a:pt x="10728" y="17558"/>
                    <a:pt x="10728" y="17558"/>
                    <a:pt x="10728" y="17684"/>
                  </a:cubicBezTo>
                  <a:cubicBezTo>
                    <a:pt x="10728" y="17684"/>
                    <a:pt x="10728" y="17811"/>
                    <a:pt x="10585" y="17811"/>
                  </a:cubicBezTo>
                  <a:cubicBezTo>
                    <a:pt x="10585" y="17811"/>
                    <a:pt x="10585" y="17937"/>
                    <a:pt x="10585" y="17937"/>
                  </a:cubicBezTo>
                  <a:cubicBezTo>
                    <a:pt x="10585" y="17937"/>
                    <a:pt x="10442" y="18063"/>
                    <a:pt x="10442" y="18063"/>
                  </a:cubicBezTo>
                  <a:cubicBezTo>
                    <a:pt x="10442" y="18063"/>
                    <a:pt x="10442" y="18063"/>
                    <a:pt x="10442" y="18063"/>
                  </a:cubicBezTo>
                  <a:cubicBezTo>
                    <a:pt x="10442" y="18063"/>
                    <a:pt x="10442" y="18189"/>
                    <a:pt x="10442" y="18189"/>
                  </a:cubicBezTo>
                  <a:cubicBezTo>
                    <a:pt x="10442" y="18189"/>
                    <a:pt x="10299" y="18189"/>
                    <a:pt x="10299" y="18316"/>
                  </a:cubicBezTo>
                  <a:cubicBezTo>
                    <a:pt x="10299" y="18316"/>
                    <a:pt x="10299" y="18316"/>
                    <a:pt x="10299" y="18316"/>
                  </a:cubicBezTo>
                  <a:cubicBezTo>
                    <a:pt x="10299" y="18316"/>
                    <a:pt x="10299" y="18316"/>
                    <a:pt x="10299" y="18316"/>
                  </a:cubicBezTo>
                  <a:cubicBezTo>
                    <a:pt x="10156" y="18442"/>
                    <a:pt x="10156" y="18442"/>
                    <a:pt x="10156" y="18442"/>
                  </a:cubicBezTo>
                  <a:cubicBezTo>
                    <a:pt x="10156" y="18442"/>
                    <a:pt x="10156" y="18442"/>
                    <a:pt x="10156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10013" y="18316"/>
                  </a:cubicBezTo>
                  <a:cubicBezTo>
                    <a:pt x="10013" y="18316"/>
                    <a:pt x="10013" y="18316"/>
                    <a:pt x="10013" y="18316"/>
                  </a:cubicBezTo>
                  <a:cubicBezTo>
                    <a:pt x="10013" y="18316"/>
                    <a:pt x="10013" y="18316"/>
                    <a:pt x="10013" y="18316"/>
                  </a:cubicBezTo>
                  <a:cubicBezTo>
                    <a:pt x="10013" y="18316"/>
                    <a:pt x="10013" y="18189"/>
                    <a:pt x="10156" y="18189"/>
                  </a:cubicBezTo>
                  <a:cubicBezTo>
                    <a:pt x="10156" y="18189"/>
                    <a:pt x="10156" y="18189"/>
                    <a:pt x="10156" y="18063"/>
                  </a:cubicBezTo>
                  <a:cubicBezTo>
                    <a:pt x="10156" y="18063"/>
                    <a:pt x="10156" y="18063"/>
                    <a:pt x="10156" y="18063"/>
                  </a:cubicBezTo>
                  <a:cubicBezTo>
                    <a:pt x="10299" y="18063"/>
                    <a:pt x="10299" y="17937"/>
                    <a:pt x="10299" y="17937"/>
                  </a:cubicBezTo>
                  <a:cubicBezTo>
                    <a:pt x="10299" y="17937"/>
                    <a:pt x="10299" y="17811"/>
                    <a:pt x="10442" y="17811"/>
                  </a:cubicBezTo>
                  <a:cubicBezTo>
                    <a:pt x="10442" y="17811"/>
                    <a:pt x="10442" y="17684"/>
                    <a:pt x="10442" y="17684"/>
                  </a:cubicBezTo>
                  <a:cubicBezTo>
                    <a:pt x="10442" y="17684"/>
                    <a:pt x="10442" y="17684"/>
                    <a:pt x="10442" y="17684"/>
                  </a:cubicBezTo>
                  <a:cubicBezTo>
                    <a:pt x="10442" y="17558"/>
                    <a:pt x="10585" y="17558"/>
                    <a:pt x="10585" y="17558"/>
                  </a:cubicBezTo>
                  <a:cubicBezTo>
                    <a:pt x="10585" y="17558"/>
                    <a:pt x="10585" y="17558"/>
                    <a:pt x="10585" y="17558"/>
                  </a:cubicBezTo>
                  <a:cubicBezTo>
                    <a:pt x="10585" y="17432"/>
                    <a:pt x="10585" y="17432"/>
                    <a:pt x="10585" y="17305"/>
                  </a:cubicBezTo>
                  <a:cubicBezTo>
                    <a:pt x="10585" y="17305"/>
                    <a:pt x="10728" y="17305"/>
                    <a:pt x="10728" y="17179"/>
                  </a:cubicBezTo>
                  <a:cubicBezTo>
                    <a:pt x="10728" y="17179"/>
                    <a:pt x="10728" y="17053"/>
                    <a:pt x="10728" y="17053"/>
                  </a:cubicBezTo>
                  <a:cubicBezTo>
                    <a:pt x="10728" y="17053"/>
                    <a:pt x="10728" y="16926"/>
                    <a:pt x="10728" y="16926"/>
                  </a:cubicBezTo>
                  <a:cubicBezTo>
                    <a:pt x="10728" y="16926"/>
                    <a:pt x="10728" y="16926"/>
                    <a:pt x="10728" y="16926"/>
                  </a:cubicBezTo>
                  <a:cubicBezTo>
                    <a:pt x="10728" y="16800"/>
                    <a:pt x="10728" y="16800"/>
                    <a:pt x="10728" y="16674"/>
                  </a:cubicBezTo>
                  <a:cubicBezTo>
                    <a:pt x="10728" y="16674"/>
                    <a:pt x="10728" y="16547"/>
                    <a:pt x="10728" y="16547"/>
                  </a:cubicBezTo>
                  <a:cubicBezTo>
                    <a:pt x="10728" y="16547"/>
                    <a:pt x="10728" y="16547"/>
                    <a:pt x="10728" y="16547"/>
                  </a:cubicBezTo>
                  <a:cubicBezTo>
                    <a:pt x="10728" y="16421"/>
                    <a:pt x="10728" y="16421"/>
                    <a:pt x="10728" y="16295"/>
                  </a:cubicBezTo>
                  <a:cubicBezTo>
                    <a:pt x="10728" y="16295"/>
                    <a:pt x="10728" y="16168"/>
                    <a:pt x="10728" y="16168"/>
                  </a:cubicBezTo>
                  <a:cubicBezTo>
                    <a:pt x="10728" y="16042"/>
                    <a:pt x="10728" y="16042"/>
                    <a:pt x="10728" y="16042"/>
                  </a:cubicBezTo>
                  <a:close/>
                  <a:moveTo>
                    <a:pt x="15306" y="1642"/>
                  </a:move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163" y="1516"/>
                    <a:pt x="15163" y="1516"/>
                  </a:cubicBezTo>
                  <a:cubicBezTo>
                    <a:pt x="15163" y="1516"/>
                    <a:pt x="15163" y="1516"/>
                    <a:pt x="15163" y="1516"/>
                  </a:cubicBezTo>
                  <a:cubicBezTo>
                    <a:pt x="15163" y="1516"/>
                    <a:pt x="15163" y="1516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449" y="1389"/>
                    <a:pt x="15449" y="1389"/>
                    <a:pt x="15449" y="1389"/>
                  </a:cubicBezTo>
                  <a:cubicBezTo>
                    <a:pt x="15449" y="1389"/>
                    <a:pt x="15449" y="1516"/>
                    <a:pt x="15449" y="1516"/>
                  </a:cubicBezTo>
                  <a:cubicBezTo>
                    <a:pt x="15449" y="1516"/>
                    <a:pt x="15449" y="1516"/>
                    <a:pt x="15449" y="1516"/>
                  </a:cubicBezTo>
                  <a:cubicBezTo>
                    <a:pt x="15449" y="1516"/>
                    <a:pt x="15449" y="1516"/>
                    <a:pt x="15449" y="1516"/>
                  </a:cubicBezTo>
                  <a:cubicBezTo>
                    <a:pt x="15449" y="1516"/>
                    <a:pt x="15592" y="1516"/>
                    <a:pt x="15592" y="1516"/>
                  </a:cubicBezTo>
                  <a:cubicBezTo>
                    <a:pt x="15592" y="1516"/>
                    <a:pt x="15592" y="1516"/>
                    <a:pt x="15592" y="1516"/>
                  </a:cubicBezTo>
                  <a:cubicBezTo>
                    <a:pt x="15735" y="1516"/>
                    <a:pt x="15735" y="1516"/>
                    <a:pt x="15735" y="1516"/>
                  </a:cubicBezTo>
                  <a:cubicBezTo>
                    <a:pt x="15735" y="1516"/>
                    <a:pt x="15735" y="1516"/>
                    <a:pt x="15735" y="1516"/>
                  </a:cubicBezTo>
                  <a:cubicBezTo>
                    <a:pt x="15735" y="1516"/>
                    <a:pt x="15878" y="1516"/>
                    <a:pt x="15878" y="1516"/>
                  </a:cubicBezTo>
                  <a:cubicBezTo>
                    <a:pt x="15878" y="1516"/>
                    <a:pt x="16021" y="1516"/>
                    <a:pt x="16021" y="1516"/>
                  </a:cubicBezTo>
                  <a:cubicBezTo>
                    <a:pt x="16021" y="1516"/>
                    <a:pt x="16021" y="1516"/>
                    <a:pt x="16021" y="1516"/>
                  </a:cubicBezTo>
                  <a:cubicBezTo>
                    <a:pt x="16021" y="1516"/>
                    <a:pt x="16021" y="1516"/>
                    <a:pt x="16021" y="1516"/>
                  </a:cubicBezTo>
                  <a:cubicBezTo>
                    <a:pt x="16021" y="1516"/>
                    <a:pt x="16021" y="1389"/>
                    <a:pt x="16021" y="1389"/>
                  </a:cubicBezTo>
                  <a:cubicBezTo>
                    <a:pt x="16021" y="1389"/>
                    <a:pt x="16021" y="1389"/>
                    <a:pt x="16021" y="1389"/>
                  </a:cubicBezTo>
                  <a:cubicBezTo>
                    <a:pt x="16021" y="1389"/>
                    <a:pt x="16021" y="1389"/>
                    <a:pt x="16021" y="1389"/>
                  </a:cubicBezTo>
                  <a:cubicBezTo>
                    <a:pt x="16164" y="1389"/>
                    <a:pt x="16164" y="1389"/>
                    <a:pt x="16164" y="1389"/>
                  </a:cubicBezTo>
                  <a:cubicBezTo>
                    <a:pt x="16164" y="1389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307" y="1263"/>
                  </a:cubicBezTo>
                  <a:cubicBezTo>
                    <a:pt x="16307" y="1263"/>
                    <a:pt x="16307" y="1263"/>
                    <a:pt x="16307" y="1389"/>
                  </a:cubicBezTo>
                  <a:cubicBezTo>
                    <a:pt x="16307" y="1389"/>
                    <a:pt x="16307" y="1389"/>
                    <a:pt x="16307" y="1389"/>
                  </a:cubicBezTo>
                  <a:cubicBezTo>
                    <a:pt x="16307" y="1389"/>
                    <a:pt x="16307" y="1389"/>
                    <a:pt x="16307" y="1516"/>
                  </a:cubicBezTo>
                  <a:cubicBezTo>
                    <a:pt x="16307" y="1516"/>
                    <a:pt x="16164" y="1516"/>
                    <a:pt x="16164" y="1516"/>
                  </a:cubicBezTo>
                  <a:cubicBezTo>
                    <a:pt x="16164" y="1516"/>
                    <a:pt x="16164" y="1516"/>
                    <a:pt x="16164" y="1642"/>
                  </a:cubicBezTo>
                  <a:cubicBezTo>
                    <a:pt x="16164" y="1642"/>
                    <a:pt x="16164" y="1642"/>
                    <a:pt x="16164" y="1642"/>
                  </a:cubicBezTo>
                  <a:cubicBezTo>
                    <a:pt x="16164" y="1642"/>
                    <a:pt x="16164" y="1642"/>
                    <a:pt x="16021" y="1642"/>
                  </a:cubicBezTo>
                  <a:cubicBezTo>
                    <a:pt x="16021" y="1642"/>
                    <a:pt x="16021" y="1642"/>
                    <a:pt x="16021" y="1642"/>
                  </a:cubicBezTo>
                  <a:cubicBezTo>
                    <a:pt x="16021" y="1642"/>
                    <a:pt x="16021" y="1642"/>
                    <a:pt x="16021" y="1642"/>
                  </a:cubicBezTo>
                  <a:cubicBezTo>
                    <a:pt x="15878" y="1642"/>
                    <a:pt x="15878" y="1642"/>
                    <a:pt x="15878" y="1642"/>
                  </a:cubicBezTo>
                  <a:cubicBezTo>
                    <a:pt x="15878" y="1768"/>
                    <a:pt x="15878" y="1768"/>
                    <a:pt x="15878" y="1768"/>
                  </a:cubicBezTo>
                  <a:cubicBezTo>
                    <a:pt x="15878" y="1768"/>
                    <a:pt x="15878" y="1768"/>
                    <a:pt x="15878" y="1768"/>
                  </a:cubicBezTo>
                  <a:cubicBezTo>
                    <a:pt x="15878" y="1768"/>
                    <a:pt x="16021" y="1768"/>
                    <a:pt x="16021" y="1768"/>
                  </a:cubicBezTo>
                  <a:cubicBezTo>
                    <a:pt x="16164" y="1768"/>
                    <a:pt x="16307" y="1768"/>
                    <a:pt x="16307" y="1768"/>
                  </a:cubicBezTo>
                  <a:cubicBezTo>
                    <a:pt x="16307" y="1768"/>
                    <a:pt x="16307" y="1768"/>
                    <a:pt x="16307" y="1768"/>
                  </a:cubicBezTo>
                  <a:cubicBezTo>
                    <a:pt x="16450" y="1768"/>
                    <a:pt x="16450" y="1768"/>
                    <a:pt x="16593" y="1768"/>
                  </a:cubicBezTo>
                  <a:cubicBezTo>
                    <a:pt x="16593" y="1768"/>
                    <a:pt x="16593" y="1768"/>
                    <a:pt x="16593" y="1768"/>
                  </a:cubicBezTo>
                  <a:cubicBezTo>
                    <a:pt x="16593" y="1768"/>
                    <a:pt x="16593" y="1768"/>
                    <a:pt x="16593" y="1768"/>
                  </a:cubicBezTo>
                  <a:cubicBezTo>
                    <a:pt x="16593" y="1768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736" y="1895"/>
                    <a:pt x="16736" y="1895"/>
                    <a:pt x="16736" y="1895"/>
                  </a:cubicBezTo>
                  <a:cubicBezTo>
                    <a:pt x="16736" y="1895"/>
                    <a:pt x="16736" y="1895"/>
                    <a:pt x="16736" y="1895"/>
                  </a:cubicBezTo>
                  <a:cubicBezTo>
                    <a:pt x="16736" y="1895"/>
                    <a:pt x="16736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450" y="1895"/>
                    <a:pt x="16450" y="1895"/>
                  </a:cubicBezTo>
                  <a:cubicBezTo>
                    <a:pt x="16450" y="1895"/>
                    <a:pt x="16450" y="1895"/>
                    <a:pt x="16450" y="1895"/>
                  </a:cubicBezTo>
                  <a:cubicBezTo>
                    <a:pt x="16450" y="1895"/>
                    <a:pt x="16307" y="1895"/>
                    <a:pt x="16164" y="1895"/>
                  </a:cubicBezTo>
                  <a:cubicBezTo>
                    <a:pt x="16164" y="1895"/>
                    <a:pt x="16021" y="1895"/>
                    <a:pt x="16021" y="1895"/>
                  </a:cubicBezTo>
                  <a:cubicBezTo>
                    <a:pt x="15878" y="1895"/>
                    <a:pt x="15878" y="1895"/>
                    <a:pt x="15878" y="1895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306" y="1642"/>
                    <a:pt x="15306" y="1642"/>
                    <a:pt x="15306" y="1642"/>
                  </a:cubicBezTo>
                  <a:close/>
                  <a:moveTo>
                    <a:pt x="15878" y="2021"/>
                  </a:move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6021" y="2021"/>
                    <a:pt x="16021" y="2021"/>
                    <a:pt x="16021" y="2021"/>
                  </a:cubicBezTo>
                  <a:cubicBezTo>
                    <a:pt x="16164" y="2021"/>
                    <a:pt x="16164" y="2021"/>
                    <a:pt x="16164" y="2147"/>
                  </a:cubicBezTo>
                  <a:cubicBezTo>
                    <a:pt x="16164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274"/>
                    <a:pt x="16450" y="2274"/>
                    <a:pt x="16450" y="2274"/>
                  </a:cubicBezTo>
                  <a:cubicBezTo>
                    <a:pt x="16450" y="2274"/>
                    <a:pt x="16450" y="2274"/>
                    <a:pt x="16450" y="2274"/>
                  </a:cubicBezTo>
                  <a:cubicBezTo>
                    <a:pt x="16450" y="2274"/>
                    <a:pt x="16450" y="2274"/>
                    <a:pt x="16450" y="2274"/>
                  </a:cubicBezTo>
                  <a:cubicBezTo>
                    <a:pt x="16450" y="2274"/>
                    <a:pt x="16450" y="2400"/>
                    <a:pt x="16450" y="2400"/>
                  </a:cubicBezTo>
                  <a:cubicBezTo>
                    <a:pt x="16450" y="2400"/>
                    <a:pt x="16450" y="2400"/>
                    <a:pt x="16450" y="2400"/>
                  </a:cubicBezTo>
                  <a:cubicBezTo>
                    <a:pt x="16450" y="2400"/>
                    <a:pt x="16450" y="2400"/>
                    <a:pt x="16450" y="2400"/>
                  </a:cubicBezTo>
                  <a:cubicBezTo>
                    <a:pt x="16450" y="2400"/>
                    <a:pt x="16450" y="2526"/>
                    <a:pt x="16307" y="2526"/>
                  </a:cubicBezTo>
                  <a:cubicBezTo>
                    <a:pt x="16307" y="2526"/>
                    <a:pt x="16307" y="2526"/>
                    <a:pt x="16307" y="2526"/>
                  </a:cubicBezTo>
                  <a:cubicBezTo>
                    <a:pt x="16307" y="2526"/>
                    <a:pt x="16307" y="2526"/>
                    <a:pt x="16307" y="2526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450" y="2779"/>
                  </a:cubicBezTo>
                  <a:cubicBezTo>
                    <a:pt x="16450" y="2779"/>
                    <a:pt x="16450" y="2779"/>
                    <a:pt x="16450" y="2779"/>
                  </a:cubicBezTo>
                  <a:cubicBezTo>
                    <a:pt x="16450" y="2779"/>
                    <a:pt x="16450" y="2779"/>
                    <a:pt x="16450" y="2779"/>
                  </a:cubicBezTo>
                  <a:cubicBezTo>
                    <a:pt x="16450" y="2905"/>
                    <a:pt x="16450" y="2905"/>
                    <a:pt x="16450" y="2905"/>
                  </a:cubicBezTo>
                  <a:cubicBezTo>
                    <a:pt x="16450" y="2905"/>
                    <a:pt x="16450" y="3032"/>
                    <a:pt x="16450" y="3032"/>
                  </a:cubicBezTo>
                  <a:cubicBezTo>
                    <a:pt x="16450" y="3032"/>
                    <a:pt x="16450" y="3032"/>
                    <a:pt x="16450" y="3158"/>
                  </a:cubicBezTo>
                  <a:cubicBezTo>
                    <a:pt x="16450" y="3158"/>
                    <a:pt x="16450" y="3158"/>
                    <a:pt x="16450" y="3158"/>
                  </a:cubicBezTo>
                  <a:cubicBezTo>
                    <a:pt x="16450" y="3158"/>
                    <a:pt x="16450" y="3158"/>
                    <a:pt x="16450" y="3284"/>
                  </a:cubicBezTo>
                  <a:cubicBezTo>
                    <a:pt x="16450" y="3284"/>
                    <a:pt x="16450" y="3284"/>
                    <a:pt x="16450" y="3284"/>
                  </a:cubicBezTo>
                  <a:cubicBezTo>
                    <a:pt x="16450" y="3537"/>
                    <a:pt x="16450" y="3537"/>
                    <a:pt x="16450" y="3537"/>
                  </a:cubicBezTo>
                  <a:cubicBezTo>
                    <a:pt x="16450" y="3537"/>
                    <a:pt x="16450" y="3537"/>
                    <a:pt x="16450" y="3537"/>
                  </a:cubicBezTo>
                  <a:cubicBezTo>
                    <a:pt x="16450" y="3537"/>
                    <a:pt x="16450" y="3663"/>
                    <a:pt x="16450" y="3663"/>
                  </a:cubicBezTo>
                  <a:cubicBezTo>
                    <a:pt x="16450" y="3663"/>
                    <a:pt x="16450" y="3663"/>
                    <a:pt x="16450" y="3663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916"/>
                  </a:cubicBezTo>
                  <a:cubicBezTo>
                    <a:pt x="16450" y="3916"/>
                    <a:pt x="16450" y="3916"/>
                    <a:pt x="16450" y="3916"/>
                  </a:cubicBezTo>
                  <a:cubicBezTo>
                    <a:pt x="16450" y="3916"/>
                    <a:pt x="16450" y="3916"/>
                    <a:pt x="16450" y="3916"/>
                  </a:cubicBezTo>
                  <a:cubicBezTo>
                    <a:pt x="16450" y="3916"/>
                    <a:pt x="16450" y="3916"/>
                    <a:pt x="16307" y="3916"/>
                  </a:cubicBezTo>
                  <a:cubicBezTo>
                    <a:pt x="16307" y="3916"/>
                    <a:pt x="16307" y="3916"/>
                    <a:pt x="16307" y="3916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663"/>
                    <a:pt x="16307" y="3663"/>
                    <a:pt x="16307" y="3663"/>
                  </a:cubicBezTo>
                  <a:cubicBezTo>
                    <a:pt x="16307" y="3663"/>
                    <a:pt x="16307" y="3663"/>
                    <a:pt x="16307" y="3663"/>
                  </a:cubicBezTo>
                  <a:cubicBezTo>
                    <a:pt x="16307" y="3663"/>
                    <a:pt x="16307" y="3537"/>
                    <a:pt x="16307" y="3537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158"/>
                    <a:pt x="16307" y="3158"/>
                  </a:cubicBezTo>
                  <a:cubicBezTo>
                    <a:pt x="16307" y="3032"/>
                    <a:pt x="16307" y="3032"/>
                    <a:pt x="16307" y="3032"/>
                  </a:cubicBezTo>
                  <a:cubicBezTo>
                    <a:pt x="16307" y="2905"/>
                    <a:pt x="16307" y="2905"/>
                    <a:pt x="16307" y="2905"/>
                  </a:cubicBezTo>
                  <a:cubicBezTo>
                    <a:pt x="16307" y="2905"/>
                    <a:pt x="16307" y="2905"/>
                    <a:pt x="16307" y="2905"/>
                  </a:cubicBezTo>
                  <a:cubicBezTo>
                    <a:pt x="16307" y="2905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653"/>
                  </a:cubicBezTo>
                  <a:cubicBezTo>
                    <a:pt x="16164" y="2653"/>
                    <a:pt x="16164" y="2653"/>
                    <a:pt x="16164" y="2653"/>
                  </a:cubicBezTo>
                  <a:cubicBezTo>
                    <a:pt x="16164" y="2779"/>
                    <a:pt x="16164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905"/>
                    <a:pt x="16164" y="2905"/>
                  </a:cubicBezTo>
                  <a:cubicBezTo>
                    <a:pt x="16164" y="2905"/>
                    <a:pt x="16164" y="2905"/>
                    <a:pt x="16164" y="2905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158"/>
                    <a:pt x="16164" y="3158"/>
                    <a:pt x="16164" y="3158"/>
                  </a:cubicBezTo>
                  <a:cubicBezTo>
                    <a:pt x="16164" y="3284"/>
                    <a:pt x="16164" y="3284"/>
                    <a:pt x="16164" y="3284"/>
                  </a:cubicBezTo>
                  <a:cubicBezTo>
                    <a:pt x="16164" y="3284"/>
                    <a:pt x="16164" y="3284"/>
                    <a:pt x="16164" y="3284"/>
                  </a:cubicBezTo>
                  <a:cubicBezTo>
                    <a:pt x="16164" y="3411"/>
                    <a:pt x="16164" y="3411"/>
                    <a:pt x="16021" y="3411"/>
                  </a:cubicBezTo>
                  <a:cubicBezTo>
                    <a:pt x="16021" y="3411"/>
                    <a:pt x="16021" y="3411"/>
                    <a:pt x="16021" y="3411"/>
                  </a:cubicBezTo>
                  <a:cubicBezTo>
                    <a:pt x="16021" y="3411"/>
                    <a:pt x="16021" y="3411"/>
                    <a:pt x="16021" y="3411"/>
                  </a:cubicBezTo>
                  <a:cubicBezTo>
                    <a:pt x="15878" y="3537"/>
                    <a:pt x="15878" y="3537"/>
                    <a:pt x="15878" y="3537"/>
                  </a:cubicBezTo>
                  <a:cubicBezTo>
                    <a:pt x="15735" y="3537"/>
                    <a:pt x="15735" y="3537"/>
                    <a:pt x="15735" y="3537"/>
                  </a:cubicBezTo>
                  <a:cubicBezTo>
                    <a:pt x="15592" y="3537"/>
                    <a:pt x="15592" y="3537"/>
                    <a:pt x="15592" y="3537"/>
                  </a:cubicBezTo>
                  <a:cubicBezTo>
                    <a:pt x="15449" y="3537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284"/>
                  </a:cubicBezTo>
                  <a:cubicBezTo>
                    <a:pt x="15306" y="3284"/>
                    <a:pt x="15306" y="3284"/>
                    <a:pt x="15306" y="3284"/>
                  </a:cubicBezTo>
                  <a:cubicBezTo>
                    <a:pt x="15306" y="3284"/>
                    <a:pt x="15306" y="3284"/>
                    <a:pt x="15306" y="3158"/>
                  </a:cubicBezTo>
                  <a:cubicBezTo>
                    <a:pt x="15306" y="3158"/>
                    <a:pt x="15306" y="3158"/>
                    <a:pt x="15306" y="3158"/>
                  </a:cubicBezTo>
                  <a:cubicBezTo>
                    <a:pt x="15306" y="3158"/>
                    <a:pt x="15306" y="3158"/>
                    <a:pt x="15306" y="3158"/>
                  </a:cubicBezTo>
                  <a:cubicBezTo>
                    <a:pt x="15306" y="3158"/>
                    <a:pt x="15306" y="3158"/>
                    <a:pt x="15306" y="3032"/>
                  </a:cubicBezTo>
                  <a:cubicBezTo>
                    <a:pt x="15306" y="3032"/>
                    <a:pt x="15306" y="3032"/>
                    <a:pt x="15306" y="3032"/>
                  </a:cubicBezTo>
                  <a:cubicBezTo>
                    <a:pt x="15306" y="3032"/>
                    <a:pt x="15306" y="3032"/>
                    <a:pt x="15306" y="3032"/>
                  </a:cubicBezTo>
                  <a:cubicBezTo>
                    <a:pt x="15306" y="3032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306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3032"/>
                    <a:pt x="15449" y="3032"/>
                    <a:pt x="15449" y="3032"/>
                  </a:cubicBezTo>
                  <a:cubicBezTo>
                    <a:pt x="15449" y="3032"/>
                    <a:pt x="15592" y="2905"/>
                    <a:pt x="15592" y="2905"/>
                  </a:cubicBezTo>
                  <a:cubicBezTo>
                    <a:pt x="15592" y="2905"/>
                    <a:pt x="15592" y="2905"/>
                    <a:pt x="15592" y="2905"/>
                  </a:cubicBezTo>
                  <a:cubicBezTo>
                    <a:pt x="15592" y="2779"/>
                    <a:pt x="15592" y="2779"/>
                    <a:pt x="15592" y="2779"/>
                  </a:cubicBezTo>
                  <a:cubicBezTo>
                    <a:pt x="15592" y="2779"/>
                    <a:pt x="15449" y="2779"/>
                    <a:pt x="15449" y="2779"/>
                  </a:cubicBezTo>
                  <a:cubicBezTo>
                    <a:pt x="15449" y="2779"/>
                    <a:pt x="15306" y="2779"/>
                    <a:pt x="15306" y="2779"/>
                  </a:cubicBezTo>
                  <a:cubicBezTo>
                    <a:pt x="15306" y="2653"/>
                    <a:pt x="15306" y="2653"/>
                    <a:pt x="15306" y="2653"/>
                  </a:cubicBezTo>
                  <a:cubicBezTo>
                    <a:pt x="15306" y="2653"/>
                    <a:pt x="15306" y="2779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163" y="2779"/>
                    <a:pt x="15163" y="2779"/>
                    <a:pt x="15163" y="2779"/>
                  </a:cubicBezTo>
                  <a:cubicBezTo>
                    <a:pt x="15163" y="2779"/>
                    <a:pt x="15163" y="2779"/>
                    <a:pt x="15163" y="2779"/>
                  </a:cubicBezTo>
                  <a:cubicBezTo>
                    <a:pt x="15163" y="2779"/>
                    <a:pt x="15163" y="2779"/>
                    <a:pt x="15163" y="2905"/>
                  </a:cubicBezTo>
                  <a:cubicBezTo>
                    <a:pt x="15163" y="2905"/>
                    <a:pt x="15163" y="2905"/>
                    <a:pt x="15163" y="2905"/>
                  </a:cubicBezTo>
                  <a:cubicBezTo>
                    <a:pt x="15163" y="2905"/>
                    <a:pt x="15163" y="2905"/>
                    <a:pt x="15163" y="2905"/>
                  </a:cubicBezTo>
                  <a:cubicBezTo>
                    <a:pt x="15163" y="2905"/>
                    <a:pt x="15163" y="2905"/>
                    <a:pt x="15163" y="3032"/>
                  </a:cubicBezTo>
                  <a:cubicBezTo>
                    <a:pt x="15163" y="3032"/>
                    <a:pt x="15163" y="3032"/>
                    <a:pt x="15163" y="3158"/>
                  </a:cubicBezTo>
                  <a:cubicBezTo>
                    <a:pt x="15163" y="3158"/>
                    <a:pt x="15163" y="3158"/>
                    <a:pt x="15163" y="3158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411"/>
                    <a:pt x="15163" y="3411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020" y="3789"/>
                  </a:cubicBezTo>
                  <a:cubicBezTo>
                    <a:pt x="15020" y="3789"/>
                    <a:pt x="15020" y="3916"/>
                    <a:pt x="15020" y="3916"/>
                  </a:cubicBezTo>
                  <a:cubicBezTo>
                    <a:pt x="15020" y="3916"/>
                    <a:pt x="15020" y="3916"/>
                    <a:pt x="15020" y="3916"/>
                  </a:cubicBezTo>
                  <a:cubicBezTo>
                    <a:pt x="15020" y="3916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663"/>
                    <a:pt x="15020" y="3663"/>
                  </a:cubicBezTo>
                  <a:cubicBezTo>
                    <a:pt x="15020" y="3663"/>
                    <a:pt x="15020" y="3663"/>
                    <a:pt x="15020" y="3663"/>
                  </a:cubicBezTo>
                  <a:cubicBezTo>
                    <a:pt x="15020" y="3663"/>
                    <a:pt x="15020" y="3663"/>
                    <a:pt x="15020" y="3663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411"/>
                    <a:pt x="15020" y="3411"/>
                    <a:pt x="15020" y="3411"/>
                  </a:cubicBezTo>
                  <a:cubicBezTo>
                    <a:pt x="15020" y="3411"/>
                    <a:pt x="15020" y="3284"/>
                    <a:pt x="15020" y="3284"/>
                  </a:cubicBezTo>
                  <a:cubicBezTo>
                    <a:pt x="15020" y="3284"/>
                    <a:pt x="15020" y="3158"/>
                    <a:pt x="15020" y="3158"/>
                  </a:cubicBezTo>
                  <a:cubicBezTo>
                    <a:pt x="15020" y="3158"/>
                    <a:pt x="15020" y="3158"/>
                    <a:pt x="15020" y="3158"/>
                  </a:cubicBezTo>
                  <a:cubicBezTo>
                    <a:pt x="15020" y="3158"/>
                    <a:pt x="15020" y="3158"/>
                    <a:pt x="15020" y="3032"/>
                  </a:cubicBezTo>
                  <a:cubicBezTo>
                    <a:pt x="15020" y="3032"/>
                    <a:pt x="15020" y="3032"/>
                    <a:pt x="15020" y="2905"/>
                  </a:cubicBezTo>
                  <a:cubicBezTo>
                    <a:pt x="15020" y="2905"/>
                    <a:pt x="15020" y="2905"/>
                    <a:pt x="15020" y="2905"/>
                  </a:cubicBezTo>
                  <a:cubicBezTo>
                    <a:pt x="15020" y="2905"/>
                    <a:pt x="15020" y="2905"/>
                    <a:pt x="15020" y="2779"/>
                  </a:cubicBezTo>
                  <a:cubicBezTo>
                    <a:pt x="15020" y="2779"/>
                    <a:pt x="15020" y="2779"/>
                    <a:pt x="15020" y="2779"/>
                  </a:cubicBezTo>
                  <a:cubicBezTo>
                    <a:pt x="15020" y="2779"/>
                    <a:pt x="15020" y="2779"/>
                    <a:pt x="15020" y="2779"/>
                  </a:cubicBezTo>
                  <a:cubicBezTo>
                    <a:pt x="15020" y="2779"/>
                    <a:pt x="15020" y="2653"/>
                    <a:pt x="15020" y="2653"/>
                  </a:cubicBezTo>
                  <a:cubicBezTo>
                    <a:pt x="15020" y="2653"/>
                    <a:pt x="15163" y="2653"/>
                    <a:pt x="15163" y="2526"/>
                  </a:cubicBezTo>
                  <a:cubicBezTo>
                    <a:pt x="15163" y="2526"/>
                    <a:pt x="15163" y="2526"/>
                    <a:pt x="15163" y="2526"/>
                  </a:cubicBezTo>
                  <a:cubicBezTo>
                    <a:pt x="15163" y="2526"/>
                    <a:pt x="15163" y="2526"/>
                    <a:pt x="15163" y="2526"/>
                  </a:cubicBezTo>
                  <a:cubicBezTo>
                    <a:pt x="15163" y="2526"/>
                    <a:pt x="15163" y="2526"/>
                    <a:pt x="15163" y="2400"/>
                  </a:cubicBezTo>
                  <a:cubicBezTo>
                    <a:pt x="15163" y="2400"/>
                    <a:pt x="15163" y="2400"/>
                    <a:pt x="15163" y="2400"/>
                  </a:cubicBezTo>
                  <a:cubicBezTo>
                    <a:pt x="15163" y="2400"/>
                    <a:pt x="15163" y="2400"/>
                    <a:pt x="15163" y="2400"/>
                  </a:cubicBezTo>
                  <a:cubicBezTo>
                    <a:pt x="15163" y="2274"/>
                    <a:pt x="15163" y="2274"/>
                    <a:pt x="15163" y="2274"/>
                  </a:cubicBezTo>
                  <a:cubicBezTo>
                    <a:pt x="15163" y="2274"/>
                    <a:pt x="15163" y="2274"/>
                    <a:pt x="15163" y="2274"/>
                  </a:cubicBezTo>
                  <a:cubicBezTo>
                    <a:pt x="15163" y="2274"/>
                    <a:pt x="15163" y="2274"/>
                    <a:pt x="15163" y="2147"/>
                  </a:cubicBezTo>
                  <a:cubicBezTo>
                    <a:pt x="15163" y="2147"/>
                    <a:pt x="15163" y="2147"/>
                    <a:pt x="15163" y="2147"/>
                  </a:cubicBezTo>
                  <a:cubicBezTo>
                    <a:pt x="15163" y="2147"/>
                    <a:pt x="15163" y="2147"/>
                    <a:pt x="15306" y="2147"/>
                  </a:cubicBezTo>
                  <a:cubicBezTo>
                    <a:pt x="15306" y="2147"/>
                    <a:pt x="15306" y="2147"/>
                    <a:pt x="15306" y="2147"/>
                  </a:cubicBezTo>
                  <a:cubicBezTo>
                    <a:pt x="15306" y="2147"/>
                    <a:pt x="15306" y="2147"/>
                    <a:pt x="15306" y="2147"/>
                  </a:cubicBezTo>
                  <a:cubicBezTo>
                    <a:pt x="15449" y="2147"/>
                    <a:pt x="15449" y="2021"/>
                    <a:pt x="15449" y="2021"/>
                  </a:cubicBezTo>
                  <a:cubicBezTo>
                    <a:pt x="15592" y="2021"/>
                    <a:pt x="15592" y="2021"/>
                    <a:pt x="15592" y="2021"/>
                  </a:cubicBezTo>
                  <a:cubicBezTo>
                    <a:pt x="15735" y="1895"/>
                    <a:pt x="15735" y="1895"/>
                    <a:pt x="15735" y="1895"/>
                  </a:cubicBezTo>
                  <a:cubicBezTo>
                    <a:pt x="15449" y="1895"/>
                    <a:pt x="15449" y="2021"/>
                    <a:pt x="15306" y="2021"/>
                  </a:cubicBezTo>
                  <a:cubicBezTo>
                    <a:pt x="15163" y="2021"/>
                    <a:pt x="15163" y="2021"/>
                    <a:pt x="15163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4877" y="2021"/>
                    <a:pt x="14877" y="2021"/>
                    <a:pt x="14877" y="2021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768"/>
                  </a:cubicBezTo>
                  <a:cubicBezTo>
                    <a:pt x="14877" y="1768"/>
                    <a:pt x="14877" y="1768"/>
                    <a:pt x="14877" y="1768"/>
                  </a:cubicBezTo>
                  <a:cubicBezTo>
                    <a:pt x="14877" y="1768"/>
                    <a:pt x="14877" y="1768"/>
                    <a:pt x="14877" y="1768"/>
                  </a:cubicBezTo>
                  <a:cubicBezTo>
                    <a:pt x="14877" y="1768"/>
                    <a:pt x="15020" y="1768"/>
                    <a:pt x="15020" y="1768"/>
                  </a:cubicBezTo>
                  <a:cubicBezTo>
                    <a:pt x="15020" y="1768"/>
                    <a:pt x="15020" y="1768"/>
                    <a:pt x="15020" y="1768"/>
                  </a:cubicBezTo>
                  <a:cubicBezTo>
                    <a:pt x="15306" y="1768"/>
                    <a:pt x="15306" y="1768"/>
                    <a:pt x="15306" y="1768"/>
                  </a:cubicBezTo>
                  <a:cubicBezTo>
                    <a:pt x="15306" y="1768"/>
                    <a:pt x="15306" y="1768"/>
                    <a:pt x="15306" y="1768"/>
                  </a:cubicBezTo>
                  <a:cubicBezTo>
                    <a:pt x="15449" y="1768"/>
                    <a:pt x="15449" y="1768"/>
                    <a:pt x="15449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642"/>
                    <a:pt x="15735" y="1642"/>
                    <a:pt x="15735" y="1642"/>
                  </a:cubicBezTo>
                  <a:cubicBezTo>
                    <a:pt x="15592" y="1642"/>
                    <a:pt x="15449" y="1642"/>
                    <a:pt x="15449" y="1642"/>
                  </a:cubicBezTo>
                  <a:cubicBezTo>
                    <a:pt x="15449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878" y="2021"/>
                    <a:pt x="15878" y="2021"/>
                    <a:pt x="15878" y="2021"/>
                  </a:cubicBezTo>
                  <a:close/>
                  <a:moveTo>
                    <a:pt x="15306" y="2400"/>
                  </a:move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449" y="2274"/>
                  </a:cubicBezTo>
                  <a:cubicBezTo>
                    <a:pt x="15449" y="2274"/>
                    <a:pt x="15592" y="2147"/>
                    <a:pt x="15592" y="2147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449" y="2274"/>
                    <a:pt x="15449" y="2274"/>
                    <a:pt x="15449" y="2400"/>
                  </a:cubicBezTo>
                  <a:cubicBezTo>
                    <a:pt x="15449" y="2400"/>
                    <a:pt x="15449" y="2400"/>
                    <a:pt x="15449" y="2400"/>
                  </a:cubicBezTo>
                  <a:cubicBezTo>
                    <a:pt x="15449" y="2400"/>
                    <a:pt x="15449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lose/>
                  <a:moveTo>
                    <a:pt x="15592" y="2400"/>
                  </a:moveTo>
                  <a:cubicBezTo>
                    <a:pt x="15592" y="2653"/>
                    <a:pt x="15592" y="2653"/>
                    <a:pt x="15592" y="2653"/>
                  </a:cubicBezTo>
                  <a:cubicBezTo>
                    <a:pt x="15592" y="2653"/>
                    <a:pt x="15592" y="2653"/>
                    <a:pt x="15592" y="2653"/>
                  </a:cubicBezTo>
                  <a:cubicBezTo>
                    <a:pt x="15449" y="2653"/>
                    <a:pt x="15449" y="2653"/>
                    <a:pt x="15449" y="2653"/>
                  </a:cubicBezTo>
                  <a:cubicBezTo>
                    <a:pt x="15449" y="2653"/>
                    <a:pt x="15449" y="2653"/>
                    <a:pt x="15449" y="2653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306" y="2526"/>
                    <a:pt x="15306" y="2526"/>
                  </a:cubicBezTo>
                  <a:cubicBezTo>
                    <a:pt x="15306" y="2526"/>
                    <a:pt x="15306" y="2526"/>
                    <a:pt x="15306" y="2526"/>
                  </a:cubicBezTo>
                  <a:cubicBezTo>
                    <a:pt x="15306" y="2526"/>
                    <a:pt x="15306" y="2526"/>
                    <a:pt x="15306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592" y="2400"/>
                    <a:pt x="15592" y="2400"/>
                    <a:pt x="15592" y="2400"/>
                  </a:cubicBezTo>
                  <a:close/>
                  <a:moveTo>
                    <a:pt x="16021" y="3158"/>
                  </a:moveTo>
                  <a:cubicBezTo>
                    <a:pt x="16021" y="3158"/>
                    <a:pt x="16021" y="3158"/>
                    <a:pt x="16021" y="3158"/>
                  </a:cubicBezTo>
                  <a:cubicBezTo>
                    <a:pt x="16021" y="3158"/>
                    <a:pt x="16021" y="3158"/>
                    <a:pt x="16021" y="3158"/>
                  </a:cubicBezTo>
                  <a:cubicBezTo>
                    <a:pt x="16021" y="3158"/>
                    <a:pt x="16021" y="3284"/>
                    <a:pt x="16021" y="3284"/>
                  </a:cubicBezTo>
                  <a:cubicBezTo>
                    <a:pt x="16021" y="3284"/>
                    <a:pt x="16021" y="3284"/>
                    <a:pt x="15878" y="3284"/>
                  </a:cubicBezTo>
                  <a:cubicBezTo>
                    <a:pt x="15878" y="3284"/>
                    <a:pt x="15878" y="3284"/>
                    <a:pt x="15878" y="3284"/>
                  </a:cubicBezTo>
                  <a:cubicBezTo>
                    <a:pt x="15878" y="3284"/>
                    <a:pt x="15878" y="3284"/>
                    <a:pt x="15878" y="3284"/>
                  </a:cubicBezTo>
                  <a:cubicBezTo>
                    <a:pt x="15878" y="3411"/>
                    <a:pt x="15735" y="3411"/>
                    <a:pt x="15735" y="3411"/>
                  </a:cubicBezTo>
                  <a:cubicBezTo>
                    <a:pt x="15592" y="3411"/>
                    <a:pt x="15592" y="3411"/>
                    <a:pt x="15592" y="3284"/>
                  </a:cubicBezTo>
                  <a:cubicBezTo>
                    <a:pt x="15592" y="3284"/>
                    <a:pt x="15592" y="3284"/>
                    <a:pt x="15449" y="3284"/>
                  </a:cubicBezTo>
                  <a:cubicBezTo>
                    <a:pt x="15449" y="3284"/>
                    <a:pt x="15449" y="3284"/>
                    <a:pt x="15449" y="3284"/>
                  </a:cubicBezTo>
                  <a:cubicBezTo>
                    <a:pt x="15449" y="3284"/>
                    <a:pt x="15449" y="3284"/>
                    <a:pt x="15449" y="3284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592" y="3158"/>
                    <a:pt x="15592" y="3158"/>
                    <a:pt x="15735" y="3158"/>
                  </a:cubicBezTo>
                  <a:cubicBezTo>
                    <a:pt x="15735" y="3158"/>
                    <a:pt x="15735" y="3032"/>
                    <a:pt x="15878" y="3032"/>
                  </a:cubicBezTo>
                  <a:cubicBezTo>
                    <a:pt x="15878" y="3032"/>
                    <a:pt x="15878" y="3032"/>
                    <a:pt x="15878" y="3032"/>
                  </a:cubicBezTo>
                  <a:cubicBezTo>
                    <a:pt x="15878" y="3032"/>
                    <a:pt x="15878" y="3032"/>
                    <a:pt x="15878" y="3158"/>
                  </a:cubicBezTo>
                  <a:cubicBezTo>
                    <a:pt x="15878" y="3158"/>
                    <a:pt x="16021" y="3158"/>
                    <a:pt x="16021" y="3158"/>
                  </a:cubicBezTo>
                  <a:close/>
                  <a:moveTo>
                    <a:pt x="4577" y="9095"/>
                  </a:moveTo>
                  <a:cubicBezTo>
                    <a:pt x="4434" y="9221"/>
                    <a:pt x="4434" y="9221"/>
                    <a:pt x="4434" y="9221"/>
                  </a:cubicBezTo>
                  <a:cubicBezTo>
                    <a:pt x="4434" y="9221"/>
                    <a:pt x="4291" y="9221"/>
                    <a:pt x="4291" y="9221"/>
                  </a:cubicBezTo>
                  <a:cubicBezTo>
                    <a:pt x="4291" y="9221"/>
                    <a:pt x="4148" y="9221"/>
                    <a:pt x="4148" y="9221"/>
                  </a:cubicBezTo>
                  <a:cubicBezTo>
                    <a:pt x="4148" y="9221"/>
                    <a:pt x="4148" y="9221"/>
                    <a:pt x="4148" y="9221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291" y="8968"/>
                    <a:pt x="4434" y="8968"/>
                    <a:pt x="4434" y="8968"/>
                  </a:cubicBezTo>
                  <a:cubicBezTo>
                    <a:pt x="4434" y="8968"/>
                    <a:pt x="4434" y="8968"/>
                    <a:pt x="4434" y="8968"/>
                  </a:cubicBezTo>
                  <a:cubicBezTo>
                    <a:pt x="4434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721" y="8968"/>
                    <a:pt x="4721" y="8968"/>
                  </a:cubicBezTo>
                  <a:cubicBezTo>
                    <a:pt x="4721" y="8968"/>
                    <a:pt x="4721" y="8968"/>
                    <a:pt x="4721" y="8968"/>
                  </a:cubicBezTo>
                  <a:cubicBezTo>
                    <a:pt x="4721" y="8968"/>
                    <a:pt x="4721" y="8968"/>
                    <a:pt x="4721" y="8968"/>
                  </a:cubicBezTo>
                  <a:cubicBezTo>
                    <a:pt x="4721" y="8968"/>
                    <a:pt x="4864" y="8968"/>
                    <a:pt x="4864" y="8968"/>
                  </a:cubicBezTo>
                  <a:cubicBezTo>
                    <a:pt x="4864" y="8842"/>
                    <a:pt x="4864" y="8842"/>
                    <a:pt x="4864" y="8842"/>
                  </a:cubicBezTo>
                  <a:cubicBezTo>
                    <a:pt x="4864" y="8842"/>
                    <a:pt x="4864" y="8716"/>
                    <a:pt x="4864" y="8716"/>
                  </a:cubicBezTo>
                  <a:cubicBezTo>
                    <a:pt x="4864" y="8716"/>
                    <a:pt x="4864" y="8589"/>
                    <a:pt x="5007" y="8589"/>
                  </a:cubicBezTo>
                  <a:cubicBezTo>
                    <a:pt x="5007" y="8589"/>
                    <a:pt x="5007" y="8589"/>
                    <a:pt x="5007" y="8463"/>
                  </a:cubicBezTo>
                  <a:cubicBezTo>
                    <a:pt x="5007" y="8463"/>
                    <a:pt x="5007" y="8463"/>
                    <a:pt x="5007" y="8337"/>
                  </a:cubicBezTo>
                  <a:cubicBezTo>
                    <a:pt x="5007" y="8337"/>
                    <a:pt x="5150" y="8337"/>
                    <a:pt x="5150" y="8337"/>
                  </a:cubicBezTo>
                  <a:cubicBezTo>
                    <a:pt x="5150" y="8337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084"/>
                  </a:cubicBezTo>
                  <a:cubicBezTo>
                    <a:pt x="5150" y="8084"/>
                    <a:pt x="5150" y="8211"/>
                    <a:pt x="5150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5150" y="8211"/>
                    <a:pt x="5007" y="8211"/>
                    <a:pt x="5007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4864" y="8211"/>
                    <a:pt x="4864" y="8337"/>
                    <a:pt x="4864" y="8337"/>
                  </a:cubicBezTo>
                  <a:cubicBezTo>
                    <a:pt x="4864" y="8337"/>
                    <a:pt x="4721" y="8337"/>
                    <a:pt x="4721" y="8337"/>
                  </a:cubicBezTo>
                  <a:cubicBezTo>
                    <a:pt x="4721" y="8337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589"/>
                    <a:pt x="4721" y="8589"/>
                    <a:pt x="4721" y="8589"/>
                  </a:cubicBezTo>
                  <a:cubicBezTo>
                    <a:pt x="4721" y="8589"/>
                    <a:pt x="4577" y="8589"/>
                    <a:pt x="4577" y="8589"/>
                  </a:cubicBezTo>
                  <a:cubicBezTo>
                    <a:pt x="4577" y="8589"/>
                    <a:pt x="4577" y="8589"/>
                    <a:pt x="4577" y="8589"/>
                  </a:cubicBezTo>
                  <a:cubicBezTo>
                    <a:pt x="4577" y="8589"/>
                    <a:pt x="4577" y="8589"/>
                    <a:pt x="4577" y="8463"/>
                  </a:cubicBezTo>
                  <a:cubicBezTo>
                    <a:pt x="4577" y="8463"/>
                    <a:pt x="4577" y="8463"/>
                    <a:pt x="4577" y="8463"/>
                  </a:cubicBezTo>
                  <a:cubicBezTo>
                    <a:pt x="4577" y="8463"/>
                    <a:pt x="4577" y="8463"/>
                    <a:pt x="4577" y="8463"/>
                  </a:cubicBezTo>
                  <a:cubicBezTo>
                    <a:pt x="4434" y="8463"/>
                    <a:pt x="4434" y="8463"/>
                    <a:pt x="4434" y="8463"/>
                  </a:cubicBezTo>
                  <a:cubicBezTo>
                    <a:pt x="4434" y="8463"/>
                    <a:pt x="4434" y="8463"/>
                    <a:pt x="4434" y="8463"/>
                  </a:cubicBezTo>
                  <a:cubicBezTo>
                    <a:pt x="4434" y="8463"/>
                    <a:pt x="4434" y="8463"/>
                    <a:pt x="4434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716"/>
                    <a:pt x="4291" y="8716"/>
                  </a:cubicBezTo>
                  <a:cubicBezTo>
                    <a:pt x="4291" y="8716"/>
                    <a:pt x="4291" y="8716"/>
                    <a:pt x="4291" y="8716"/>
                  </a:cubicBezTo>
                  <a:cubicBezTo>
                    <a:pt x="4148" y="8716"/>
                    <a:pt x="4148" y="8716"/>
                    <a:pt x="4148" y="8716"/>
                  </a:cubicBezTo>
                  <a:cubicBezTo>
                    <a:pt x="4148" y="8716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968"/>
                  </a:cubicBezTo>
                  <a:cubicBezTo>
                    <a:pt x="4005" y="8968"/>
                    <a:pt x="4005" y="8842"/>
                    <a:pt x="4005" y="8842"/>
                  </a:cubicBezTo>
                  <a:cubicBezTo>
                    <a:pt x="4005" y="8842"/>
                    <a:pt x="4005" y="8842"/>
                    <a:pt x="4005" y="8842"/>
                  </a:cubicBezTo>
                  <a:cubicBezTo>
                    <a:pt x="4005" y="8842"/>
                    <a:pt x="4005" y="8842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3862" y="8716"/>
                    <a:pt x="3862" y="8842"/>
                    <a:pt x="3862" y="8842"/>
                  </a:cubicBezTo>
                  <a:cubicBezTo>
                    <a:pt x="3862" y="8842"/>
                    <a:pt x="3719" y="8968"/>
                    <a:pt x="3719" y="8968"/>
                  </a:cubicBezTo>
                  <a:cubicBezTo>
                    <a:pt x="3719" y="9095"/>
                    <a:pt x="3719" y="9095"/>
                    <a:pt x="3719" y="9095"/>
                  </a:cubicBezTo>
                  <a:cubicBezTo>
                    <a:pt x="3719" y="9095"/>
                    <a:pt x="3576" y="9221"/>
                    <a:pt x="3576" y="9221"/>
                  </a:cubicBezTo>
                  <a:cubicBezTo>
                    <a:pt x="3576" y="9221"/>
                    <a:pt x="3576" y="9221"/>
                    <a:pt x="3576" y="9221"/>
                  </a:cubicBezTo>
                  <a:cubicBezTo>
                    <a:pt x="3576" y="9221"/>
                    <a:pt x="3433" y="9221"/>
                    <a:pt x="3433" y="9221"/>
                  </a:cubicBezTo>
                  <a:cubicBezTo>
                    <a:pt x="3433" y="9221"/>
                    <a:pt x="3433" y="9221"/>
                    <a:pt x="3433" y="9221"/>
                  </a:cubicBezTo>
                  <a:cubicBezTo>
                    <a:pt x="3433" y="9221"/>
                    <a:pt x="3433" y="9095"/>
                    <a:pt x="3433" y="9095"/>
                  </a:cubicBezTo>
                  <a:cubicBezTo>
                    <a:pt x="3433" y="9095"/>
                    <a:pt x="3433" y="9095"/>
                    <a:pt x="3433" y="9095"/>
                  </a:cubicBezTo>
                  <a:cubicBezTo>
                    <a:pt x="3433" y="9095"/>
                    <a:pt x="3433" y="9095"/>
                    <a:pt x="3433" y="9095"/>
                  </a:cubicBezTo>
                  <a:cubicBezTo>
                    <a:pt x="3433" y="9095"/>
                    <a:pt x="3290" y="9095"/>
                    <a:pt x="3290" y="9095"/>
                  </a:cubicBezTo>
                  <a:cubicBezTo>
                    <a:pt x="3290" y="9095"/>
                    <a:pt x="3290" y="9095"/>
                    <a:pt x="3290" y="8968"/>
                  </a:cubicBezTo>
                  <a:cubicBezTo>
                    <a:pt x="3290" y="9095"/>
                    <a:pt x="3433" y="8968"/>
                    <a:pt x="3433" y="8968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576" y="8842"/>
                    <a:pt x="3576" y="8842"/>
                  </a:cubicBezTo>
                  <a:cubicBezTo>
                    <a:pt x="3576" y="8842"/>
                    <a:pt x="3576" y="8842"/>
                    <a:pt x="3576" y="8842"/>
                  </a:cubicBezTo>
                  <a:cubicBezTo>
                    <a:pt x="3576" y="8842"/>
                    <a:pt x="3576" y="8842"/>
                    <a:pt x="3576" y="8842"/>
                  </a:cubicBezTo>
                  <a:cubicBezTo>
                    <a:pt x="3576" y="8842"/>
                    <a:pt x="3719" y="8842"/>
                    <a:pt x="3719" y="8842"/>
                  </a:cubicBezTo>
                  <a:cubicBezTo>
                    <a:pt x="3719" y="8842"/>
                    <a:pt x="3719" y="8716"/>
                    <a:pt x="3719" y="8716"/>
                  </a:cubicBezTo>
                  <a:cubicBezTo>
                    <a:pt x="3862" y="8716"/>
                    <a:pt x="3862" y="8589"/>
                    <a:pt x="3862" y="8589"/>
                  </a:cubicBezTo>
                  <a:cubicBezTo>
                    <a:pt x="3862" y="8589"/>
                    <a:pt x="3862" y="8589"/>
                    <a:pt x="4005" y="8589"/>
                  </a:cubicBezTo>
                  <a:cubicBezTo>
                    <a:pt x="4005" y="8589"/>
                    <a:pt x="4005" y="8589"/>
                    <a:pt x="4005" y="8589"/>
                  </a:cubicBezTo>
                  <a:cubicBezTo>
                    <a:pt x="4005" y="8589"/>
                    <a:pt x="4005" y="8463"/>
                    <a:pt x="4148" y="8463"/>
                  </a:cubicBezTo>
                  <a:cubicBezTo>
                    <a:pt x="4148" y="8463"/>
                    <a:pt x="4148" y="8463"/>
                    <a:pt x="4148" y="8463"/>
                  </a:cubicBezTo>
                  <a:cubicBezTo>
                    <a:pt x="4148" y="8337"/>
                    <a:pt x="4148" y="8337"/>
                    <a:pt x="4148" y="8337"/>
                  </a:cubicBezTo>
                  <a:cubicBezTo>
                    <a:pt x="4148" y="8337"/>
                    <a:pt x="4148" y="8337"/>
                    <a:pt x="4148" y="8337"/>
                  </a:cubicBezTo>
                  <a:cubicBezTo>
                    <a:pt x="4148" y="8211"/>
                    <a:pt x="4148" y="8211"/>
                    <a:pt x="4148" y="8211"/>
                  </a:cubicBezTo>
                  <a:cubicBezTo>
                    <a:pt x="4148" y="8211"/>
                    <a:pt x="4148" y="8211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291" y="7958"/>
                  </a:cubicBezTo>
                  <a:cubicBezTo>
                    <a:pt x="4291" y="7958"/>
                    <a:pt x="4291" y="7958"/>
                    <a:pt x="4291" y="7958"/>
                  </a:cubicBezTo>
                  <a:cubicBezTo>
                    <a:pt x="4291" y="7958"/>
                    <a:pt x="4291" y="7958"/>
                    <a:pt x="4291" y="7958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148" y="7832"/>
                    <a:pt x="4148" y="7705"/>
                  </a:cubicBezTo>
                  <a:cubicBezTo>
                    <a:pt x="4148" y="7705"/>
                    <a:pt x="4148" y="7705"/>
                    <a:pt x="4148" y="7705"/>
                  </a:cubicBezTo>
                  <a:cubicBezTo>
                    <a:pt x="4148" y="7705"/>
                    <a:pt x="4291" y="7705"/>
                    <a:pt x="4291" y="7705"/>
                  </a:cubicBezTo>
                  <a:cubicBezTo>
                    <a:pt x="4434" y="7705"/>
                    <a:pt x="4434" y="7705"/>
                    <a:pt x="4434" y="7705"/>
                  </a:cubicBezTo>
                  <a:cubicBezTo>
                    <a:pt x="4434" y="7705"/>
                    <a:pt x="4577" y="7705"/>
                    <a:pt x="4577" y="7705"/>
                  </a:cubicBezTo>
                  <a:cubicBezTo>
                    <a:pt x="4577" y="7705"/>
                    <a:pt x="4721" y="7579"/>
                    <a:pt x="4721" y="7579"/>
                  </a:cubicBezTo>
                  <a:cubicBezTo>
                    <a:pt x="4721" y="7579"/>
                    <a:pt x="4864" y="7579"/>
                    <a:pt x="4864" y="7579"/>
                  </a:cubicBezTo>
                  <a:cubicBezTo>
                    <a:pt x="4864" y="7579"/>
                    <a:pt x="4864" y="7579"/>
                    <a:pt x="4864" y="7579"/>
                  </a:cubicBezTo>
                  <a:cubicBezTo>
                    <a:pt x="4864" y="7579"/>
                    <a:pt x="4864" y="7453"/>
                    <a:pt x="5007" y="7453"/>
                  </a:cubicBezTo>
                  <a:cubicBezTo>
                    <a:pt x="5007" y="7453"/>
                    <a:pt x="5007" y="7453"/>
                    <a:pt x="5150" y="7453"/>
                  </a:cubicBezTo>
                  <a:cubicBezTo>
                    <a:pt x="5150" y="7453"/>
                    <a:pt x="5150" y="7453"/>
                    <a:pt x="5150" y="7453"/>
                  </a:cubicBezTo>
                  <a:cubicBezTo>
                    <a:pt x="5150" y="7326"/>
                    <a:pt x="5150" y="7326"/>
                    <a:pt x="5150" y="7326"/>
                  </a:cubicBezTo>
                  <a:cubicBezTo>
                    <a:pt x="5293" y="7326"/>
                    <a:pt x="5293" y="7326"/>
                    <a:pt x="5293" y="7326"/>
                  </a:cubicBezTo>
                  <a:cubicBezTo>
                    <a:pt x="5293" y="7326"/>
                    <a:pt x="5293" y="7326"/>
                    <a:pt x="5293" y="7326"/>
                  </a:cubicBezTo>
                  <a:cubicBezTo>
                    <a:pt x="5293" y="7453"/>
                    <a:pt x="5293" y="7453"/>
                    <a:pt x="5293" y="7453"/>
                  </a:cubicBezTo>
                  <a:cubicBezTo>
                    <a:pt x="5293" y="7453"/>
                    <a:pt x="5293" y="7453"/>
                    <a:pt x="5293" y="7453"/>
                  </a:cubicBezTo>
                  <a:cubicBezTo>
                    <a:pt x="5436" y="7453"/>
                    <a:pt x="5293" y="7579"/>
                    <a:pt x="5293" y="7579"/>
                  </a:cubicBezTo>
                  <a:cubicBezTo>
                    <a:pt x="5293" y="7579"/>
                    <a:pt x="5293" y="7579"/>
                    <a:pt x="5150" y="7579"/>
                  </a:cubicBezTo>
                  <a:cubicBezTo>
                    <a:pt x="5150" y="7579"/>
                    <a:pt x="5150" y="7579"/>
                    <a:pt x="5150" y="7705"/>
                  </a:cubicBezTo>
                  <a:cubicBezTo>
                    <a:pt x="5007" y="7705"/>
                    <a:pt x="4864" y="7705"/>
                    <a:pt x="4864" y="7832"/>
                  </a:cubicBezTo>
                  <a:cubicBezTo>
                    <a:pt x="4864" y="7832"/>
                    <a:pt x="4864" y="7832"/>
                    <a:pt x="4864" y="7832"/>
                  </a:cubicBezTo>
                  <a:cubicBezTo>
                    <a:pt x="4864" y="7832"/>
                    <a:pt x="4864" y="7832"/>
                    <a:pt x="4864" y="7832"/>
                  </a:cubicBezTo>
                  <a:cubicBezTo>
                    <a:pt x="4864" y="7832"/>
                    <a:pt x="4864" y="7832"/>
                    <a:pt x="4864" y="7958"/>
                  </a:cubicBezTo>
                  <a:cubicBezTo>
                    <a:pt x="4864" y="7958"/>
                    <a:pt x="4864" y="7958"/>
                    <a:pt x="4864" y="8084"/>
                  </a:cubicBezTo>
                  <a:cubicBezTo>
                    <a:pt x="4864" y="8084"/>
                    <a:pt x="4864" y="8084"/>
                    <a:pt x="4864" y="8084"/>
                  </a:cubicBezTo>
                  <a:cubicBezTo>
                    <a:pt x="5007" y="8084"/>
                    <a:pt x="5007" y="8084"/>
                    <a:pt x="5007" y="8084"/>
                  </a:cubicBezTo>
                  <a:cubicBezTo>
                    <a:pt x="5007" y="8084"/>
                    <a:pt x="5150" y="8084"/>
                    <a:pt x="5150" y="7958"/>
                  </a:cubicBezTo>
                  <a:cubicBezTo>
                    <a:pt x="5150" y="7958"/>
                    <a:pt x="5293" y="7958"/>
                    <a:pt x="5293" y="7958"/>
                  </a:cubicBezTo>
                  <a:cubicBezTo>
                    <a:pt x="5293" y="7958"/>
                    <a:pt x="5293" y="7958"/>
                    <a:pt x="5293" y="7958"/>
                  </a:cubicBezTo>
                  <a:cubicBezTo>
                    <a:pt x="5436" y="7958"/>
                    <a:pt x="5436" y="7958"/>
                    <a:pt x="5436" y="7958"/>
                  </a:cubicBezTo>
                  <a:cubicBezTo>
                    <a:pt x="5436" y="7958"/>
                    <a:pt x="5436" y="7958"/>
                    <a:pt x="5436" y="7958"/>
                  </a:cubicBezTo>
                  <a:cubicBezTo>
                    <a:pt x="5436" y="7958"/>
                    <a:pt x="5579" y="7958"/>
                    <a:pt x="5579" y="7958"/>
                  </a:cubicBezTo>
                  <a:cubicBezTo>
                    <a:pt x="5579" y="7958"/>
                    <a:pt x="5579" y="7958"/>
                    <a:pt x="5579" y="7958"/>
                  </a:cubicBezTo>
                  <a:cubicBezTo>
                    <a:pt x="5579" y="8084"/>
                    <a:pt x="5579" y="8084"/>
                    <a:pt x="5579" y="8084"/>
                  </a:cubicBezTo>
                  <a:cubicBezTo>
                    <a:pt x="5579" y="8084"/>
                    <a:pt x="5579" y="8084"/>
                    <a:pt x="5579" y="8211"/>
                  </a:cubicBezTo>
                  <a:cubicBezTo>
                    <a:pt x="5436" y="8211"/>
                    <a:pt x="5436" y="8211"/>
                    <a:pt x="5436" y="8211"/>
                  </a:cubicBezTo>
                  <a:cubicBezTo>
                    <a:pt x="5436" y="8211"/>
                    <a:pt x="5436" y="8337"/>
                    <a:pt x="5436" y="8337"/>
                  </a:cubicBezTo>
                  <a:cubicBezTo>
                    <a:pt x="5436" y="8337"/>
                    <a:pt x="5436" y="8337"/>
                    <a:pt x="5436" y="8337"/>
                  </a:cubicBezTo>
                  <a:cubicBezTo>
                    <a:pt x="5293" y="8463"/>
                    <a:pt x="5293" y="8463"/>
                    <a:pt x="5293" y="8463"/>
                  </a:cubicBezTo>
                  <a:cubicBezTo>
                    <a:pt x="5293" y="8463"/>
                    <a:pt x="5293" y="8589"/>
                    <a:pt x="5293" y="8589"/>
                  </a:cubicBezTo>
                  <a:cubicBezTo>
                    <a:pt x="5293" y="8589"/>
                    <a:pt x="5150" y="8716"/>
                    <a:pt x="5150" y="8716"/>
                  </a:cubicBezTo>
                  <a:cubicBezTo>
                    <a:pt x="5150" y="8842"/>
                    <a:pt x="5150" y="8842"/>
                    <a:pt x="5150" y="8842"/>
                  </a:cubicBezTo>
                  <a:cubicBezTo>
                    <a:pt x="5150" y="8842"/>
                    <a:pt x="5150" y="8968"/>
                    <a:pt x="5150" y="8968"/>
                  </a:cubicBezTo>
                  <a:cubicBezTo>
                    <a:pt x="5007" y="8968"/>
                    <a:pt x="5007" y="9095"/>
                    <a:pt x="5007" y="9095"/>
                  </a:cubicBezTo>
                  <a:cubicBezTo>
                    <a:pt x="5007" y="9095"/>
                    <a:pt x="5007" y="9095"/>
                    <a:pt x="5007" y="9095"/>
                  </a:cubicBezTo>
                  <a:cubicBezTo>
                    <a:pt x="5007" y="9221"/>
                    <a:pt x="5007" y="9221"/>
                    <a:pt x="5007" y="9221"/>
                  </a:cubicBezTo>
                  <a:cubicBezTo>
                    <a:pt x="5007" y="9221"/>
                    <a:pt x="4864" y="9221"/>
                    <a:pt x="4864" y="9221"/>
                  </a:cubicBezTo>
                  <a:cubicBezTo>
                    <a:pt x="4864" y="9221"/>
                    <a:pt x="4864" y="9221"/>
                    <a:pt x="4864" y="9221"/>
                  </a:cubicBezTo>
                  <a:cubicBezTo>
                    <a:pt x="4721" y="9221"/>
                    <a:pt x="4721" y="9221"/>
                    <a:pt x="4721" y="9221"/>
                  </a:cubicBezTo>
                  <a:cubicBezTo>
                    <a:pt x="4721" y="9095"/>
                    <a:pt x="4721" y="9095"/>
                    <a:pt x="4721" y="9095"/>
                  </a:cubicBezTo>
                  <a:cubicBezTo>
                    <a:pt x="4721" y="9095"/>
                    <a:pt x="4721" y="9095"/>
                    <a:pt x="4721" y="9095"/>
                  </a:cubicBezTo>
                  <a:cubicBezTo>
                    <a:pt x="4721" y="8968"/>
                    <a:pt x="4577" y="8968"/>
                    <a:pt x="4577" y="8968"/>
                  </a:cubicBezTo>
                  <a:cubicBezTo>
                    <a:pt x="4577" y="8968"/>
                    <a:pt x="4577" y="9095"/>
                    <a:pt x="4577" y="9095"/>
                  </a:cubicBezTo>
                  <a:cubicBezTo>
                    <a:pt x="4577" y="9095"/>
                    <a:pt x="4577" y="9095"/>
                    <a:pt x="4577" y="9095"/>
                  </a:cubicBezTo>
                  <a:close/>
                  <a:moveTo>
                    <a:pt x="4291" y="8084"/>
                  </a:moveTo>
                  <a:cubicBezTo>
                    <a:pt x="4291" y="8084"/>
                    <a:pt x="4291" y="8084"/>
                    <a:pt x="4291" y="7958"/>
                  </a:cubicBezTo>
                  <a:cubicBezTo>
                    <a:pt x="4434" y="7958"/>
                    <a:pt x="4434" y="7958"/>
                    <a:pt x="4434" y="7958"/>
                  </a:cubicBezTo>
                  <a:cubicBezTo>
                    <a:pt x="4577" y="7958"/>
                    <a:pt x="4577" y="7958"/>
                    <a:pt x="4577" y="7958"/>
                  </a:cubicBezTo>
                  <a:cubicBezTo>
                    <a:pt x="4577" y="7958"/>
                    <a:pt x="4577" y="7958"/>
                    <a:pt x="4721" y="7958"/>
                  </a:cubicBezTo>
                  <a:cubicBezTo>
                    <a:pt x="4721" y="7958"/>
                    <a:pt x="4721" y="7958"/>
                    <a:pt x="4721" y="7958"/>
                  </a:cubicBezTo>
                  <a:cubicBezTo>
                    <a:pt x="4721" y="7958"/>
                    <a:pt x="4721" y="7958"/>
                    <a:pt x="4721" y="8084"/>
                  </a:cubicBezTo>
                  <a:cubicBezTo>
                    <a:pt x="4721" y="8084"/>
                    <a:pt x="4721" y="8211"/>
                    <a:pt x="4721" y="8211"/>
                  </a:cubicBezTo>
                  <a:cubicBezTo>
                    <a:pt x="4721" y="8211"/>
                    <a:pt x="4721" y="8211"/>
                    <a:pt x="4721" y="8211"/>
                  </a:cubicBezTo>
                  <a:cubicBezTo>
                    <a:pt x="4721" y="8211"/>
                    <a:pt x="4577" y="8211"/>
                    <a:pt x="4577" y="8211"/>
                  </a:cubicBezTo>
                  <a:cubicBezTo>
                    <a:pt x="4434" y="8211"/>
                    <a:pt x="4434" y="8337"/>
                    <a:pt x="4434" y="8337"/>
                  </a:cubicBezTo>
                  <a:cubicBezTo>
                    <a:pt x="4434" y="8337"/>
                    <a:pt x="4434" y="8337"/>
                    <a:pt x="4434" y="8337"/>
                  </a:cubicBezTo>
                  <a:cubicBezTo>
                    <a:pt x="4434" y="8337"/>
                    <a:pt x="4291" y="8211"/>
                    <a:pt x="4291" y="8211"/>
                  </a:cubicBezTo>
                  <a:cubicBezTo>
                    <a:pt x="4291" y="8211"/>
                    <a:pt x="4291" y="8084"/>
                    <a:pt x="4291" y="8084"/>
                  </a:cubicBezTo>
                  <a:cubicBezTo>
                    <a:pt x="4291" y="8084"/>
                    <a:pt x="4291" y="8084"/>
                    <a:pt x="4291" y="8084"/>
                  </a:cubicBezTo>
                  <a:cubicBezTo>
                    <a:pt x="4291" y="8084"/>
                    <a:pt x="4291" y="8084"/>
                    <a:pt x="4291" y="8084"/>
                  </a:cubicBezTo>
                  <a:close/>
                  <a:moveTo>
                    <a:pt x="6723" y="9095"/>
                  </a:moveTo>
                  <a:cubicBezTo>
                    <a:pt x="6723" y="9095"/>
                    <a:pt x="6723" y="8968"/>
                    <a:pt x="6723" y="8842"/>
                  </a:cubicBezTo>
                  <a:cubicBezTo>
                    <a:pt x="6723" y="8842"/>
                    <a:pt x="6723" y="8716"/>
                    <a:pt x="6723" y="8716"/>
                  </a:cubicBezTo>
                  <a:cubicBezTo>
                    <a:pt x="6723" y="8716"/>
                    <a:pt x="6723" y="8716"/>
                    <a:pt x="6723" y="8716"/>
                  </a:cubicBezTo>
                  <a:cubicBezTo>
                    <a:pt x="6723" y="8716"/>
                    <a:pt x="6723" y="8716"/>
                    <a:pt x="6866" y="8716"/>
                  </a:cubicBezTo>
                  <a:cubicBezTo>
                    <a:pt x="6866" y="8716"/>
                    <a:pt x="6866" y="8716"/>
                    <a:pt x="6866" y="8716"/>
                  </a:cubicBezTo>
                  <a:cubicBezTo>
                    <a:pt x="6866" y="8716"/>
                    <a:pt x="6866" y="8716"/>
                    <a:pt x="6866" y="8842"/>
                  </a:cubicBezTo>
                  <a:cubicBezTo>
                    <a:pt x="7009" y="8842"/>
                    <a:pt x="7009" y="8842"/>
                    <a:pt x="7009" y="8842"/>
                  </a:cubicBezTo>
                  <a:cubicBezTo>
                    <a:pt x="7009" y="8842"/>
                    <a:pt x="7009" y="8968"/>
                    <a:pt x="7009" y="8968"/>
                  </a:cubicBezTo>
                  <a:cubicBezTo>
                    <a:pt x="7009" y="9095"/>
                    <a:pt x="7009" y="9095"/>
                    <a:pt x="7009" y="9095"/>
                  </a:cubicBezTo>
                  <a:cubicBezTo>
                    <a:pt x="7009" y="9221"/>
                    <a:pt x="7009" y="9221"/>
                    <a:pt x="7009" y="9221"/>
                  </a:cubicBezTo>
                  <a:cubicBezTo>
                    <a:pt x="7009" y="9221"/>
                    <a:pt x="6866" y="9221"/>
                    <a:pt x="6866" y="9221"/>
                  </a:cubicBezTo>
                  <a:cubicBezTo>
                    <a:pt x="6866" y="9221"/>
                    <a:pt x="6866" y="9221"/>
                    <a:pt x="6866" y="9221"/>
                  </a:cubicBezTo>
                  <a:cubicBezTo>
                    <a:pt x="6866" y="9221"/>
                    <a:pt x="6723" y="9095"/>
                    <a:pt x="6723" y="9095"/>
                  </a:cubicBezTo>
                  <a:close/>
                  <a:moveTo>
                    <a:pt x="7868" y="8716"/>
                  </a:moveTo>
                  <a:cubicBezTo>
                    <a:pt x="7868" y="8716"/>
                    <a:pt x="7868" y="8716"/>
                    <a:pt x="7868" y="8589"/>
                  </a:cubicBezTo>
                  <a:cubicBezTo>
                    <a:pt x="7868" y="8589"/>
                    <a:pt x="7868" y="8463"/>
                    <a:pt x="7868" y="8463"/>
                  </a:cubicBezTo>
                  <a:cubicBezTo>
                    <a:pt x="7868" y="8463"/>
                    <a:pt x="7868" y="8337"/>
                    <a:pt x="7868" y="8337"/>
                  </a:cubicBezTo>
                  <a:cubicBezTo>
                    <a:pt x="7868" y="8337"/>
                    <a:pt x="8011" y="8211"/>
                    <a:pt x="8011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725" y="8211"/>
                    <a:pt x="7725" y="8211"/>
                    <a:pt x="7725" y="8211"/>
                  </a:cubicBezTo>
                  <a:cubicBezTo>
                    <a:pt x="7725" y="8211"/>
                    <a:pt x="7725" y="8337"/>
                    <a:pt x="7581" y="8337"/>
                  </a:cubicBezTo>
                  <a:cubicBezTo>
                    <a:pt x="7581" y="8337"/>
                    <a:pt x="7581" y="8463"/>
                    <a:pt x="7581" y="8463"/>
                  </a:cubicBezTo>
                  <a:cubicBezTo>
                    <a:pt x="7581" y="8463"/>
                    <a:pt x="7581" y="8463"/>
                    <a:pt x="7581" y="8463"/>
                  </a:cubicBezTo>
                  <a:cubicBezTo>
                    <a:pt x="7581" y="8463"/>
                    <a:pt x="7438" y="8463"/>
                    <a:pt x="7438" y="8589"/>
                  </a:cubicBezTo>
                  <a:cubicBezTo>
                    <a:pt x="7295" y="8589"/>
                    <a:pt x="7295" y="8589"/>
                    <a:pt x="7295" y="8716"/>
                  </a:cubicBezTo>
                  <a:cubicBezTo>
                    <a:pt x="7152" y="8716"/>
                    <a:pt x="7009" y="8716"/>
                    <a:pt x="7009" y="8716"/>
                  </a:cubicBezTo>
                  <a:cubicBezTo>
                    <a:pt x="7009" y="8716"/>
                    <a:pt x="7009" y="8589"/>
                    <a:pt x="6866" y="8589"/>
                  </a:cubicBezTo>
                  <a:cubicBezTo>
                    <a:pt x="6866" y="8589"/>
                    <a:pt x="6866" y="8589"/>
                    <a:pt x="6866" y="8589"/>
                  </a:cubicBezTo>
                  <a:cubicBezTo>
                    <a:pt x="6866" y="8589"/>
                    <a:pt x="6866" y="8463"/>
                    <a:pt x="6866" y="8463"/>
                  </a:cubicBezTo>
                  <a:cubicBezTo>
                    <a:pt x="7009" y="8463"/>
                    <a:pt x="7009" y="8463"/>
                    <a:pt x="7009" y="8463"/>
                  </a:cubicBezTo>
                  <a:cubicBezTo>
                    <a:pt x="7009" y="8463"/>
                    <a:pt x="7009" y="8463"/>
                    <a:pt x="7152" y="8463"/>
                  </a:cubicBezTo>
                  <a:cubicBezTo>
                    <a:pt x="7152" y="8463"/>
                    <a:pt x="7152" y="8463"/>
                    <a:pt x="7295" y="8463"/>
                  </a:cubicBezTo>
                  <a:cubicBezTo>
                    <a:pt x="7295" y="8463"/>
                    <a:pt x="7295" y="8337"/>
                    <a:pt x="7295" y="8337"/>
                  </a:cubicBezTo>
                  <a:cubicBezTo>
                    <a:pt x="7295" y="8337"/>
                    <a:pt x="7295" y="8337"/>
                    <a:pt x="7295" y="8337"/>
                  </a:cubicBezTo>
                  <a:cubicBezTo>
                    <a:pt x="7295" y="8337"/>
                    <a:pt x="7295" y="8337"/>
                    <a:pt x="7295" y="8211"/>
                  </a:cubicBezTo>
                  <a:cubicBezTo>
                    <a:pt x="7152" y="8211"/>
                    <a:pt x="7152" y="8337"/>
                    <a:pt x="7152" y="8337"/>
                  </a:cubicBezTo>
                  <a:cubicBezTo>
                    <a:pt x="7152" y="8337"/>
                    <a:pt x="7152" y="8337"/>
                    <a:pt x="7152" y="8337"/>
                  </a:cubicBezTo>
                  <a:cubicBezTo>
                    <a:pt x="7009" y="8337"/>
                    <a:pt x="7009" y="8337"/>
                    <a:pt x="7009" y="8211"/>
                  </a:cubicBezTo>
                  <a:cubicBezTo>
                    <a:pt x="7009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084"/>
                  </a:cubicBezTo>
                  <a:cubicBezTo>
                    <a:pt x="7009" y="8084"/>
                    <a:pt x="6866" y="8084"/>
                    <a:pt x="7009" y="8084"/>
                  </a:cubicBezTo>
                  <a:cubicBezTo>
                    <a:pt x="7009" y="8084"/>
                    <a:pt x="7152" y="8084"/>
                    <a:pt x="7152" y="8084"/>
                  </a:cubicBezTo>
                  <a:cubicBezTo>
                    <a:pt x="7152" y="8084"/>
                    <a:pt x="7152" y="8084"/>
                    <a:pt x="7152" y="8084"/>
                  </a:cubicBezTo>
                  <a:cubicBezTo>
                    <a:pt x="7152" y="8084"/>
                    <a:pt x="7152" y="8084"/>
                    <a:pt x="7295" y="8084"/>
                  </a:cubicBezTo>
                  <a:cubicBezTo>
                    <a:pt x="7295" y="8084"/>
                    <a:pt x="7438" y="8084"/>
                    <a:pt x="7438" y="7958"/>
                  </a:cubicBezTo>
                  <a:cubicBezTo>
                    <a:pt x="7438" y="7958"/>
                    <a:pt x="7438" y="7958"/>
                    <a:pt x="7438" y="7832"/>
                  </a:cubicBezTo>
                  <a:cubicBezTo>
                    <a:pt x="7581" y="7832"/>
                    <a:pt x="7581" y="7832"/>
                    <a:pt x="7581" y="7705"/>
                  </a:cubicBezTo>
                  <a:cubicBezTo>
                    <a:pt x="7581" y="7705"/>
                    <a:pt x="7581" y="7705"/>
                    <a:pt x="7581" y="7705"/>
                  </a:cubicBezTo>
                  <a:cubicBezTo>
                    <a:pt x="7581" y="7705"/>
                    <a:pt x="7581" y="7579"/>
                    <a:pt x="7581" y="7579"/>
                  </a:cubicBezTo>
                  <a:cubicBezTo>
                    <a:pt x="7581" y="7579"/>
                    <a:pt x="7581" y="7579"/>
                    <a:pt x="7581" y="7579"/>
                  </a:cubicBezTo>
                  <a:cubicBezTo>
                    <a:pt x="7581" y="7453"/>
                    <a:pt x="7581" y="7453"/>
                    <a:pt x="7725" y="7453"/>
                  </a:cubicBezTo>
                  <a:cubicBezTo>
                    <a:pt x="7725" y="7453"/>
                    <a:pt x="7725" y="7453"/>
                    <a:pt x="7725" y="7453"/>
                  </a:cubicBezTo>
                  <a:cubicBezTo>
                    <a:pt x="7725" y="7453"/>
                    <a:pt x="7725" y="7453"/>
                    <a:pt x="7725" y="7453"/>
                  </a:cubicBezTo>
                  <a:cubicBezTo>
                    <a:pt x="7868" y="7579"/>
                    <a:pt x="7868" y="7579"/>
                    <a:pt x="7868" y="7579"/>
                  </a:cubicBezTo>
                  <a:cubicBezTo>
                    <a:pt x="7868" y="7579"/>
                    <a:pt x="7868" y="7705"/>
                    <a:pt x="7868" y="7832"/>
                  </a:cubicBezTo>
                  <a:cubicBezTo>
                    <a:pt x="7725" y="7832"/>
                    <a:pt x="7868" y="7832"/>
                    <a:pt x="7868" y="7832"/>
                  </a:cubicBezTo>
                  <a:cubicBezTo>
                    <a:pt x="7868" y="7705"/>
                    <a:pt x="7868" y="7705"/>
                    <a:pt x="7868" y="7705"/>
                  </a:cubicBezTo>
                  <a:cubicBezTo>
                    <a:pt x="7868" y="7832"/>
                    <a:pt x="8011" y="7705"/>
                    <a:pt x="8011" y="7705"/>
                  </a:cubicBezTo>
                  <a:cubicBezTo>
                    <a:pt x="8011" y="7705"/>
                    <a:pt x="8011" y="7705"/>
                    <a:pt x="8011" y="7705"/>
                  </a:cubicBezTo>
                  <a:cubicBezTo>
                    <a:pt x="8011" y="7705"/>
                    <a:pt x="8154" y="7579"/>
                    <a:pt x="8154" y="7705"/>
                  </a:cubicBezTo>
                  <a:cubicBezTo>
                    <a:pt x="8154" y="7705"/>
                    <a:pt x="8154" y="7705"/>
                    <a:pt x="8154" y="7705"/>
                  </a:cubicBezTo>
                  <a:cubicBezTo>
                    <a:pt x="8154" y="7832"/>
                    <a:pt x="8154" y="7832"/>
                    <a:pt x="8011" y="7832"/>
                  </a:cubicBezTo>
                  <a:cubicBezTo>
                    <a:pt x="7868" y="7958"/>
                    <a:pt x="7725" y="7958"/>
                    <a:pt x="7725" y="7958"/>
                  </a:cubicBezTo>
                  <a:cubicBezTo>
                    <a:pt x="7581" y="7958"/>
                    <a:pt x="7581" y="8084"/>
                    <a:pt x="7581" y="8084"/>
                  </a:cubicBezTo>
                  <a:cubicBezTo>
                    <a:pt x="7438" y="8211"/>
                    <a:pt x="7438" y="8211"/>
                    <a:pt x="7438" y="8211"/>
                  </a:cubicBezTo>
                  <a:cubicBezTo>
                    <a:pt x="7438" y="8211"/>
                    <a:pt x="7438" y="8337"/>
                    <a:pt x="7438" y="8337"/>
                  </a:cubicBezTo>
                  <a:cubicBezTo>
                    <a:pt x="7581" y="8337"/>
                    <a:pt x="7581" y="8211"/>
                    <a:pt x="7725" y="8211"/>
                  </a:cubicBezTo>
                  <a:cubicBezTo>
                    <a:pt x="7725" y="8211"/>
                    <a:pt x="7725" y="8084"/>
                    <a:pt x="7868" y="8084"/>
                  </a:cubicBezTo>
                  <a:cubicBezTo>
                    <a:pt x="7868" y="8084"/>
                    <a:pt x="7868" y="8084"/>
                    <a:pt x="7868" y="8084"/>
                  </a:cubicBezTo>
                  <a:cubicBezTo>
                    <a:pt x="8011" y="8084"/>
                    <a:pt x="8011" y="8084"/>
                    <a:pt x="8011" y="7958"/>
                  </a:cubicBezTo>
                  <a:cubicBezTo>
                    <a:pt x="8011" y="7958"/>
                    <a:pt x="8011" y="7958"/>
                    <a:pt x="8011" y="7958"/>
                  </a:cubicBezTo>
                  <a:cubicBezTo>
                    <a:pt x="8011" y="7958"/>
                    <a:pt x="8154" y="7958"/>
                    <a:pt x="8154" y="8084"/>
                  </a:cubicBezTo>
                  <a:cubicBezTo>
                    <a:pt x="8154" y="8084"/>
                    <a:pt x="8154" y="8084"/>
                    <a:pt x="8154" y="8084"/>
                  </a:cubicBezTo>
                  <a:cubicBezTo>
                    <a:pt x="8154" y="8211"/>
                    <a:pt x="8154" y="8211"/>
                    <a:pt x="8154" y="8337"/>
                  </a:cubicBezTo>
                  <a:cubicBezTo>
                    <a:pt x="8154" y="8337"/>
                    <a:pt x="8154" y="8463"/>
                    <a:pt x="8011" y="8463"/>
                  </a:cubicBezTo>
                  <a:cubicBezTo>
                    <a:pt x="8011" y="8716"/>
                    <a:pt x="8011" y="8968"/>
                    <a:pt x="7868" y="9095"/>
                  </a:cubicBezTo>
                  <a:cubicBezTo>
                    <a:pt x="7868" y="9095"/>
                    <a:pt x="7868" y="9095"/>
                    <a:pt x="7868" y="9095"/>
                  </a:cubicBezTo>
                  <a:cubicBezTo>
                    <a:pt x="7868" y="9095"/>
                    <a:pt x="7725" y="9095"/>
                    <a:pt x="7725" y="9095"/>
                  </a:cubicBezTo>
                  <a:cubicBezTo>
                    <a:pt x="7725" y="9095"/>
                    <a:pt x="7725" y="8968"/>
                    <a:pt x="7725" y="8968"/>
                  </a:cubicBezTo>
                  <a:cubicBezTo>
                    <a:pt x="7581" y="8968"/>
                    <a:pt x="7581" y="8968"/>
                    <a:pt x="7581" y="8968"/>
                  </a:cubicBezTo>
                  <a:cubicBezTo>
                    <a:pt x="7581" y="8968"/>
                    <a:pt x="7581" y="8968"/>
                    <a:pt x="7581" y="8968"/>
                  </a:cubicBezTo>
                  <a:cubicBezTo>
                    <a:pt x="7581" y="8968"/>
                    <a:pt x="7581" y="8968"/>
                    <a:pt x="7438" y="8968"/>
                  </a:cubicBezTo>
                  <a:cubicBezTo>
                    <a:pt x="7438" y="8968"/>
                    <a:pt x="7438" y="8968"/>
                    <a:pt x="7438" y="9095"/>
                  </a:cubicBezTo>
                  <a:cubicBezTo>
                    <a:pt x="7438" y="9095"/>
                    <a:pt x="7438" y="9095"/>
                    <a:pt x="7438" y="9095"/>
                  </a:cubicBezTo>
                  <a:cubicBezTo>
                    <a:pt x="7438" y="9221"/>
                    <a:pt x="7438" y="9221"/>
                    <a:pt x="7438" y="9221"/>
                  </a:cubicBezTo>
                  <a:cubicBezTo>
                    <a:pt x="7295" y="9221"/>
                    <a:pt x="7295" y="9221"/>
                    <a:pt x="7295" y="9221"/>
                  </a:cubicBezTo>
                  <a:cubicBezTo>
                    <a:pt x="7295" y="9221"/>
                    <a:pt x="7295" y="9221"/>
                    <a:pt x="7295" y="9221"/>
                  </a:cubicBezTo>
                  <a:cubicBezTo>
                    <a:pt x="7295" y="9095"/>
                    <a:pt x="7295" y="9095"/>
                    <a:pt x="7295" y="8968"/>
                  </a:cubicBezTo>
                  <a:cubicBezTo>
                    <a:pt x="7295" y="8968"/>
                    <a:pt x="7152" y="8968"/>
                    <a:pt x="7152" y="8968"/>
                  </a:cubicBezTo>
                  <a:cubicBezTo>
                    <a:pt x="7152" y="8968"/>
                    <a:pt x="7152" y="8968"/>
                    <a:pt x="7152" y="8968"/>
                  </a:cubicBezTo>
                  <a:cubicBezTo>
                    <a:pt x="7152" y="8842"/>
                    <a:pt x="7152" y="8968"/>
                    <a:pt x="7295" y="8968"/>
                  </a:cubicBezTo>
                  <a:cubicBezTo>
                    <a:pt x="7295" y="8842"/>
                    <a:pt x="7295" y="8842"/>
                    <a:pt x="7295" y="8842"/>
                  </a:cubicBezTo>
                  <a:cubicBezTo>
                    <a:pt x="7295" y="8842"/>
                    <a:pt x="7295" y="8842"/>
                    <a:pt x="7152" y="8842"/>
                  </a:cubicBezTo>
                  <a:cubicBezTo>
                    <a:pt x="7152" y="8842"/>
                    <a:pt x="7152" y="8716"/>
                    <a:pt x="7152" y="8716"/>
                  </a:cubicBezTo>
                  <a:cubicBezTo>
                    <a:pt x="7295" y="8716"/>
                    <a:pt x="7295" y="8716"/>
                    <a:pt x="7295" y="8716"/>
                  </a:cubicBezTo>
                  <a:cubicBezTo>
                    <a:pt x="7438" y="8716"/>
                    <a:pt x="7581" y="8716"/>
                    <a:pt x="7581" y="8716"/>
                  </a:cubicBezTo>
                  <a:cubicBezTo>
                    <a:pt x="7581" y="8716"/>
                    <a:pt x="7581" y="8716"/>
                    <a:pt x="7581" y="8716"/>
                  </a:cubicBezTo>
                  <a:cubicBezTo>
                    <a:pt x="7581" y="8716"/>
                    <a:pt x="7581" y="8716"/>
                    <a:pt x="7581" y="8842"/>
                  </a:cubicBezTo>
                  <a:cubicBezTo>
                    <a:pt x="7581" y="8842"/>
                    <a:pt x="7581" y="8842"/>
                    <a:pt x="7581" y="8842"/>
                  </a:cubicBezTo>
                  <a:cubicBezTo>
                    <a:pt x="7725" y="8968"/>
                    <a:pt x="7725" y="8842"/>
                    <a:pt x="7868" y="8842"/>
                  </a:cubicBezTo>
                  <a:cubicBezTo>
                    <a:pt x="7868" y="8842"/>
                    <a:pt x="7868" y="8842"/>
                    <a:pt x="7868" y="8716"/>
                  </a:cubicBezTo>
                  <a:close/>
                  <a:moveTo>
                    <a:pt x="12016" y="8211"/>
                  </a:moveTo>
                  <a:cubicBezTo>
                    <a:pt x="12016" y="8211"/>
                    <a:pt x="12016" y="8337"/>
                    <a:pt x="12016" y="8337"/>
                  </a:cubicBezTo>
                  <a:cubicBezTo>
                    <a:pt x="12016" y="8337"/>
                    <a:pt x="12016" y="8337"/>
                    <a:pt x="12016" y="8337"/>
                  </a:cubicBezTo>
                  <a:cubicBezTo>
                    <a:pt x="12159" y="8337"/>
                    <a:pt x="12159" y="8211"/>
                    <a:pt x="12159" y="8211"/>
                  </a:cubicBezTo>
                  <a:cubicBezTo>
                    <a:pt x="12302" y="8084"/>
                    <a:pt x="12445" y="7958"/>
                    <a:pt x="12445" y="7958"/>
                  </a:cubicBezTo>
                  <a:cubicBezTo>
                    <a:pt x="12588" y="7958"/>
                    <a:pt x="12731" y="7832"/>
                    <a:pt x="12731" y="7958"/>
                  </a:cubicBezTo>
                  <a:cubicBezTo>
                    <a:pt x="12874" y="7958"/>
                    <a:pt x="12731" y="8084"/>
                    <a:pt x="12588" y="8337"/>
                  </a:cubicBezTo>
                  <a:cubicBezTo>
                    <a:pt x="12588" y="8337"/>
                    <a:pt x="12588" y="8463"/>
                    <a:pt x="12588" y="8463"/>
                  </a:cubicBezTo>
                  <a:cubicBezTo>
                    <a:pt x="12588" y="8589"/>
                    <a:pt x="12588" y="8589"/>
                    <a:pt x="12588" y="8716"/>
                  </a:cubicBezTo>
                  <a:cubicBezTo>
                    <a:pt x="12588" y="8842"/>
                    <a:pt x="12588" y="8968"/>
                    <a:pt x="12445" y="8968"/>
                  </a:cubicBezTo>
                  <a:cubicBezTo>
                    <a:pt x="12445" y="8968"/>
                    <a:pt x="12445" y="8968"/>
                    <a:pt x="12445" y="8968"/>
                  </a:cubicBezTo>
                  <a:cubicBezTo>
                    <a:pt x="12445" y="8842"/>
                    <a:pt x="12445" y="8842"/>
                    <a:pt x="12302" y="8842"/>
                  </a:cubicBezTo>
                  <a:cubicBezTo>
                    <a:pt x="12302" y="8842"/>
                    <a:pt x="12302" y="8842"/>
                    <a:pt x="12159" y="8842"/>
                  </a:cubicBezTo>
                  <a:cubicBezTo>
                    <a:pt x="12159" y="8842"/>
                    <a:pt x="12159" y="8842"/>
                    <a:pt x="12159" y="8842"/>
                  </a:cubicBezTo>
                  <a:cubicBezTo>
                    <a:pt x="12302" y="8842"/>
                    <a:pt x="12302" y="8716"/>
                    <a:pt x="12302" y="8589"/>
                  </a:cubicBezTo>
                  <a:cubicBezTo>
                    <a:pt x="12302" y="8589"/>
                    <a:pt x="12159" y="8589"/>
                    <a:pt x="12159" y="8589"/>
                  </a:cubicBezTo>
                  <a:cubicBezTo>
                    <a:pt x="12159" y="8589"/>
                    <a:pt x="12159" y="8589"/>
                    <a:pt x="12159" y="8589"/>
                  </a:cubicBezTo>
                  <a:cubicBezTo>
                    <a:pt x="12159" y="8589"/>
                    <a:pt x="12159" y="8589"/>
                    <a:pt x="12159" y="8589"/>
                  </a:cubicBezTo>
                  <a:cubicBezTo>
                    <a:pt x="12159" y="8589"/>
                    <a:pt x="12302" y="8337"/>
                    <a:pt x="12302" y="8337"/>
                  </a:cubicBezTo>
                  <a:cubicBezTo>
                    <a:pt x="12159" y="8337"/>
                    <a:pt x="12159" y="8337"/>
                    <a:pt x="12302" y="8337"/>
                  </a:cubicBezTo>
                  <a:cubicBezTo>
                    <a:pt x="12302" y="8337"/>
                    <a:pt x="12302" y="8211"/>
                    <a:pt x="12302" y="8211"/>
                  </a:cubicBezTo>
                  <a:cubicBezTo>
                    <a:pt x="12302" y="8211"/>
                    <a:pt x="12302" y="8211"/>
                    <a:pt x="12302" y="8211"/>
                  </a:cubicBezTo>
                  <a:cubicBezTo>
                    <a:pt x="12159" y="8337"/>
                    <a:pt x="12159" y="8463"/>
                    <a:pt x="12016" y="8589"/>
                  </a:cubicBezTo>
                  <a:cubicBezTo>
                    <a:pt x="12016" y="8589"/>
                    <a:pt x="12159" y="8716"/>
                    <a:pt x="12016" y="8716"/>
                  </a:cubicBezTo>
                  <a:cubicBezTo>
                    <a:pt x="12016" y="8842"/>
                    <a:pt x="12016" y="8842"/>
                    <a:pt x="12016" y="8842"/>
                  </a:cubicBezTo>
                  <a:cubicBezTo>
                    <a:pt x="12016" y="8716"/>
                    <a:pt x="11873" y="8716"/>
                    <a:pt x="11873" y="8716"/>
                  </a:cubicBezTo>
                  <a:cubicBezTo>
                    <a:pt x="11873" y="8589"/>
                    <a:pt x="11873" y="8463"/>
                    <a:pt x="12016" y="8337"/>
                  </a:cubicBezTo>
                  <a:cubicBezTo>
                    <a:pt x="12016" y="8337"/>
                    <a:pt x="12016" y="8211"/>
                    <a:pt x="12016" y="8211"/>
                  </a:cubicBezTo>
                  <a:close/>
                  <a:moveTo>
                    <a:pt x="12588" y="7958"/>
                  </a:moveTo>
                  <a:cubicBezTo>
                    <a:pt x="12588" y="7958"/>
                    <a:pt x="12588" y="7958"/>
                    <a:pt x="12588" y="7958"/>
                  </a:cubicBezTo>
                  <a:cubicBezTo>
                    <a:pt x="12588" y="7958"/>
                    <a:pt x="12588" y="8084"/>
                    <a:pt x="12588" y="8084"/>
                  </a:cubicBezTo>
                  <a:cubicBezTo>
                    <a:pt x="12588" y="8211"/>
                    <a:pt x="12588" y="8337"/>
                    <a:pt x="12445" y="8463"/>
                  </a:cubicBezTo>
                  <a:cubicBezTo>
                    <a:pt x="12445" y="8337"/>
                    <a:pt x="12445" y="8337"/>
                    <a:pt x="12445" y="8337"/>
                  </a:cubicBezTo>
                  <a:cubicBezTo>
                    <a:pt x="12445" y="8337"/>
                    <a:pt x="12445" y="8211"/>
                    <a:pt x="12302" y="8211"/>
                  </a:cubicBezTo>
                  <a:cubicBezTo>
                    <a:pt x="12302" y="8084"/>
                    <a:pt x="12302" y="8084"/>
                    <a:pt x="12302" y="8084"/>
                  </a:cubicBezTo>
                  <a:cubicBezTo>
                    <a:pt x="12445" y="8084"/>
                    <a:pt x="12445" y="8084"/>
                    <a:pt x="12445" y="7958"/>
                  </a:cubicBezTo>
                  <a:cubicBezTo>
                    <a:pt x="12588" y="7958"/>
                    <a:pt x="12588" y="7958"/>
                    <a:pt x="12588" y="7958"/>
                  </a:cubicBezTo>
                  <a:close/>
                  <a:moveTo>
                    <a:pt x="12445" y="8463"/>
                  </a:moveTo>
                  <a:cubicBezTo>
                    <a:pt x="12445" y="8463"/>
                    <a:pt x="12445" y="8716"/>
                    <a:pt x="12445" y="8716"/>
                  </a:cubicBezTo>
                  <a:cubicBezTo>
                    <a:pt x="12445" y="8716"/>
                    <a:pt x="12445" y="8842"/>
                    <a:pt x="12445" y="8842"/>
                  </a:cubicBezTo>
                  <a:cubicBezTo>
                    <a:pt x="12445" y="8842"/>
                    <a:pt x="12445" y="8842"/>
                    <a:pt x="12302" y="8842"/>
                  </a:cubicBezTo>
                  <a:cubicBezTo>
                    <a:pt x="12302" y="8716"/>
                    <a:pt x="12445" y="8589"/>
                    <a:pt x="12445" y="8589"/>
                  </a:cubicBezTo>
                  <a:cubicBezTo>
                    <a:pt x="12445" y="8589"/>
                    <a:pt x="12445" y="8463"/>
                    <a:pt x="12445" y="8463"/>
                  </a:cubicBezTo>
                  <a:close/>
                  <a:moveTo>
                    <a:pt x="11444" y="8842"/>
                  </a:moveTo>
                  <a:cubicBezTo>
                    <a:pt x="11444" y="8842"/>
                    <a:pt x="11587" y="8842"/>
                    <a:pt x="11730" y="8968"/>
                  </a:cubicBezTo>
                  <a:cubicBezTo>
                    <a:pt x="11730" y="8968"/>
                    <a:pt x="11873" y="8968"/>
                    <a:pt x="11873" y="8968"/>
                  </a:cubicBezTo>
                  <a:cubicBezTo>
                    <a:pt x="12159" y="9095"/>
                    <a:pt x="12302" y="9095"/>
                    <a:pt x="12588" y="9095"/>
                  </a:cubicBezTo>
                  <a:cubicBezTo>
                    <a:pt x="12588" y="9221"/>
                    <a:pt x="12874" y="9095"/>
                    <a:pt x="13017" y="9095"/>
                  </a:cubicBezTo>
                  <a:cubicBezTo>
                    <a:pt x="13017" y="9095"/>
                    <a:pt x="13017" y="9095"/>
                    <a:pt x="13017" y="9095"/>
                  </a:cubicBezTo>
                  <a:cubicBezTo>
                    <a:pt x="13017" y="9095"/>
                    <a:pt x="13017" y="9095"/>
                    <a:pt x="13017" y="9221"/>
                  </a:cubicBezTo>
                  <a:cubicBezTo>
                    <a:pt x="12874" y="9221"/>
                    <a:pt x="12874" y="9221"/>
                    <a:pt x="12874" y="9221"/>
                  </a:cubicBezTo>
                  <a:cubicBezTo>
                    <a:pt x="12731" y="9221"/>
                    <a:pt x="12731" y="9221"/>
                    <a:pt x="12731" y="9221"/>
                  </a:cubicBezTo>
                  <a:cubicBezTo>
                    <a:pt x="12731" y="9221"/>
                    <a:pt x="12588" y="9347"/>
                    <a:pt x="12588" y="9347"/>
                  </a:cubicBezTo>
                  <a:cubicBezTo>
                    <a:pt x="12302" y="9347"/>
                    <a:pt x="12302" y="9347"/>
                    <a:pt x="12159" y="9221"/>
                  </a:cubicBezTo>
                  <a:cubicBezTo>
                    <a:pt x="12016" y="9095"/>
                    <a:pt x="11873" y="9095"/>
                    <a:pt x="11730" y="8968"/>
                  </a:cubicBezTo>
                  <a:cubicBezTo>
                    <a:pt x="11587" y="8968"/>
                    <a:pt x="11444" y="8968"/>
                    <a:pt x="11444" y="8842"/>
                  </a:cubicBezTo>
                  <a:close/>
                  <a:moveTo>
                    <a:pt x="11730" y="8716"/>
                  </a:moveTo>
                  <a:cubicBezTo>
                    <a:pt x="11730" y="8716"/>
                    <a:pt x="11730" y="8716"/>
                    <a:pt x="11730" y="8716"/>
                  </a:cubicBezTo>
                  <a:cubicBezTo>
                    <a:pt x="11730" y="8716"/>
                    <a:pt x="11873" y="8842"/>
                    <a:pt x="11873" y="8842"/>
                  </a:cubicBezTo>
                  <a:cubicBezTo>
                    <a:pt x="11873" y="8842"/>
                    <a:pt x="11873" y="8842"/>
                    <a:pt x="11873" y="8968"/>
                  </a:cubicBezTo>
                  <a:cubicBezTo>
                    <a:pt x="11730" y="8968"/>
                    <a:pt x="11730" y="8968"/>
                    <a:pt x="11730" y="8968"/>
                  </a:cubicBezTo>
                  <a:cubicBezTo>
                    <a:pt x="11730" y="8842"/>
                    <a:pt x="11730" y="8842"/>
                    <a:pt x="11730" y="8842"/>
                  </a:cubicBezTo>
                  <a:cubicBezTo>
                    <a:pt x="11730" y="8842"/>
                    <a:pt x="11730" y="8716"/>
                    <a:pt x="11730" y="8716"/>
                  </a:cubicBezTo>
                  <a:close/>
                  <a:moveTo>
                    <a:pt x="11587" y="8337"/>
                  </a:moveTo>
                  <a:cubicBezTo>
                    <a:pt x="11730" y="8337"/>
                    <a:pt x="11873" y="8463"/>
                    <a:pt x="11873" y="8589"/>
                  </a:cubicBezTo>
                  <a:cubicBezTo>
                    <a:pt x="11730" y="8589"/>
                    <a:pt x="11730" y="8589"/>
                    <a:pt x="11730" y="8589"/>
                  </a:cubicBezTo>
                  <a:cubicBezTo>
                    <a:pt x="11730" y="8589"/>
                    <a:pt x="11730" y="8589"/>
                    <a:pt x="11587" y="8589"/>
                  </a:cubicBezTo>
                  <a:cubicBezTo>
                    <a:pt x="11587" y="8589"/>
                    <a:pt x="11587" y="8463"/>
                    <a:pt x="11587" y="8463"/>
                  </a:cubicBezTo>
                  <a:cubicBezTo>
                    <a:pt x="11587" y="8463"/>
                    <a:pt x="11587" y="8337"/>
                    <a:pt x="11587" y="8337"/>
                  </a:cubicBezTo>
                  <a:close/>
                  <a:moveTo>
                    <a:pt x="12302" y="7958"/>
                  </a:moveTo>
                  <a:cubicBezTo>
                    <a:pt x="12302" y="7958"/>
                    <a:pt x="12302" y="7958"/>
                    <a:pt x="12302" y="7958"/>
                  </a:cubicBezTo>
                  <a:cubicBezTo>
                    <a:pt x="12445" y="7832"/>
                    <a:pt x="12445" y="7832"/>
                    <a:pt x="12445" y="7705"/>
                  </a:cubicBezTo>
                  <a:cubicBezTo>
                    <a:pt x="12445" y="7705"/>
                    <a:pt x="12445" y="7705"/>
                    <a:pt x="12445" y="7705"/>
                  </a:cubicBezTo>
                  <a:cubicBezTo>
                    <a:pt x="12445" y="7705"/>
                    <a:pt x="12445" y="7705"/>
                    <a:pt x="12445" y="7579"/>
                  </a:cubicBezTo>
                  <a:cubicBezTo>
                    <a:pt x="12588" y="7579"/>
                    <a:pt x="12588" y="7579"/>
                    <a:pt x="12588" y="7453"/>
                  </a:cubicBezTo>
                  <a:cubicBezTo>
                    <a:pt x="12588" y="7453"/>
                    <a:pt x="12588" y="7453"/>
                    <a:pt x="12588" y="7453"/>
                  </a:cubicBezTo>
                  <a:cubicBezTo>
                    <a:pt x="12588" y="7453"/>
                    <a:pt x="12588" y="7453"/>
                    <a:pt x="12445" y="7579"/>
                  </a:cubicBezTo>
                  <a:cubicBezTo>
                    <a:pt x="12445" y="7579"/>
                    <a:pt x="12302" y="7705"/>
                    <a:pt x="12302" y="7705"/>
                  </a:cubicBezTo>
                  <a:cubicBezTo>
                    <a:pt x="12159" y="7705"/>
                    <a:pt x="12159" y="7832"/>
                    <a:pt x="12159" y="7832"/>
                  </a:cubicBezTo>
                  <a:cubicBezTo>
                    <a:pt x="12016" y="7832"/>
                    <a:pt x="11730" y="7832"/>
                    <a:pt x="11730" y="7832"/>
                  </a:cubicBezTo>
                  <a:cubicBezTo>
                    <a:pt x="11873" y="7832"/>
                    <a:pt x="12016" y="7705"/>
                    <a:pt x="12159" y="7579"/>
                  </a:cubicBezTo>
                  <a:cubicBezTo>
                    <a:pt x="12159" y="7579"/>
                    <a:pt x="12302" y="7453"/>
                    <a:pt x="12445" y="7326"/>
                  </a:cubicBezTo>
                  <a:cubicBezTo>
                    <a:pt x="12445" y="7326"/>
                    <a:pt x="12588" y="7326"/>
                    <a:pt x="12588" y="7326"/>
                  </a:cubicBezTo>
                  <a:cubicBezTo>
                    <a:pt x="12588" y="7326"/>
                    <a:pt x="12588" y="7326"/>
                    <a:pt x="12731" y="7326"/>
                  </a:cubicBezTo>
                  <a:cubicBezTo>
                    <a:pt x="12731" y="7326"/>
                    <a:pt x="12731" y="7200"/>
                    <a:pt x="12731" y="7200"/>
                  </a:cubicBezTo>
                  <a:cubicBezTo>
                    <a:pt x="12731" y="7200"/>
                    <a:pt x="12731" y="7200"/>
                    <a:pt x="12874" y="7200"/>
                  </a:cubicBezTo>
                  <a:cubicBezTo>
                    <a:pt x="12874" y="7200"/>
                    <a:pt x="12874" y="7200"/>
                    <a:pt x="12874" y="7200"/>
                  </a:cubicBezTo>
                  <a:cubicBezTo>
                    <a:pt x="12874" y="7326"/>
                    <a:pt x="12874" y="7326"/>
                    <a:pt x="12874" y="7326"/>
                  </a:cubicBezTo>
                  <a:cubicBezTo>
                    <a:pt x="12874" y="7326"/>
                    <a:pt x="12874" y="7453"/>
                    <a:pt x="12874" y="7453"/>
                  </a:cubicBezTo>
                  <a:cubicBezTo>
                    <a:pt x="12731" y="7453"/>
                    <a:pt x="12731" y="7453"/>
                    <a:pt x="12731" y="7453"/>
                  </a:cubicBezTo>
                  <a:cubicBezTo>
                    <a:pt x="12731" y="7579"/>
                    <a:pt x="12731" y="7579"/>
                    <a:pt x="12588" y="7705"/>
                  </a:cubicBezTo>
                  <a:cubicBezTo>
                    <a:pt x="12588" y="7705"/>
                    <a:pt x="12588" y="7705"/>
                    <a:pt x="12588" y="7705"/>
                  </a:cubicBezTo>
                  <a:cubicBezTo>
                    <a:pt x="12588" y="7705"/>
                    <a:pt x="12731" y="7705"/>
                    <a:pt x="12731" y="7705"/>
                  </a:cubicBezTo>
                  <a:cubicBezTo>
                    <a:pt x="12731" y="7705"/>
                    <a:pt x="12731" y="7705"/>
                    <a:pt x="12731" y="7832"/>
                  </a:cubicBezTo>
                  <a:cubicBezTo>
                    <a:pt x="12588" y="7832"/>
                    <a:pt x="12445" y="7958"/>
                    <a:pt x="12302" y="7958"/>
                  </a:cubicBezTo>
                  <a:close/>
                  <a:moveTo>
                    <a:pt x="10013" y="8211"/>
                  </a:moveTo>
                  <a:cubicBezTo>
                    <a:pt x="10013" y="8211"/>
                    <a:pt x="10013" y="8211"/>
                    <a:pt x="10013" y="8211"/>
                  </a:cubicBezTo>
                  <a:cubicBezTo>
                    <a:pt x="10013" y="8337"/>
                    <a:pt x="10013" y="8337"/>
                    <a:pt x="10156" y="8337"/>
                  </a:cubicBezTo>
                  <a:cubicBezTo>
                    <a:pt x="10156" y="8337"/>
                    <a:pt x="10156" y="8337"/>
                    <a:pt x="10156" y="8463"/>
                  </a:cubicBezTo>
                  <a:cubicBezTo>
                    <a:pt x="10156" y="8463"/>
                    <a:pt x="10156" y="8463"/>
                    <a:pt x="10156" y="8589"/>
                  </a:cubicBezTo>
                  <a:cubicBezTo>
                    <a:pt x="10156" y="8589"/>
                    <a:pt x="10013" y="8589"/>
                    <a:pt x="10013" y="8589"/>
                  </a:cubicBezTo>
                  <a:cubicBezTo>
                    <a:pt x="10156" y="8716"/>
                    <a:pt x="10156" y="8716"/>
                    <a:pt x="10156" y="8716"/>
                  </a:cubicBezTo>
                  <a:cubicBezTo>
                    <a:pt x="10156" y="8842"/>
                    <a:pt x="10299" y="8968"/>
                    <a:pt x="10442" y="8968"/>
                  </a:cubicBezTo>
                  <a:cubicBezTo>
                    <a:pt x="10442" y="8968"/>
                    <a:pt x="10442" y="9095"/>
                    <a:pt x="10442" y="9095"/>
                  </a:cubicBezTo>
                  <a:cubicBezTo>
                    <a:pt x="10585" y="9095"/>
                    <a:pt x="10728" y="9095"/>
                    <a:pt x="10728" y="9221"/>
                  </a:cubicBezTo>
                  <a:cubicBezTo>
                    <a:pt x="10728" y="9221"/>
                    <a:pt x="10728" y="9221"/>
                    <a:pt x="10728" y="9221"/>
                  </a:cubicBezTo>
                  <a:cubicBezTo>
                    <a:pt x="10728" y="9221"/>
                    <a:pt x="10585" y="9221"/>
                    <a:pt x="10585" y="9221"/>
                  </a:cubicBezTo>
                  <a:cubicBezTo>
                    <a:pt x="10585" y="9221"/>
                    <a:pt x="10442" y="9221"/>
                    <a:pt x="10442" y="9221"/>
                  </a:cubicBezTo>
                  <a:cubicBezTo>
                    <a:pt x="10442" y="9347"/>
                    <a:pt x="10299" y="9221"/>
                    <a:pt x="10299" y="9221"/>
                  </a:cubicBezTo>
                  <a:cubicBezTo>
                    <a:pt x="10156" y="9095"/>
                    <a:pt x="10156" y="9095"/>
                    <a:pt x="10013" y="8968"/>
                  </a:cubicBezTo>
                  <a:cubicBezTo>
                    <a:pt x="10013" y="8968"/>
                    <a:pt x="10013" y="8842"/>
                    <a:pt x="9870" y="8716"/>
                  </a:cubicBezTo>
                  <a:cubicBezTo>
                    <a:pt x="9870" y="8716"/>
                    <a:pt x="9870" y="8716"/>
                    <a:pt x="9870" y="8716"/>
                  </a:cubicBezTo>
                  <a:cubicBezTo>
                    <a:pt x="9727" y="8968"/>
                    <a:pt x="9584" y="8968"/>
                    <a:pt x="9441" y="9095"/>
                  </a:cubicBezTo>
                  <a:cubicBezTo>
                    <a:pt x="9298" y="9221"/>
                    <a:pt x="9155" y="9221"/>
                    <a:pt x="9012" y="9221"/>
                  </a:cubicBezTo>
                  <a:cubicBezTo>
                    <a:pt x="9012" y="9221"/>
                    <a:pt x="9012" y="9221"/>
                    <a:pt x="9012" y="9221"/>
                  </a:cubicBezTo>
                  <a:cubicBezTo>
                    <a:pt x="9012" y="9221"/>
                    <a:pt x="9012" y="9221"/>
                    <a:pt x="9012" y="9221"/>
                  </a:cubicBezTo>
                  <a:cubicBezTo>
                    <a:pt x="9012" y="9221"/>
                    <a:pt x="9155" y="9221"/>
                    <a:pt x="9155" y="9221"/>
                  </a:cubicBezTo>
                  <a:cubicBezTo>
                    <a:pt x="9155" y="9221"/>
                    <a:pt x="9298" y="9095"/>
                    <a:pt x="9298" y="9095"/>
                  </a:cubicBezTo>
                  <a:cubicBezTo>
                    <a:pt x="9441" y="9095"/>
                    <a:pt x="9441" y="8968"/>
                    <a:pt x="9441" y="8968"/>
                  </a:cubicBezTo>
                  <a:cubicBezTo>
                    <a:pt x="9584" y="8842"/>
                    <a:pt x="9584" y="8842"/>
                    <a:pt x="9584" y="8842"/>
                  </a:cubicBezTo>
                  <a:cubicBezTo>
                    <a:pt x="9727" y="8716"/>
                    <a:pt x="9727" y="8589"/>
                    <a:pt x="9727" y="8589"/>
                  </a:cubicBezTo>
                  <a:cubicBezTo>
                    <a:pt x="9727" y="8463"/>
                    <a:pt x="9584" y="8337"/>
                    <a:pt x="9584" y="8337"/>
                  </a:cubicBezTo>
                  <a:cubicBezTo>
                    <a:pt x="9727" y="8337"/>
                    <a:pt x="9870" y="8463"/>
                    <a:pt x="9870" y="8463"/>
                  </a:cubicBezTo>
                  <a:cubicBezTo>
                    <a:pt x="9870" y="8463"/>
                    <a:pt x="9870" y="8463"/>
                    <a:pt x="9870" y="8463"/>
                  </a:cubicBezTo>
                  <a:cubicBezTo>
                    <a:pt x="9870" y="8463"/>
                    <a:pt x="9870" y="8463"/>
                    <a:pt x="9870" y="8463"/>
                  </a:cubicBezTo>
                  <a:cubicBezTo>
                    <a:pt x="9870" y="8463"/>
                    <a:pt x="10013" y="8337"/>
                    <a:pt x="10013" y="8211"/>
                  </a:cubicBezTo>
                  <a:close/>
                  <a:moveTo>
                    <a:pt x="10156" y="8084"/>
                  </a:moveTo>
                  <a:cubicBezTo>
                    <a:pt x="10156" y="8084"/>
                    <a:pt x="10156" y="7958"/>
                    <a:pt x="10156" y="7958"/>
                  </a:cubicBezTo>
                  <a:cubicBezTo>
                    <a:pt x="10156" y="7958"/>
                    <a:pt x="10156" y="7958"/>
                    <a:pt x="10156" y="7958"/>
                  </a:cubicBezTo>
                  <a:cubicBezTo>
                    <a:pt x="10156" y="7958"/>
                    <a:pt x="10156" y="7958"/>
                    <a:pt x="10156" y="7958"/>
                  </a:cubicBezTo>
                  <a:cubicBezTo>
                    <a:pt x="10013" y="7958"/>
                    <a:pt x="10013" y="8084"/>
                    <a:pt x="9870" y="8084"/>
                  </a:cubicBezTo>
                  <a:cubicBezTo>
                    <a:pt x="9870" y="8211"/>
                    <a:pt x="9727" y="8211"/>
                    <a:pt x="9584" y="8211"/>
                  </a:cubicBezTo>
                  <a:cubicBezTo>
                    <a:pt x="9584" y="8211"/>
                    <a:pt x="9441" y="8337"/>
                    <a:pt x="9441" y="8211"/>
                  </a:cubicBezTo>
                  <a:cubicBezTo>
                    <a:pt x="9441" y="8211"/>
                    <a:pt x="9441" y="8211"/>
                    <a:pt x="9441" y="8211"/>
                  </a:cubicBezTo>
                  <a:cubicBezTo>
                    <a:pt x="9441" y="8084"/>
                    <a:pt x="9584" y="8084"/>
                    <a:pt x="9584" y="8084"/>
                  </a:cubicBezTo>
                  <a:cubicBezTo>
                    <a:pt x="9584" y="8084"/>
                    <a:pt x="9727" y="7958"/>
                    <a:pt x="9727" y="7958"/>
                  </a:cubicBezTo>
                  <a:cubicBezTo>
                    <a:pt x="9727" y="7958"/>
                    <a:pt x="9727" y="7958"/>
                    <a:pt x="9727" y="7958"/>
                  </a:cubicBezTo>
                  <a:cubicBezTo>
                    <a:pt x="9727" y="7958"/>
                    <a:pt x="9727" y="7958"/>
                    <a:pt x="9727" y="7958"/>
                  </a:cubicBezTo>
                  <a:cubicBezTo>
                    <a:pt x="9870" y="7958"/>
                    <a:pt x="9870" y="7958"/>
                    <a:pt x="9870" y="7958"/>
                  </a:cubicBezTo>
                  <a:cubicBezTo>
                    <a:pt x="10013" y="7958"/>
                    <a:pt x="10156" y="7832"/>
                    <a:pt x="10299" y="7832"/>
                  </a:cubicBezTo>
                  <a:cubicBezTo>
                    <a:pt x="10299" y="7832"/>
                    <a:pt x="10299" y="7958"/>
                    <a:pt x="10299" y="7958"/>
                  </a:cubicBezTo>
                  <a:cubicBezTo>
                    <a:pt x="10299" y="7958"/>
                    <a:pt x="10299" y="7958"/>
                    <a:pt x="10442" y="7958"/>
                  </a:cubicBezTo>
                  <a:cubicBezTo>
                    <a:pt x="10442" y="7958"/>
                    <a:pt x="10299" y="8084"/>
                    <a:pt x="10299" y="8084"/>
                  </a:cubicBezTo>
                  <a:cubicBezTo>
                    <a:pt x="10299" y="8084"/>
                    <a:pt x="10156" y="8084"/>
                    <a:pt x="10156" y="8084"/>
                  </a:cubicBezTo>
                  <a:close/>
                  <a:moveTo>
                    <a:pt x="9870" y="7326"/>
                  </a:moveTo>
                  <a:cubicBezTo>
                    <a:pt x="9870" y="7326"/>
                    <a:pt x="10156" y="7326"/>
                    <a:pt x="10156" y="7453"/>
                  </a:cubicBezTo>
                  <a:cubicBezTo>
                    <a:pt x="10156" y="7453"/>
                    <a:pt x="10156" y="7453"/>
                    <a:pt x="10156" y="7579"/>
                  </a:cubicBezTo>
                  <a:cubicBezTo>
                    <a:pt x="10156" y="7579"/>
                    <a:pt x="10299" y="7579"/>
                    <a:pt x="10442" y="7453"/>
                  </a:cubicBezTo>
                  <a:cubicBezTo>
                    <a:pt x="10442" y="7453"/>
                    <a:pt x="10442" y="7453"/>
                    <a:pt x="10442" y="7453"/>
                  </a:cubicBezTo>
                  <a:cubicBezTo>
                    <a:pt x="10442" y="7453"/>
                    <a:pt x="10585" y="7453"/>
                    <a:pt x="10585" y="7453"/>
                  </a:cubicBezTo>
                  <a:cubicBezTo>
                    <a:pt x="10585" y="7453"/>
                    <a:pt x="10585" y="7453"/>
                    <a:pt x="10585" y="7579"/>
                  </a:cubicBezTo>
                  <a:cubicBezTo>
                    <a:pt x="10585" y="7579"/>
                    <a:pt x="10585" y="7579"/>
                    <a:pt x="10585" y="7579"/>
                  </a:cubicBezTo>
                  <a:cubicBezTo>
                    <a:pt x="10442" y="7579"/>
                    <a:pt x="10299" y="7705"/>
                    <a:pt x="10013" y="7705"/>
                  </a:cubicBezTo>
                  <a:cubicBezTo>
                    <a:pt x="10013" y="7705"/>
                    <a:pt x="10013" y="7705"/>
                    <a:pt x="10013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013" y="7705"/>
                    <a:pt x="10013" y="7705"/>
                  </a:cubicBezTo>
                  <a:cubicBezTo>
                    <a:pt x="9870" y="7705"/>
                    <a:pt x="9727" y="7832"/>
                    <a:pt x="9584" y="7832"/>
                  </a:cubicBezTo>
                  <a:cubicBezTo>
                    <a:pt x="9584" y="7705"/>
                    <a:pt x="9584" y="7705"/>
                    <a:pt x="9584" y="7705"/>
                  </a:cubicBezTo>
                  <a:cubicBezTo>
                    <a:pt x="9727" y="7705"/>
                    <a:pt x="9870" y="7579"/>
                    <a:pt x="9870" y="7453"/>
                  </a:cubicBezTo>
                  <a:cubicBezTo>
                    <a:pt x="9870" y="7453"/>
                    <a:pt x="9870" y="7326"/>
                    <a:pt x="9870" y="7326"/>
                  </a:cubicBezTo>
                  <a:close/>
                  <a:moveTo>
                    <a:pt x="14877" y="7453"/>
                  </a:moveTo>
                  <a:cubicBezTo>
                    <a:pt x="15020" y="7453"/>
                    <a:pt x="15020" y="7453"/>
                    <a:pt x="15020" y="7579"/>
                  </a:cubicBezTo>
                  <a:cubicBezTo>
                    <a:pt x="15020" y="7579"/>
                    <a:pt x="15020" y="7579"/>
                    <a:pt x="15020" y="7579"/>
                  </a:cubicBezTo>
                  <a:cubicBezTo>
                    <a:pt x="15020" y="7705"/>
                    <a:pt x="15020" y="7705"/>
                    <a:pt x="15020" y="7705"/>
                  </a:cubicBezTo>
                  <a:cubicBezTo>
                    <a:pt x="15020" y="7705"/>
                    <a:pt x="14877" y="7832"/>
                    <a:pt x="14877" y="7832"/>
                  </a:cubicBezTo>
                  <a:cubicBezTo>
                    <a:pt x="14877" y="7958"/>
                    <a:pt x="14877" y="7958"/>
                    <a:pt x="14877" y="7958"/>
                  </a:cubicBezTo>
                  <a:cubicBezTo>
                    <a:pt x="14877" y="7958"/>
                    <a:pt x="14877" y="7958"/>
                    <a:pt x="15020" y="7958"/>
                  </a:cubicBezTo>
                  <a:cubicBezTo>
                    <a:pt x="15020" y="7958"/>
                    <a:pt x="15020" y="7958"/>
                    <a:pt x="15020" y="7958"/>
                  </a:cubicBezTo>
                  <a:cubicBezTo>
                    <a:pt x="15020" y="7958"/>
                    <a:pt x="15163" y="7958"/>
                    <a:pt x="15163" y="7958"/>
                  </a:cubicBezTo>
                  <a:cubicBezTo>
                    <a:pt x="15163" y="7958"/>
                    <a:pt x="15163" y="7958"/>
                    <a:pt x="15163" y="7958"/>
                  </a:cubicBezTo>
                  <a:cubicBezTo>
                    <a:pt x="15163" y="8084"/>
                    <a:pt x="15163" y="8084"/>
                    <a:pt x="15163" y="8084"/>
                  </a:cubicBezTo>
                  <a:cubicBezTo>
                    <a:pt x="15163" y="8084"/>
                    <a:pt x="15020" y="8084"/>
                    <a:pt x="15020" y="8211"/>
                  </a:cubicBezTo>
                  <a:cubicBezTo>
                    <a:pt x="14877" y="8211"/>
                    <a:pt x="14877" y="8211"/>
                    <a:pt x="14734" y="8211"/>
                  </a:cubicBezTo>
                  <a:cubicBezTo>
                    <a:pt x="14734" y="8211"/>
                    <a:pt x="14591" y="8463"/>
                    <a:pt x="14591" y="8589"/>
                  </a:cubicBezTo>
                  <a:cubicBezTo>
                    <a:pt x="14734" y="8589"/>
                    <a:pt x="14734" y="8716"/>
                    <a:pt x="15020" y="8842"/>
                  </a:cubicBezTo>
                  <a:cubicBezTo>
                    <a:pt x="15020" y="8842"/>
                    <a:pt x="15163" y="8842"/>
                    <a:pt x="15306" y="8842"/>
                  </a:cubicBezTo>
                  <a:cubicBezTo>
                    <a:pt x="15306" y="8842"/>
                    <a:pt x="15306" y="8842"/>
                    <a:pt x="15306" y="8842"/>
                  </a:cubicBezTo>
                  <a:cubicBezTo>
                    <a:pt x="15306" y="8842"/>
                    <a:pt x="15306" y="8842"/>
                    <a:pt x="15306" y="8842"/>
                  </a:cubicBezTo>
                  <a:cubicBezTo>
                    <a:pt x="15306" y="8968"/>
                    <a:pt x="15163" y="8968"/>
                    <a:pt x="15163" y="8968"/>
                  </a:cubicBezTo>
                  <a:cubicBezTo>
                    <a:pt x="15163" y="8968"/>
                    <a:pt x="15163" y="8968"/>
                    <a:pt x="15163" y="9095"/>
                  </a:cubicBezTo>
                  <a:cubicBezTo>
                    <a:pt x="15020" y="9095"/>
                    <a:pt x="15020" y="9095"/>
                    <a:pt x="14877" y="9095"/>
                  </a:cubicBezTo>
                  <a:cubicBezTo>
                    <a:pt x="14877" y="8968"/>
                    <a:pt x="14734" y="8968"/>
                    <a:pt x="14734" y="8968"/>
                  </a:cubicBezTo>
                  <a:cubicBezTo>
                    <a:pt x="14734" y="8968"/>
                    <a:pt x="14734" y="8842"/>
                    <a:pt x="14591" y="8716"/>
                  </a:cubicBezTo>
                  <a:cubicBezTo>
                    <a:pt x="14591" y="8716"/>
                    <a:pt x="14591" y="8716"/>
                    <a:pt x="14591" y="8716"/>
                  </a:cubicBezTo>
                  <a:cubicBezTo>
                    <a:pt x="14591" y="8589"/>
                    <a:pt x="14448" y="8589"/>
                    <a:pt x="14448" y="8589"/>
                  </a:cubicBezTo>
                  <a:cubicBezTo>
                    <a:pt x="14448" y="8716"/>
                    <a:pt x="14305" y="8716"/>
                    <a:pt x="14305" y="8842"/>
                  </a:cubicBezTo>
                  <a:cubicBezTo>
                    <a:pt x="14162" y="8968"/>
                    <a:pt x="14019" y="8968"/>
                    <a:pt x="13732" y="9095"/>
                  </a:cubicBezTo>
                  <a:cubicBezTo>
                    <a:pt x="13732" y="9221"/>
                    <a:pt x="13589" y="9221"/>
                    <a:pt x="13303" y="9221"/>
                  </a:cubicBezTo>
                  <a:cubicBezTo>
                    <a:pt x="13303" y="9221"/>
                    <a:pt x="13303" y="9221"/>
                    <a:pt x="13303" y="9221"/>
                  </a:cubicBezTo>
                  <a:cubicBezTo>
                    <a:pt x="13446" y="9221"/>
                    <a:pt x="13589" y="9095"/>
                    <a:pt x="13589" y="9095"/>
                  </a:cubicBezTo>
                  <a:cubicBezTo>
                    <a:pt x="13875" y="8968"/>
                    <a:pt x="14019" y="8716"/>
                    <a:pt x="14162" y="8589"/>
                  </a:cubicBezTo>
                  <a:cubicBezTo>
                    <a:pt x="14305" y="8463"/>
                    <a:pt x="14305" y="8337"/>
                    <a:pt x="14305" y="8211"/>
                  </a:cubicBezTo>
                  <a:cubicBezTo>
                    <a:pt x="14305" y="8211"/>
                    <a:pt x="14162" y="8084"/>
                    <a:pt x="14162" y="8084"/>
                  </a:cubicBezTo>
                  <a:cubicBezTo>
                    <a:pt x="14162" y="8084"/>
                    <a:pt x="14162" y="8084"/>
                    <a:pt x="14162" y="8084"/>
                  </a:cubicBezTo>
                  <a:cubicBezTo>
                    <a:pt x="14305" y="8084"/>
                    <a:pt x="14448" y="8084"/>
                    <a:pt x="14591" y="8084"/>
                  </a:cubicBezTo>
                  <a:cubicBezTo>
                    <a:pt x="14591" y="7958"/>
                    <a:pt x="14591" y="7958"/>
                    <a:pt x="14734" y="7832"/>
                  </a:cubicBezTo>
                  <a:cubicBezTo>
                    <a:pt x="14734" y="7832"/>
                    <a:pt x="14734" y="7705"/>
                    <a:pt x="14734" y="7705"/>
                  </a:cubicBezTo>
                  <a:cubicBezTo>
                    <a:pt x="14734" y="7579"/>
                    <a:pt x="14877" y="7579"/>
                    <a:pt x="14877" y="7453"/>
                  </a:cubicBezTo>
                  <a:close/>
                  <a:moveTo>
                    <a:pt x="14591" y="11874"/>
                  </a:moveTo>
                  <a:cubicBezTo>
                    <a:pt x="14591" y="11242"/>
                    <a:pt x="14591" y="11242"/>
                    <a:pt x="14591" y="11242"/>
                  </a:cubicBezTo>
                  <a:cubicBezTo>
                    <a:pt x="18167" y="11242"/>
                    <a:pt x="18167" y="11242"/>
                    <a:pt x="18167" y="11242"/>
                  </a:cubicBezTo>
                  <a:cubicBezTo>
                    <a:pt x="18167" y="11874"/>
                    <a:pt x="18167" y="11874"/>
                    <a:pt x="18167" y="11874"/>
                  </a:cubicBezTo>
                  <a:cubicBezTo>
                    <a:pt x="14591" y="11874"/>
                    <a:pt x="14591" y="11874"/>
                    <a:pt x="14591" y="11874"/>
                  </a:cubicBezTo>
                  <a:close/>
                  <a:moveTo>
                    <a:pt x="16021" y="12884"/>
                  </a:moveTo>
                  <a:cubicBezTo>
                    <a:pt x="16021" y="12379"/>
                    <a:pt x="16021" y="12379"/>
                    <a:pt x="16021" y="12379"/>
                  </a:cubicBezTo>
                  <a:cubicBezTo>
                    <a:pt x="16879" y="12379"/>
                    <a:pt x="16879" y="12379"/>
                    <a:pt x="16879" y="12379"/>
                  </a:cubicBezTo>
                  <a:cubicBezTo>
                    <a:pt x="16879" y="12884"/>
                    <a:pt x="16879" y="12884"/>
                    <a:pt x="16879" y="12884"/>
                  </a:cubicBezTo>
                  <a:cubicBezTo>
                    <a:pt x="16021" y="12884"/>
                    <a:pt x="16021" y="12884"/>
                    <a:pt x="16021" y="12884"/>
                  </a:cubicBezTo>
                  <a:close/>
                  <a:moveTo>
                    <a:pt x="16164" y="2526"/>
                  </a:moveTo>
                  <a:cubicBezTo>
                    <a:pt x="16164" y="2526"/>
                    <a:pt x="16164" y="2526"/>
                    <a:pt x="16164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653"/>
                  </a:cubicBezTo>
                  <a:cubicBezTo>
                    <a:pt x="16021" y="2653"/>
                    <a:pt x="16021" y="2653"/>
                    <a:pt x="16021" y="2653"/>
                  </a:cubicBezTo>
                  <a:cubicBezTo>
                    <a:pt x="16021" y="2653"/>
                    <a:pt x="15878" y="2653"/>
                    <a:pt x="15878" y="2653"/>
                  </a:cubicBezTo>
                  <a:cubicBezTo>
                    <a:pt x="15878" y="2653"/>
                    <a:pt x="15878" y="2653"/>
                    <a:pt x="15878" y="2653"/>
                  </a:cubicBezTo>
                  <a:cubicBezTo>
                    <a:pt x="15878" y="2653"/>
                    <a:pt x="15878" y="2653"/>
                    <a:pt x="15878" y="2653"/>
                  </a:cubicBezTo>
                  <a:cubicBezTo>
                    <a:pt x="15878" y="2400"/>
                    <a:pt x="15878" y="2400"/>
                    <a:pt x="15878" y="2400"/>
                  </a:cubicBezTo>
                  <a:cubicBezTo>
                    <a:pt x="15878" y="2400"/>
                    <a:pt x="15878" y="2400"/>
                    <a:pt x="15878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lose/>
                  <a:moveTo>
                    <a:pt x="16164" y="2274"/>
                  </a:move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021" y="2400"/>
                    <a:pt x="16021" y="2400"/>
                  </a:cubicBezTo>
                  <a:cubicBezTo>
                    <a:pt x="16021" y="2274"/>
                    <a:pt x="16021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147"/>
                    <a:pt x="15878" y="2147"/>
                    <a:pt x="15878" y="2147"/>
                  </a:cubicBezTo>
                  <a:cubicBezTo>
                    <a:pt x="15878" y="2147"/>
                    <a:pt x="16021" y="2147"/>
                    <a:pt x="16021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lose/>
                  <a:moveTo>
                    <a:pt x="13160" y="1389"/>
                  </a:move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lose/>
                  <a:moveTo>
                    <a:pt x="12588" y="3663"/>
                  </a:move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445" y="3663"/>
                    <a:pt x="12445" y="3663"/>
                    <a:pt x="12445" y="3663"/>
                  </a:cubicBezTo>
                  <a:cubicBezTo>
                    <a:pt x="12445" y="3537"/>
                    <a:pt x="12445" y="3537"/>
                    <a:pt x="12445" y="3537"/>
                  </a:cubicBezTo>
                  <a:cubicBezTo>
                    <a:pt x="12445" y="3537"/>
                    <a:pt x="12445" y="3537"/>
                    <a:pt x="12445" y="3537"/>
                  </a:cubicBezTo>
                  <a:cubicBezTo>
                    <a:pt x="12445" y="3537"/>
                    <a:pt x="12445" y="3411"/>
                    <a:pt x="12445" y="3411"/>
                  </a:cubicBezTo>
                  <a:cubicBezTo>
                    <a:pt x="12445" y="3411"/>
                    <a:pt x="12445" y="3284"/>
                    <a:pt x="12445" y="3284"/>
                  </a:cubicBezTo>
                  <a:cubicBezTo>
                    <a:pt x="12445" y="3284"/>
                    <a:pt x="12445" y="3284"/>
                    <a:pt x="12445" y="3284"/>
                  </a:cubicBezTo>
                  <a:cubicBezTo>
                    <a:pt x="12445" y="3284"/>
                    <a:pt x="12445" y="3158"/>
                    <a:pt x="12302" y="3158"/>
                  </a:cubicBezTo>
                  <a:cubicBezTo>
                    <a:pt x="12302" y="3158"/>
                    <a:pt x="12302" y="3032"/>
                    <a:pt x="12302" y="3032"/>
                  </a:cubicBezTo>
                  <a:cubicBezTo>
                    <a:pt x="12302" y="2905"/>
                    <a:pt x="12302" y="2905"/>
                    <a:pt x="12302" y="2779"/>
                  </a:cubicBezTo>
                  <a:cubicBezTo>
                    <a:pt x="12302" y="2779"/>
                    <a:pt x="12302" y="2653"/>
                    <a:pt x="12302" y="2653"/>
                  </a:cubicBezTo>
                  <a:cubicBezTo>
                    <a:pt x="12302" y="2274"/>
                    <a:pt x="12302" y="2274"/>
                    <a:pt x="12302" y="2274"/>
                  </a:cubicBezTo>
                  <a:cubicBezTo>
                    <a:pt x="12302" y="2147"/>
                    <a:pt x="12302" y="2147"/>
                    <a:pt x="12302" y="2147"/>
                  </a:cubicBezTo>
                  <a:cubicBezTo>
                    <a:pt x="12302" y="2021"/>
                    <a:pt x="12302" y="2021"/>
                    <a:pt x="12302" y="2021"/>
                  </a:cubicBezTo>
                  <a:cubicBezTo>
                    <a:pt x="12302" y="2021"/>
                    <a:pt x="12302" y="2021"/>
                    <a:pt x="12302" y="2021"/>
                  </a:cubicBezTo>
                  <a:cubicBezTo>
                    <a:pt x="12302" y="1895"/>
                    <a:pt x="12302" y="1895"/>
                    <a:pt x="12302" y="1895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895"/>
                    <a:pt x="12588" y="2021"/>
                  </a:cubicBezTo>
                  <a:cubicBezTo>
                    <a:pt x="12588" y="2021"/>
                    <a:pt x="12588" y="2147"/>
                    <a:pt x="12588" y="2274"/>
                  </a:cubicBezTo>
                  <a:cubicBezTo>
                    <a:pt x="12588" y="2274"/>
                    <a:pt x="12588" y="2274"/>
                    <a:pt x="12588" y="2274"/>
                  </a:cubicBezTo>
                  <a:cubicBezTo>
                    <a:pt x="12588" y="2526"/>
                    <a:pt x="12588" y="2526"/>
                    <a:pt x="12588" y="2526"/>
                  </a:cubicBezTo>
                  <a:cubicBezTo>
                    <a:pt x="12588" y="2653"/>
                    <a:pt x="12588" y="2653"/>
                    <a:pt x="12588" y="2779"/>
                  </a:cubicBezTo>
                  <a:cubicBezTo>
                    <a:pt x="12588" y="2905"/>
                    <a:pt x="12588" y="2905"/>
                    <a:pt x="12588" y="3032"/>
                  </a:cubicBezTo>
                  <a:cubicBezTo>
                    <a:pt x="12588" y="3032"/>
                    <a:pt x="12588" y="3032"/>
                    <a:pt x="12588" y="3158"/>
                  </a:cubicBezTo>
                  <a:cubicBezTo>
                    <a:pt x="12588" y="3158"/>
                    <a:pt x="12588" y="3284"/>
                    <a:pt x="12588" y="3284"/>
                  </a:cubicBezTo>
                  <a:cubicBezTo>
                    <a:pt x="12588" y="3284"/>
                    <a:pt x="12588" y="3284"/>
                    <a:pt x="12588" y="3284"/>
                  </a:cubicBezTo>
                  <a:cubicBezTo>
                    <a:pt x="12588" y="3284"/>
                    <a:pt x="12588" y="3411"/>
                    <a:pt x="12588" y="3411"/>
                  </a:cubicBezTo>
                  <a:cubicBezTo>
                    <a:pt x="12588" y="3411"/>
                    <a:pt x="12588" y="3411"/>
                    <a:pt x="12588" y="3411"/>
                  </a:cubicBezTo>
                  <a:cubicBezTo>
                    <a:pt x="12588" y="3411"/>
                    <a:pt x="12588" y="3411"/>
                    <a:pt x="12588" y="3411"/>
                  </a:cubicBezTo>
                  <a:cubicBezTo>
                    <a:pt x="12731" y="3537"/>
                    <a:pt x="12731" y="3537"/>
                    <a:pt x="12731" y="3537"/>
                  </a:cubicBezTo>
                  <a:cubicBezTo>
                    <a:pt x="12731" y="3411"/>
                    <a:pt x="12874" y="3411"/>
                    <a:pt x="12874" y="3284"/>
                  </a:cubicBezTo>
                  <a:cubicBezTo>
                    <a:pt x="12874" y="3284"/>
                    <a:pt x="12874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779"/>
                    <a:pt x="13017" y="2779"/>
                    <a:pt x="13017" y="2779"/>
                  </a:cubicBezTo>
                  <a:cubicBezTo>
                    <a:pt x="13017" y="2400"/>
                    <a:pt x="13017" y="2400"/>
                    <a:pt x="13017" y="2400"/>
                  </a:cubicBezTo>
                  <a:cubicBezTo>
                    <a:pt x="13017" y="2400"/>
                    <a:pt x="13017" y="2400"/>
                    <a:pt x="13017" y="2400"/>
                  </a:cubicBezTo>
                  <a:cubicBezTo>
                    <a:pt x="13017" y="1895"/>
                    <a:pt x="13017" y="1895"/>
                    <a:pt x="13017" y="1895"/>
                  </a:cubicBezTo>
                  <a:cubicBezTo>
                    <a:pt x="13017" y="1768"/>
                    <a:pt x="13017" y="1768"/>
                    <a:pt x="13017" y="1642"/>
                  </a:cubicBezTo>
                  <a:cubicBezTo>
                    <a:pt x="13017" y="1642"/>
                    <a:pt x="13017" y="1642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389"/>
                    <a:pt x="13017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303" y="1389"/>
                    <a:pt x="13303" y="1389"/>
                  </a:cubicBezTo>
                  <a:cubicBezTo>
                    <a:pt x="13303" y="1389"/>
                    <a:pt x="13303" y="1389"/>
                    <a:pt x="13303" y="1389"/>
                  </a:cubicBezTo>
                  <a:cubicBezTo>
                    <a:pt x="13303" y="1389"/>
                    <a:pt x="13303" y="1516"/>
                    <a:pt x="13303" y="1516"/>
                  </a:cubicBezTo>
                  <a:cubicBezTo>
                    <a:pt x="13303" y="1516"/>
                    <a:pt x="13303" y="1516"/>
                    <a:pt x="13303" y="1516"/>
                  </a:cubicBezTo>
                  <a:cubicBezTo>
                    <a:pt x="13303" y="1516"/>
                    <a:pt x="13303" y="1642"/>
                    <a:pt x="13303" y="1642"/>
                  </a:cubicBezTo>
                  <a:cubicBezTo>
                    <a:pt x="13303" y="1642"/>
                    <a:pt x="13303" y="1642"/>
                    <a:pt x="13303" y="1768"/>
                  </a:cubicBezTo>
                  <a:cubicBezTo>
                    <a:pt x="13303" y="1768"/>
                    <a:pt x="13303" y="1768"/>
                    <a:pt x="13303" y="1768"/>
                  </a:cubicBezTo>
                  <a:cubicBezTo>
                    <a:pt x="13303" y="2274"/>
                    <a:pt x="13303" y="2274"/>
                    <a:pt x="13303" y="2274"/>
                  </a:cubicBezTo>
                  <a:cubicBezTo>
                    <a:pt x="13303" y="2526"/>
                    <a:pt x="13303" y="2526"/>
                    <a:pt x="13303" y="2526"/>
                  </a:cubicBezTo>
                  <a:cubicBezTo>
                    <a:pt x="13303" y="2526"/>
                    <a:pt x="13303" y="2526"/>
                    <a:pt x="13303" y="2526"/>
                  </a:cubicBezTo>
                  <a:cubicBezTo>
                    <a:pt x="13303" y="2653"/>
                    <a:pt x="13303" y="2653"/>
                    <a:pt x="13303" y="2653"/>
                  </a:cubicBezTo>
                  <a:cubicBezTo>
                    <a:pt x="13303" y="2779"/>
                    <a:pt x="13303" y="2779"/>
                    <a:pt x="13303" y="2779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3032"/>
                    <a:pt x="13303" y="3032"/>
                  </a:cubicBezTo>
                  <a:cubicBezTo>
                    <a:pt x="13303" y="3032"/>
                    <a:pt x="13303" y="3032"/>
                    <a:pt x="13303" y="3032"/>
                  </a:cubicBezTo>
                  <a:cubicBezTo>
                    <a:pt x="13303" y="3032"/>
                    <a:pt x="13303" y="3032"/>
                    <a:pt x="13303" y="3032"/>
                  </a:cubicBezTo>
                  <a:cubicBezTo>
                    <a:pt x="13303" y="3158"/>
                    <a:pt x="13446" y="3158"/>
                    <a:pt x="13446" y="3158"/>
                  </a:cubicBezTo>
                  <a:cubicBezTo>
                    <a:pt x="13446" y="3158"/>
                    <a:pt x="13446" y="3284"/>
                    <a:pt x="13446" y="3284"/>
                  </a:cubicBezTo>
                  <a:cubicBezTo>
                    <a:pt x="13446" y="3284"/>
                    <a:pt x="13446" y="3284"/>
                    <a:pt x="13589" y="3411"/>
                  </a:cubicBezTo>
                  <a:cubicBezTo>
                    <a:pt x="13589" y="3411"/>
                    <a:pt x="13589" y="3411"/>
                    <a:pt x="13589" y="3537"/>
                  </a:cubicBezTo>
                  <a:cubicBezTo>
                    <a:pt x="13732" y="3537"/>
                    <a:pt x="13732" y="3537"/>
                    <a:pt x="13732" y="3537"/>
                  </a:cubicBezTo>
                  <a:cubicBezTo>
                    <a:pt x="13732" y="3537"/>
                    <a:pt x="13732" y="3537"/>
                    <a:pt x="13732" y="3537"/>
                  </a:cubicBezTo>
                  <a:cubicBezTo>
                    <a:pt x="13732" y="3537"/>
                    <a:pt x="13732" y="3537"/>
                    <a:pt x="13732" y="3411"/>
                  </a:cubicBezTo>
                  <a:cubicBezTo>
                    <a:pt x="13732" y="3411"/>
                    <a:pt x="13732" y="3411"/>
                    <a:pt x="13732" y="3411"/>
                  </a:cubicBezTo>
                  <a:cubicBezTo>
                    <a:pt x="13732" y="3411"/>
                    <a:pt x="13732" y="3411"/>
                    <a:pt x="13732" y="3284"/>
                  </a:cubicBezTo>
                  <a:cubicBezTo>
                    <a:pt x="13732" y="3284"/>
                    <a:pt x="13732" y="3284"/>
                    <a:pt x="13732" y="3284"/>
                  </a:cubicBezTo>
                  <a:cubicBezTo>
                    <a:pt x="13732" y="3284"/>
                    <a:pt x="13732" y="3284"/>
                    <a:pt x="13732" y="3158"/>
                  </a:cubicBezTo>
                  <a:cubicBezTo>
                    <a:pt x="13732" y="3158"/>
                    <a:pt x="13732" y="3032"/>
                    <a:pt x="13732" y="3032"/>
                  </a:cubicBezTo>
                  <a:cubicBezTo>
                    <a:pt x="13732" y="3032"/>
                    <a:pt x="13732" y="3032"/>
                    <a:pt x="13732" y="3032"/>
                  </a:cubicBezTo>
                  <a:cubicBezTo>
                    <a:pt x="13732" y="2274"/>
                    <a:pt x="13732" y="2274"/>
                    <a:pt x="13732" y="2274"/>
                  </a:cubicBezTo>
                  <a:cubicBezTo>
                    <a:pt x="13732" y="2147"/>
                    <a:pt x="13732" y="2147"/>
                    <a:pt x="13732" y="2147"/>
                  </a:cubicBezTo>
                  <a:cubicBezTo>
                    <a:pt x="13732" y="2147"/>
                    <a:pt x="13732" y="2021"/>
                    <a:pt x="13732" y="2021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642"/>
                    <a:pt x="13732" y="1642"/>
                  </a:cubicBezTo>
                  <a:cubicBezTo>
                    <a:pt x="13732" y="1642"/>
                    <a:pt x="13732" y="1642"/>
                    <a:pt x="13732" y="1642"/>
                  </a:cubicBezTo>
                  <a:cubicBezTo>
                    <a:pt x="13732" y="1642"/>
                    <a:pt x="13732" y="1642"/>
                    <a:pt x="13732" y="1516"/>
                  </a:cubicBezTo>
                  <a:cubicBezTo>
                    <a:pt x="13732" y="1516"/>
                    <a:pt x="13732" y="1516"/>
                    <a:pt x="13732" y="1516"/>
                  </a:cubicBezTo>
                  <a:cubicBezTo>
                    <a:pt x="13732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642"/>
                    <a:pt x="13875" y="1642"/>
                    <a:pt x="13875" y="1642"/>
                  </a:cubicBezTo>
                  <a:cubicBezTo>
                    <a:pt x="13875" y="1642"/>
                    <a:pt x="13875" y="1642"/>
                    <a:pt x="13875" y="1642"/>
                  </a:cubicBezTo>
                  <a:cubicBezTo>
                    <a:pt x="13875" y="1768"/>
                    <a:pt x="13875" y="1768"/>
                    <a:pt x="13875" y="1768"/>
                  </a:cubicBezTo>
                  <a:cubicBezTo>
                    <a:pt x="13875" y="1768"/>
                    <a:pt x="13875" y="1768"/>
                    <a:pt x="13875" y="1768"/>
                  </a:cubicBezTo>
                  <a:cubicBezTo>
                    <a:pt x="13875" y="1895"/>
                    <a:pt x="13875" y="1895"/>
                    <a:pt x="13875" y="1895"/>
                  </a:cubicBezTo>
                  <a:cubicBezTo>
                    <a:pt x="13875" y="2147"/>
                    <a:pt x="13875" y="2147"/>
                    <a:pt x="13875" y="2147"/>
                  </a:cubicBezTo>
                  <a:cubicBezTo>
                    <a:pt x="13875" y="2147"/>
                    <a:pt x="13875" y="2147"/>
                    <a:pt x="13875" y="2147"/>
                  </a:cubicBezTo>
                  <a:cubicBezTo>
                    <a:pt x="13875" y="2147"/>
                    <a:pt x="13875" y="2147"/>
                    <a:pt x="13875" y="2274"/>
                  </a:cubicBezTo>
                  <a:cubicBezTo>
                    <a:pt x="13875" y="2400"/>
                    <a:pt x="13875" y="2400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779"/>
                    <a:pt x="13875" y="2905"/>
                    <a:pt x="13875" y="3032"/>
                  </a:cubicBezTo>
                  <a:cubicBezTo>
                    <a:pt x="13875" y="3032"/>
                    <a:pt x="13875" y="3032"/>
                    <a:pt x="13875" y="3032"/>
                  </a:cubicBezTo>
                  <a:cubicBezTo>
                    <a:pt x="13875" y="3032"/>
                    <a:pt x="13875" y="3032"/>
                    <a:pt x="13875" y="3158"/>
                  </a:cubicBezTo>
                  <a:cubicBezTo>
                    <a:pt x="13875" y="3158"/>
                    <a:pt x="13875" y="3284"/>
                    <a:pt x="13875" y="3284"/>
                  </a:cubicBezTo>
                  <a:cubicBezTo>
                    <a:pt x="13875" y="3411"/>
                    <a:pt x="13875" y="3411"/>
                    <a:pt x="13875" y="3537"/>
                  </a:cubicBezTo>
                  <a:cubicBezTo>
                    <a:pt x="13875" y="3537"/>
                    <a:pt x="13732" y="3663"/>
                    <a:pt x="13732" y="3663"/>
                  </a:cubicBezTo>
                  <a:cubicBezTo>
                    <a:pt x="13732" y="3663"/>
                    <a:pt x="13589" y="3789"/>
                    <a:pt x="13446" y="3789"/>
                  </a:cubicBezTo>
                  <a:cubicBezTo>
                    <a:pt x="13446" y="3789"/>
                    <a:pt x="13303" y="3789"/>
                    <a:pt x="13160" y="3789"/>
                  </a:cubicBezTo>
                  <a:cubicBezTo>
                    <a:pt x="13017" y="3789"/>
                    <a:pt x="13017" y="3789"/>
                    <a:pt x="12874" y="3789"/>
                  </a:cubicBezTo>
                  <a:cubicBezTo>
                    <a:pt x="12874" y="3789"/>
                    <a:pt x="12874" y="3789"/>
                    <a:pt x="12874" y="3789"/>
                  </a:cubicBezTo>
                  <a:cubicBezTo>
                    <a:pt x="12874" y="3789"/>
                    <a:pt x="12731" y="3789"/>
                    <a:pt x="12731" y="3789"/>
                  </a:cubicBezTo>
                  <a:cubicBezTo>
                    <a:pt x="12731" y="3789"/>
                    <a:pt x="12731" y="3789"/>
                    <a:pt x="12731" y="3789"/>
                  </a:cubicBezTo>
                  <a:cubicBezTo>
                    <a:pt x="12731" y="3789"/>
                    <a:pt x="12731" y="3789"/>
                    <a:pt x="12588" y="3789"/>
                  </a:cubicBezTo>
                  <a:cubicBezTo>
                    <a:pt x="12588" y="3789"/>
                    <a:pt x="12588" y="3789"/>
                    <a:pt x="12588" y="3789"/>
                  </a:cubicBezTo>
                  <a:cubicBezTo>
                    <a:pt x="12588" y="3663"/>
                    <a:pt x="12588" y="3663"/>
                    <a:pt x="12588" y="3663"/>
                  </a:cubicBezTo>
                  <a:close/>
                  <a:moveTo>
                    <a:pt x="13446" y="3537"/>
                  </a:moveTo>
                  <a:cubicBezTo>
                    <a:pt x="13446" y="3663"/>
                    <a:pt x="13446" y="3663"/>
                    <a:pt x="13303" y="3663"/>
                  </a:cubicBezTo>
                  <a:cubicBezTo>
                    <a:pt x="13303" y="3663"/>
                    <a:pt x="13160" y="3663"/>
                    <a:pt x="13160" y="3663"/>
                  </a:cubicBezTo>
                  <a:cubicBezTo>
                    <a:pt x="13017" y="3663"/>
                    <a:pt x="13017" y="3663"/>
                    <a:pt x="13017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537"/>
                    <a:pt x="12874" y="3411"/>
                    <a:pt x="13017" y="3411"/>
                  </a:cubicBezTo>
                  <a:cubicBezTo>
                    <a:pt x="13017" y="3411"/>
                    <a:pt x="13017" y="3284"/>
                    <a:pt x="13017" y="3284"/>
                  </a:cubicBezTo>
                  <a:cubicBezTo>
                    <a:pt x="13160" y="3284"/>
                    <a:pt x="13160" y="3284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303" y="3284"/>
                    <a:pt x="13303" y="3284"/>
                    <a:pt x="13303" y="3284"/>
                  </a:cubicBezTo>
                  <a:cubicBezTo>
                    <a:pt x="13303" y="3411"/>
                    <a:pt x="13303" y="3411"/>
                    <a:pt x="13446" y="3411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lose/>
                  <a:moveTo>
                    <a:pt x="2432" y="14274"/>
                  </a:moveTo>
                  <a:cubicBezTo>
                    <a:pt x="2146" y="14147"/>
                    <a:pt x="2432" y="13642"/>
                    <a:pt x="2861" y="13642"/>
                  </a:cubicBezTo>
                  <a:cubicBezTo>
                    <a:pt x="3004" y="13642"/>
                    <a:pt x="3004" y="13642"/>
                    <a:pt x="3147" y="13642"/>
                  </a:cubicBezTo>
                  <a:cubicBezTo>
                    <a:pt x="3147" y="13516"/>
                    <a:pt x="3147" y="13389"/>
                    <a:pt x="3004" y="13389"/>
                  </a:cubicBezTo>
                  <a:cubicBezTo>
                    <a:pt x="2146" y="13263"/>
                    <a:pt x="2289" y="11368"/>
                    <a:pt x="3290" y="11242"/>
                  </a:cubicBezTo>
                  <a:cubicBezTo>
                    <a:pt x="3576" y="11242"/>
                    <a:pt x="3719" y="11242"/>
                    <a:pt x="3862" y="11368"/>
                  </a:cubicBezTo>
                  <a:cubicBezTo>
                    <a:pt x="4005" y="11495"/>
                    <a:pt x="3862" y="11621"/>
                    <a:pt x="3719" y="11495"/>
                  </a:cubicBezTo>
                  <a:cubicBezTo>
                    <a:pt x="3576" y="11368"/>
                    <a:pt x="3576" y="11368"/>
                    <a:pt x="3433" y="11368"/>
                  </a:cubicBezTo>
                  <a:cubicBezTo>
                    <a:pt x="3290" y="11495"/>
                    <a:pt x="3147" y="11495"/>
                    <a:pt x="3004" y="11621"/>
                  </a:cubicBezTo>
                  <a:cubicBezTo>
                    <a:pt x="3004" y="11621"/>
                    <a:pt x="2861" y="11874"/>
                    <a:pt x="2861" y="11874"/>
                  </a:cubicBezTo>
                  <a:cubicBezTo>
                    <a:pt x="2861" y="12000"/>
                    <a:pt x="2861" y="12000"/>
                    <a:pt x="3004" y="12126"/>
                  </a:cubicBezTo>
                  <a:cubicBezTo>
                    <a:pt x="3290" y="12253"/>
                    <a:pt x="3862" y="12126"/>
                    <a:pt x="3719" y="12379"/>
                  </a:cubicBezTo>
                  <a:cubicBezTo>
                    <a:pt x="3719" y="12505"/>
                    <a:pt x="3433" y="12505"/>
                    <a:pt x="3290" y="12379"/>
                  </a:cubicBezTo>
                  <a:cubicBezTo>
                    <a:pt x="3004" y="12253"/>
                    <a:pt x="2861" y="12379"/>
                    <a:pt x="2718" y="12632"/>
                  </a:cubicBezTo>
                  <a:cubicBezTo>
                    <a:pt x="2718" y="12884"/>
                    <a:pt x="2861" y="12884"/>
                    <a:pt x="2861" y="12884"/>
                  </a:cubicBezTo>
                  <a:cubicBezTo>
                    <a:pt x="3004" y="12884"/>
                    <a:pt x="3004" y="12884"/>
                    <a:pt x="3147" y="12884"/>
                  </a:cubicBezTo>
                  <a:cubicBezTo>
                    <a:pt x="3147" y="12758"/>
                    <a:pt x="3290" y="12758"/>
                    <a:pt x="3433" y="12758"/>
                  </a:cubicBezTo>
                  <a:cubicBezTo>
                    <a:pt x="3433" y="12758"/>
                    <a:pt x="3576" y="12758"/>
                    <a:pt x="3433" y="12884"/>
                  </a:cubicBezTo>
                  <a:cubicBezTo>
                    <a:pt x="3433" y="13011"/>
                    <a:pt x="3433" y="13137"/>
                    <a:pt x="3862" y="13263"/>
                  </a:cubicBezTo>
                  <a:cubicBezTo>
                    <a:pt x="3862" y="13263"/>
                    <a:pt x="3862" y="13263"/>
                    <a:pt x="3862" y="13389"/>
                  </a:cubicBezTo>
                  <a:cubicBezTo>
                    <a:pt x="3862" y="13516"/>
                    <a:pt x="3719" y="13516"/>
                    <a:pt x="3576" y="13516"/>
                  </a:cubicBezTo>
                  <a:cubicBezTo>
                    <a:pt x="3719" y="13895"/>
                    <a:pt x="3147" y="14021"/>
                    <a:pt x="2861" y="13895"/>
                  </a:cubicBezTo>
                  <a:cubicBezTo>
                    <a:pt x="2575" y="13895"/>
                    <a:pt x="2575" y="14147"/>
                    <a:pt x="2432" y="14274"/>
                  </a:cubicBezTo>
                  <a:close/>
                  <a:moveTo>
                    <a:pt x="6437" y="13642"/>
                  </a:moveTo>
                  <a:cubicBezTo>
                    <a:pt x="6580" y="13516"/>
                    <a:pt x="7152" y="13768"/>
                    <a:pt x="7295" y="13895"/>
                  </a:cubicBezTo>
                  <a:cubicBezTo>
                    <a:pt x="7295" y="13895"/>
                    <a:pt x="7295" y="13895"/>
                    <a:pt x="7295" y="13895"/>
                  </a:cubicBezTo>
                  <a:cubicBezTo>
                    <a:pt x="7152" y="14147"/>
                    <a:pt x="6723" y="13768"/>
                    <a:pt x="6580" y="13768"/>
                  </a:cubicBezTo>
                  <a:cubicBezTo>
                    <a:pt x="6437" y="13895"/>
                    <a:pt x="6294" y="13768"/>
                    <a:pt x="6437" y="13642"/>
                  </a:cubicBezTo>
                  <a:close/>
                  <a:moveTo>
                    <a:pt x="3576" y="16042"/>
                  </a:moveTo>
                  <a:cubicBezTo>
                    <a:pt x="3433" y="16168"/>
                    <a:pt x="3433" y="16168"/>
                    <a:pt x="3433" y="16168"/>
                  </a:cubicBezTo>
                  <a:cubicBezTo>
                    <a:pt x="2861" y="16295"/>
                    <a:pt x="2575" y="15916"/>
                    <a:pt x="2432" y="15789"/>
                  </a:cubicBezTo>
                  <a:cubicBezTo>
                    <a:pt x="2289" y="15537"/>
                    <a:pt x="2575" y="15537"/>
                    <a:pt x="2432" y="15411"/>
                  </a:cubicBezTo>
                  <a:cubicBezTo>
                    <a:pt x="2146" y="15158"/>
                    <a:pt x="1717" y="14653"/>
                    <a:pt x="2289" y="14400"/>
                  </a:cubicBezTo>
                  <a:cubicBezTo>
                    <a:pt x="2289" y="14400"/>
                    <a:pt x="2432" y="14526"/>
                    <a:pt x="2432" y="14653"/>
                  </a:cubicBezTo>
                  <a:cubicBezTo>
                    <a:pt x="2432" y="14653"/>
                    <a:pt x="2289" y="14905"/>
                    <a:pt x="2432" y="15032"/>
                  </a:cubicBezTo>
                  <a:cubicBezTo>
                    <a:pt x="2575" y="15032"/>
                    <a:pt x="2718" y="15158"/>
                    <a:pt x="2861" y="15284"/>
                  </a:cubicBezTo>
                  <a:cubicBezTo>
                    <a:pt x="3147" y="15411"/>
                    <a:pt x="3004" y="15537"/>
                    <a:pt x="3004" y="15663"/>
                  </a:cubicBezTo>
                  <a:cubicBezTo>
                    <a:pt x="3147" y="15916"/>
                    <a:pt x="3290" y="15916"/>
                    <a:pt x="3576" y="15916"/>
                  </a:cubicBezTo>
                  <a:cubicBezTo>
                    <a:pt x="3719" y="15916"/>
                    <a:pt x="3719" y="16042"/>
                    <a:pt x="3576" y="16042"/>
                  </a:cubicBezTo>
                  <a:close/>
                  <a:moveTo>
                    <a:pt x="5865" y="12126"/>
                  </a:moveTo>
                  <a:cubicBezTo>
                    <a:pt x="5865" y="12000"/>
                    <a:pt x="6008" y="12000"/>
                    <a:pt x="5865" y="11874"/>
                  </a:cubicBezTo>
                  <a:cubicBezTo>
                    <a:pt x="5436" y="11116"/>
                    <a:pt x="6008" y="11242"/>
                    <a:pt x="6008" y="10863"/>
                  </a:cubicBezTo>
                  <a:cubicBezTo>
                    <a:pt x="6008" y="10737"/>
                    <a:pt x="6008" y="10737"/>
                    <a:pt x="5865" y="10737"/>
                  </a:cubicBezTo>
                  <a:cubicBezTo>
                    <a:pt x="5722" y="10611"/>
                    <a:pt x="5579" y="10737"/>
                    <a:pt x="5436" y="10737"/>
                  </a:cubicBezTo>
                  <a:cubicBezTo>
                    <a:pt x="5293" y="10737"/>
                    <a:pt x="5293" y="10484"/>
                    <a:pt x="5150" y="10484"/>
                  </a:cubicBezTo>
                  <a:cubicBezTo>
                    <a:pt x="5007" y="10484"/>
                    <a:pt x="4864" y="10611"/>
                    <a:pt x="4721" y="10484"/>
                  </a:cubicBezTo>
                  <a:cubicBezTo>
                    <a:pt x="4434" y="10358"/>
                    <a:pt x="4577" y="10484"/>
                    <a:pt x="4148" y="10484"/>
                  </a:cubicBezTo>
                  <a:cubicBezTo>
                    <a:pt x="3862" y="10484"/>
                    <a:pt x="3719" y="10611"/>
                    <a:pt x="3576" y="10989"/>
                  </a:cubicBezTo>
                  <a:cubicBezTo>
                    <a:pt x="3576" y="11116"/>
                    <a:pt x="3433" y="11116"/>
                    <a:pt x="3433" y="11116"/>
                  </a:cubicBezTo>
                  <a:cubicBezTo>
                    <a:pt x="3433" y="10989"/>
                    <a:pt x="3290" y="10737"/>
                    <a:pt x="3576" y="10484"/>
                  </a:cubicBezTo>
                  <a:cubicBezTo>
                    <a:pt x="3719" y="10358"/>
                    <a:pt x="4005" y="10358"/>
                    <a:pt x="4148" y="10232"/>
                  </a:cubicBezTo>
                  <a:cubicBezTo>
                    <a:pt x="4434" y="10105"/>
                    <a:pt x="4721" y="10105"/>
                    <a:pt x="5007" y="10232"/>
                  </a:cubicBezTo>
                  <a:cubicBezTo>
                    <a:pt x="5293" y="10232"/>
                    <a:pt x="5436" y="10358"/>
                    <a:pt x="5579" y="10611"/>
                  </a:cubicBezTo>
                  <a:cubicBezTo>
                    <a:pt x="5579" y="10737"/>
                    <a:pt x="5865" y="10484"/>
                    <a:pt x="6008" y="10611"/>
                  </a:cubicBezTo>
                  <a:cubicBezTo>
                    <a:pt x="6151" y="10611"/>
                    <a:pt x="6294" y="10611"/>
                    <a:pt x="6294" y="10863"/>
                  </a:cubicBezTo>
                  <a:cubicBezTo>
                    <a:pt x="6437" y="10989"/>
                    <a:pt x="6294" y="11242"/>
                    <a:pt x="6151" y="11368"/>
                  </a:cubicBezTo>
                  <a:cubicBezTo>
                    <a:pt x="6151" y="11495"/>
                    <a:pt x="6151" y="11495"/>
                    <a:pt x="6151" y="11495"/>
                  </a:cubicBezTo>
                  <a:cubicBezTo>
                    <a:pt x="6294" y="11747"/>
                    <a:pt x="6580" y="11368"/>
                    <a:pt x="6866" y="11116"/>
                  </a:cubicBezTo>
                  <a:cubicBezTo>
                    <a:pt x="7009" y="10863"/>
                    <a:pt x="7152" y="10863"/>
                    <a:pt x="7295" y="10863"/>
                  </a:cubicBezTo>
                  <a:cubicBezTo>
                    <a:pt x="7438" y="10863"/>
                    <a:pt x="7581" y="10989"/>
                    <a:pt x="7725" y="11116"/>
                  </a:cubicBezTo>
                  <a:cubicBezTo>
                    <a:pt x="7868" y="11242"/>
                    <a:pt x="7868" y="11368"/>
                    <a:pt x="7725" y="11368"/>
                  </a:cubicBezTo>
                  <a:cubicBezTo>
                    <a:pt x="7438" y="11368"/>
                    <a:pt x="7295" y="11368"/>
                    <a:pt x="7009" y="11116"/>
                  </a:cubicBezTo>
                  <a:cubicBezTo>
                    <a:pt x="6866" y="11116"/>
                    <a:pt x="6866" y="11368"/>
                    <a:pt x="6723" y="11495"/>
                  </a:cubicBezTo>
                  <a:cubicBezTo>
                    <a:pt x="6723" y="11874"/>
                    <a:pt x="6151" y="11874"/>
                    <a:pt x="6008" y="12379"/>
                  </a:cubicBezTo>
                  <a:cubicBezTo>
                    <a:pt x="6008" y="12379"/>
                    <a:pt x="6008" y="12379"/>
                    <a:pt x="5865" y="12505"/>
                  </a:cubicBezTo>
                  <a:cubicBezTo>
                    <a:pt x="5865" y="12632"/>
                    <a:pt x="5722" y="12632"/>
                    <a:pt x="5865" y="12505"/>
                  </a:cubicBezTo>
                  <a:cubicBezTo>
                    <a:pt x="5865" y="12253"/>
                    <a:pt x="5865" y="12379"/>
                    <a:pt x="5865" y="12253"/>
                  </a:cubicBezTo>
                  <a:cubicBezTo>
                    <a:pt x="5865" y="12253"/>
                    <a:pt x="5865" y="12126"/>
                    <a:pt x="5865" y="12126"/>
                  </a:cubicBezTo>
                  <a:close/>
                  <a:moveTo>
                    <a:pt x="5579" y="14021"/>
                  </a:moveTo>
                  <a:cubicBezTo>
                    <a:pt x="5436" y="14021"/>
                    <a:pt x="5150" y="13895"/>
                    <a:pt x="5007" y="13768"/>
                  </a:cubicBezTo>
                  <a:cubicBezTo>
                    <a:pt x="5007" y="13642"/>
                    <a:pt x="4864" y="13516"/>
                    <a:pt x="4864" y="13389"/>
                  </a:cubicBezTo>
                  <a:cubicBezTo>
                    <a:pt x="4148" y="13263"/>
                    <a:pt x="3862" y="12884"/>
                    <a:pt x="3862" y="12758"/>
                  </a:cubicBezTo>
                  <a:cubicBezTo>
                    <a:pt x="3862" y="12758"/>
                    <a:pt x="4005" y="12758"/>
                    <a:pt x="4148" y="12884"/>
                  </a:cubicBezTo>
                  <a:cubicBezTo>
                    <a:pt x="4291" y="13137"/>
                    <a:pt x="4864" y="13137"/>
                    <a:pt x="4864" y="13137"/>
                  </a:cubicBezTo>
                  <a:cubicBezTo>
                    <a:pt x="4721" y="13011"/>
                    <a:pt x="4721" y="12758"/>
                    <a:pt x="4864" y="12632"/>
                  </a:cubicBezTo>
                  <a:cubicBezTo>
                    <a:pt x="4864" y="12505"/>
                    <a:pt x="4864" y="12505"/>
                    <a:pt x="4721" y="12505"/>
                  </a:cubicBezTo>
                  <a:cubicBezTo>
                    <a:pt x="4434" y="12253"/>
                    <a:pt x="4148" y="12379"/>
                    <a:pt x="4005" y="12253"/>
                  </a:cubicBezTo>
                  <a:cubicBezTo>
                    <a:pt x="3862" y="12126"/>
                    <a:pt x="4005" y="11874"/>
                    <a:pt x="4291" y="12000"/>
                  </a:cubicBezTo>
                  <a:cubicBezTo>
                    <a:pt x="4291" y="12000"/>
                    <a:pt x="4434" y="12126"/>
                    <a:pt x="4577" y="12126"/>
                  </a:cubicBezTo>
                  <a:cubicBezTo>
                    <a:pt x="4721" y="12253"/>
                    <a:pt x="4721" y="12126"/>
                    <a:pt x="4721" y="12000"/>
                  </a:cubicBezTo>
                  <a:cubicBezTo>
                    <a:pt x="4721" y="11747"/>
                    <a:pt x="4864" y="11242"/>
                    <a:pt x="4864" y="11116"/>
                  </a:cubicBezTo>
                  <a:cubicBezTo>
                    <a:pt x="4864" y="10989"/>
                    <a:pt x="4864" y="10989"/>
                    <a:pt x="5007" y="10989"/>
                  </a:cubicBezTo>
                  <a:cubicBezTo>
                    <a:pt x="5150" y="10989"/>
                    <a:pt x="5293" y="11116"/>
                    <a:pt x="5436" y="11242"/>
                  </a:cubicBezTo>
                  <a:cubicBezTo>
                    <a:pt x="5436" y="11242"/>
                    <a:pt x="5436" y="11368"/>
                    <a:pt x="5436" y="11368"/>
                  </a:cubicBezTo>
                  <a:cubicBezTo>
                    <a:pt x="5150" y="11747"/>
                    <a:pt x="5007" y="11874"/>
                    <a:pt x="5150" y="12126"/>
                  </a:cubicBezTo>
                  <a:cubicBezTo>
                    <a:pt x="5150" y="12126"/>
                    <a:pt x="5150" y="12379"/>
                    <a:pt x="5150" y="12505"/>
                  </a:cubicBezTo>
                  <a:cubicBezTo>
                    <a:pt x="5293" y="12505"/>
                    <a:pt x="5436" y="12505"/>
                    <a:pt x="5579" y="12379"/>
                  </a:cubicBezTo>
                  <a:cubicBezTo>
                    <a:pt x="5579" y="12253"/>
                    <a:pt x="5722" y="12379"/>
                    <a:pt x="5579" y="12505"/>
                  </a:cubicBezTo>
                  <a:cubicBezTo>
                    <a:pt x="5579" y="12632"/>
                    <a:pt x="5293" y="12758"/>
                    <a:pt x="5293" y="12758"/>
                  </a:cubicBezTo>
                  <a:cubicBezTo>
                    <a:pt x="5150" y="13011"/>
                    <a:pt x="5293" y="13768"/>
                    <a:pt x="5436" y="13516"/>
                  </a:cubicBezTo>
                  <a:cubicBezTo>
                    <a:pt x="5722" y="13263"/>
                    <a:pt x="5865" y="13011"/>
                    <a:pt x="6437" y="13137"/>
                  </a:cubicBezTo>
                  <a:cubicBezTo>
                    <a:pt x="6437" y="13137"/>
                    <a:pt x="6437" y="13137"/>
                    <a:pt x="6437" y="13137"/>
                  </a:cubicBezTo>
                  <a:cubicBezTo>
                    <a:pt x="6151" y="13137"/>
                    <a:pt x="5579" y="13389"/>
                    <a:pt x="5722" y="13642"/>
                  </a:cubicBezTo>
                  <a:cubicBezTo>
                    <a:pt x="5722" y="13768"/>
                    <a:pt x="5865" y="13768"/>
                    <a:pt x="5865" y="13895"/>
                  </a:cubicBezTo>
                  <a:cubicBezTo>
                    <a:pt x="5722" y="14021"/>
                    <a:pt x="5722" y="14147"/>
                    <a:pt x="5579" y="14021"/>
                  </a:cubicBezTo>
                  <a:close/>
                  <a:moveTo>
                    <a:pt x="7868" y="15411"/>
                  </a:moveTo>
                  <a:cubicBezTo>
                    <a:pt x="7725" y="15284"/>
                    <a:pt x="7725" y="15284"/>
                    <a:pt x="7868" y="15158"/>
                  </a:cubicBezTo>
                  <a:cubicBezTo>
                    <a:pt x="7868" y="15032"/>
                    <a:pt x="8154" y="15158"/>
                    <a:pt x="8297" y="15158"/>
                  </a:cubicBezTo>
                  <a:cubicBezTo>
                    <a:pt x="8726" y="15158"/>
                    <a:pt x="8583" y="14779"/>
                    <a:pt x="8726" y="14779"/>
                  </a:cubicBezTo>
                  <a:cubicBezTo>
                    <a:pt x="9012" y="14400"/>
                    <a:pt x="8726" y="15789"/>
                    <a:pt x="7868" y="15411"/>
                  </a:cubicBezTo>
                  <a:close/>
                  <a:moveTo>
                    <a:pt x="8297" y="14526"/>
                  </a:moveTo>
                  <a:cubicBezTo>
                    <a:pt x="8440" y="14274"/>
                    <a:pt x="8726" y="13895"/>
                    <a:pt x="8440" y="13642"/>
                  </a:cubicBezTo>
                  <a:cubicBezTo>
                    <a:pt x="8297" y="13642"/>
                    <a:pt x="8297" y="13389"/>
                    <a:pt x="8440" y="13389"/>
                  </a:cubicBezTo>
                  <a:cubicBezTo>
                    <a:pt x="8726" y="13389"/>
                    <a:pt x="9155" y="13516"/>
                    <a:pt x="9155" y="13768"/>
                  </a:cubicBezTo>
                  <a:cubicBezTo>
                    <a:pt x="9155" y="14274"/>
                    <a:pt x="8583" y="14400"/>
                    <a:pt x="8583" y="14526"/>
                  </a:cubicBezTo>
                  <a:cubicBezTo>
                    <a:pt x="8583" y="14653"/>
                    <a:pt x="8440" y="14653"/>
                    <a:pt x="8297" y="14653"/>
                  </a:cubicBezTo>
                  <a:cubicBezTo>
                    <a:pt x="8154" y="14526"/>
                    <a:pt x="8154" y="14526"/>
                    <a:pt x="8297" y="14526"/>
                  </a:cubicBezTo>
                  <a:close/>
                  <a:moveTo>
                    <a:pt x="7438" y="14021"/>
                  </a:moveTo>
                  <a:cubicBezTo>
                    <a:pt x="7725" y="13389"/>
                    <a:pt x="6866" y="12758"/>
                    <a:pt x="6723" y="12758"/>
                  </a:cubicBezTo>
                  <a:cubicBezTo>
                    <a:pt x="6580" y="12758"/>
                    <a:pt x="6723" y="12632"/>
                    <a:pt x="6723" y="12632"/>
                  </a:cubicBezTo>
                  <a:cubicBezTo>
                    <a:pt x="7581" y="13011"/>
                    <a:pt x="7295" y="12758"/>
                    <a:pt x="7295" y="12253"/>
                  </a:cubicBezTo>
                  <a:cubicBezTo>
                    <a:pt x="7295" y="12000"/>
                    <a:pt x="7295" y="11621"/>
                    <a:pt x="7438" y="11621"/>
                  </a:cubicBezTo>
                  <a:cubicBezTo>
                    <a:pt x="7438" y="11621"/>
                    <a:pt x="7295" y="12253"/>
                    <a:pt x="7581" y="12379"/>
                  </a:cubicBezTo>
                  <a:cubicBezTo>
                    <a:pt x="7581" y="12505"/>
                    <a:pt x="7725" y="12126"/>
                    <a:pt x="7725" y="12126"/>
                  </a:cubicBezTo>
                  <a:cubicBezTo>
                    <a:pt x="7868" y="12000"/>
                    <a:pt x="7868" y="12126"/>
                    <a:pt x="7868" y="12253"/>
                  </a:cubicBezTo>
                  <a:cubicBezTo>
                    <a:pt x="7725" y="12758"/>
                    <a:pt x="8011" y="13768"/>
                    <a:pt x="7725" y="14274"/>
                  </a:cubicBezTo>
                  <a:cubicBezTo>
                    <a:pt x="7581" y="14400"/>
                    <a:pt x="7295" y="14400"/>
                    <a:pt x="7438" y="14021"/>
                  </a:cubicBezTo>
                  <a:close/>
                  <a:moveTo>
                    <a:pt x="8011" y="13516"/>
                  </a:moveTo>
                  <a:cubicBezTo>
                    <a:pt x="7868" y="13516"/>
                    <a:pt x="7868" y="13389"/>
                    <a:pt x="7868" y="13389"/>
                  </a:cubicBezTo>
                  <a:cubicBezTo>
                    <a:pt x="8011" y="13263"/>
                    <a:pt x="8297" y="13137"/>
                    <a:pt x="8297" y="13137"/>
                  </a:cubicBezTo>
                  <a:cubicBezTo>
                    <a:pt x="8440" y="13011"/>
                    <a:pt x="8297" y="13011"/>
                    <a:pt x="8297" y="12884"/>
                  </a:cubicBezTo>
                  <a:cubicBezTo>
                    <a:pt x="8297" y="12884"/>
                    <a:pt x="8154" y="12884"/>
                    <a:pt x="8154" y="12758"/>
                  </a:cubicBezTo>
                  <a:cubicBezTo>
                    <a:pt x="8154" y="12632"/>
                    <a:pt x="8440" y="12632"/>
                    <a:pt x="8440" y="12505"/>
                  </a:cubicBezTo>
                  <a:cubicBezTo>
                    <a:pt x="8440" y="12126"/>
                    <a:pt x="8297" y="12253"/>
                    <a:pt x="8297" y="12000"/>
                  </a:cubicBezTo>
                  <a:cubicBezTo>
                    <a:pt x="8297" y="11747"/>
                    <a:pt x="8011" y="11621"/>
                    <a:pt x="8011" y="11621"/>
                  </a:cubicBezTo>
                  <a:cubicBezTo>
                    <a:pt x="7868" y="11495"/>
                    <a:pt x="8011" y="11368"/>
                    <a:pt x="8154" y="11495"/>
                  </a:cubicBezTo>
                  <a:cubicBezTo>
                    <a:pt x="8869" y="11621"/>
                    <a:pt x="9012" y="12126"/>
                    <a:pt x="8583" y="12505"/>
                  </a:cubicBezTo>
                  <a:cubicBezTo>
                    <a:pt x="8869" y="12884"/>
                    <a:pt x="8440" y="13389"/>
                    <a:pt x="8011" y="13516"/>
                  </a:cubicBezTo>
                  <a:close/>
                  <a:moveTo>
                    <a:pt x="10872" y="1011"/>
                  </a:moveTo>
                  <a:cubicBezTo>
                    <a:pt x="10872" y="6821"/>
                    <a:pt x="10872" y="6821"/>
                    <a:pt x="10872" y="6821"/>
                  </a:cubicBezTo>
                  <a:cubicBezTo>
                    <a:pt x="10872" y="6821"/>
                    <a:pt x="10872" y="6821"/>
                    <a:pt x="10872" y="6821"/>
                  </a:cubicBezTo>
                  <a:cubicBezTo>
                    <a:pt x="572" y="6821"/>
                    <a:pt x="572" y="6821"/>
                    <a:pt x="572" y="6821"/>
                  </a:cubicBezTo>
                  <a:cubicBezTo>
                    <a:pt x="572" y="3032"/>
                    <a:pt x="572" y="3032"/>
                    <a:pt x="572" y="3032"/>
                  </a:cubicBezTo>
                  <a:cubicBezTo>
                    <a:pt x="1574" y="2526"/>
                    <a:pt x="3147" y="1516"/>
                    <a:pt x="3719" y="505"/>
                  </a:cubicBezTo>
                  <a:cubicBezTo>
                    <a:pt x="10872" y="505"/>
                    <a:pt x="10872" y="505"/>
                    <a:pt x="10872" y="505"/>
                  </a:cubicBezTo>
                  <a:cubicBezTo>
                    <a:pt x="17881" y="505"/>
                    <a:pt x="17881" y="505"/>
                    <a:pt x="17881" y="505"/>
                  </a:cubicBezTo>
                  <a:cubicBezTo>
                    <a:pt x="18596" y="1516"/>
                    <a:pt x="20026" y="2653"/>
                    <a:pt x="21028" y="3032"/>
                  </a:cubicBezTo>
                  <a:cubicBezTo>
                    <a:pt x="21028" y="4926"/>
                    <a:pt x="21028" y="4926"/>
                    <a:pt x="21028" y="4926"/>
                  </a:cubicBezTo>
                  <a:cubicBezTo>
                    <a:pt x="18739" y="4926"/>
                    <a:pt x="18739" y="4926"/>
                    <a:pt x="18739" y="4926"/>
                  </a:cubicBezTo>
                  <a:cubicBezTo>
                    <a:pt x="18739" y="5811"/>
                    <a:pt x="18739" y="5811"/>
                    <a:pt x="18739" y="5811"/>
                  </a:cubicBezTo>
                  <a:cubicBezTo>
                    <a:pt x="21028" y="5811"/>
                    <a:pt x="21028" y="5811"/>
                    <a:pt x="21028" y="5811"/>
                  </a:cubicBezTo>
                  <a:cubicBezTo>
                    <a:pt x="21028" y="6821"/>
                    <a:pt x="21028" y="6821"/>
                    <a:pt x="21028" y="6821"/>
                  </a:cubicBezTo>
                  <a:cubicBezTo>
                    <a:pt x="12302" y="6821"/>
                    <a:pt x="12302" y="6821"/>
                    <a:pt x="12302" y="6821"/>
                  </a:cubicBezTo>
                  <a:cubicBezTo>
                    <a:pt x="12302" y="5811"/>
                    <a:pt x="12302" y="5811"/>
                    <a:pt x="12302" y="5811"/>
                  </a:cubicBezTo>
                  <a:cubicBezTo>
                    <a:pt x="14591" y="5811"/>
                    <a:pt x="14591" y="5811"/>
                    <a:pt x="14591" y="5811"/>
                  </a:cubicBezTo>
                  <a:cubicBezTo>
                    <a:pt x="14591" y="4926"/>
                    <a:pt x="14591" y="4926"/>
                    <a:pt x="14591" y="4926"/>
                  </a:cubicBezTo>
                  <a:cubicBezTo>
                    <a:pt x="12302" y="4926"/>
                    <a:pt x="12302" y="4926"/>
                    <a:pt x="12302" y="4926"/>
                  </a:cubicBezTo>
                  <a:cubicBezTo>
                    <a:pt x="12302" y="4168"/>
                    <a:pt x="12302" y="4168"/>
                    <a:pt x="12302" y="4168"/>
                  </a:cubicBezTo>
                  <a:cubicBezTo>
                    <a:pt x="20456" y="4168"/>
                    <a:pt x="20456" y="4168"/>
                    <a:pt x="20456" y="4168"/>
                  </a:cubicBezTo>
                  <a:cubicBezTo>
                    <a:pt x="19454" y="3789"/>
                    <a:pt x="17452" y="2526"/>
                    <a:pt x="16879" y="1011"/>
                  </a:cubicBezTo>
                  <a:cubicBezTo>
                    <a:pt x="10872" y="1011"/>
                    <a:pt x="10872" y="1011"/>
                    <a:pt x="10872" y="1011"/>
                  </a:cubicBezTo>
                  <a:close/>
                  <a:moveTo>
                    <a:pt x="7009" y="17811"/>
                  </a:moveTo>
                  <a:cubicBezTo>
                    <a:pt x="6866" y="17937"/>
                    <a:pt x="7152" y="18063"/>
                    <a:pt x="7295" y="18063"/>
                  </a:cubicBezTo>
                  <a:cubicBezTo>
                    <a:pt x="7725" y="17937"/>
                    <a:pt x="8583" y="18189"/>
                    <a:pt x="8440" y="17937"/>
                  </a:cubicBezTo>
                  <a:cubicBezTo>
                    <a:pt x="7725" y="17811"/>
                    <a:pt x="7438" y="16800"/>
                    <a:pt x="7725" y="16421"/>
                  </a:cubicBezTo>
                  <a:cubicBezTo>
                    <a:pt x="7868" y="16042"/>
                    <a:pt x="8726" y="16042"/>
                    <a:pt x="8869" y="15537"/>
                  </a:cubicBezTo>
                  <a:cubicBezTo>
                    <a:pt x="8869" y="15537"/>
                    <a:pt x="8869" y="15411"/>
                    <a:pt x="8726" y="15537"/>
                  </a:cubicBezTo>
                  <a:cubicBezTo>
                    <a:pt x="8440" y="15537"/>
                    <a:pt x="8154" y="15789"/>
                    <a:pt x="8011" y="15789"/>
                  </a:cubicBezTo>
                  <a:cubicBezTo>
                    <a:pt x="7581" y="15789"/>
                    <a:pt x="7725" y="15411"/>
                    <a:pt x="7868" y="14905"/>
                  </a:cubicBezTo>
                  <a:cubicBezTo>
                    <a:pt x="7868" y="14779"/>
                    <a:pt x="8011" y="14400"/>
                    <a:pt x="8011" y="14400"/>
                  </a:cubicBezTo>
                  <a:cubicBezTo>
                    <a:pt x="7868" y="14147"/>
                    <a:pt x="7725" y="14147"/>
                    <a:pt x="7725" y="14400"/>
                  </a:cubicBezTo>
                  <a:cubicBezTo>
                    <a:pt x="7725" y="14526"/>
                    <a:pt x="7438" y="15158"/>
                    <a:pt x="7152" y="15032"/>
                  </a:cubicBezTo>
                  <a:cubicBezTo>
                    <a:pt x="6723" y="14905"/>
                    <a:pt x="6723" y="14905"/>
                    <a:pt x="6723" y="14779"/>
                  </a:cubicBezTo>
                  <a:cubicBezTo>
                    <a:pt x="6437" y="14400"/>
                    <a:pt x="6294" y="14400"/>
                    <a:pt x="6294" y="14400"/>
                  </a:cubicBezTo>
                  <a:cubicBezTo>
                    <a:pt x="6008" y="14400"/>
                    <a:pt x="6294" y="14653"/>
                    <a:pt x="6294" y="14779"/>
                  </a:cubicBezTo>
                  <a:cubicBezTo>
                    <a:pt x="6294" y="14905"/>
                    <a:pt x="6008" y="15032"/>
                    <a:pt x="5865" y="14905"/>
                  </a:cubicBezTo>
                  <a:cubicBezTo>
                    <a:pt x="5722" y="14779"/>
                    <a:pt x="5579" y="14653"/>
                    <a:pt x="5579" y="14274"/>
                  </a:cubicBezTo>
                  <a:cubicBezTo>
                    <a:pt x="5293" y="14021"/>
                    <a:pt x="5293" y="14021"/>
                    <a:pt x="5007" y="14147"/>
                  </a:cubicBezTo>
                  <a:cubicBezTo>
                    <a:pt x="4721" y="13768"/>
                    <a:pt x="4148" y="14400"/>
                    <a:pt x="4291" y="14400"/>
                  </a:cubicBezTo>
                  <a:cubicBezTo>
                    <a:pt x="4148" y="14400"/>
                    <a:pt x="3862" y="14147"/>
                    <a:pt x="3862" y="14274"/>
                  </a:cubicBezTo>
                  <a:cubicBezTo>
                    <a:pt x="3719" y="14274"/>
                    <a:pt x="3576" y="14274"/>
                    <a:pt x="3433" y="14021"/>
                  </a:cubicBezTo>
                  <a:cubicBezTo>
                    <a:pt x="3433" y="14021"/>
                    <a:pt x="3433" y="14021"/>
                    <a:pt x="3433" y="14021"/>
                  </a:cubicBezTo>
                  <a:cubicBezTo>
                    <a:pt x="3290" y="14147"/>
                    <a:pt x="3433" y="14274"/>
                    <a:pt x="3433" y="14274"/>
                  </a:cubicBezTo>
                  <a:cubicBezTo>
                    <a:pt x="3004" y="14400"/>
                    <a:pt x="2575" y="14526"/>
                    <a:pt x="2861" y="15032"/>
                  </a:cubicBezTo>
                  <a:cubicBezTo>
                    <a:pt x="3433" y="15284"/>
                    <a:pt x="3433" y="14779"/>
                    <a:pt x="3433" y="14653"/>
                  </a:cubicBezTo>
                  <a:cubicBezTo>
                    <a:pt x="3862" y="14021"/>
                    <a:pt x="4005" y="14905"/>
                    <a:pt x="4434" y="14653"/>
                  </a:cubicBezTo>
                  <a:cubicBezTo>
                    <a:pt x="4434" y="14653"/>
                    <a:pt x="4434" y="14653"/>
                    <a:pt x="4434" y="14526"/>
                  </a:cubicBezTo>
                  <a:cubicBezTo>
                    <a:pt x="4291" y="14400"/>
                    <a:pt x="4721" y="14147"/>
                    <a:pt x="4864" y="14274"/>
                  </a:cubicBezTo>
                  <a:cubicBezTo>
                    <a:pt x="5150" y="14400"/>
                    <a:pt x="5150" y="14905"/>
                    <a:pt x="5150" y="15158"/>
                  </a:cubicBezTo>
                  <a:cubicBezTo>
                    <a:pt x="5150" y="15284"/>
                    <a:pt x="4577" y="15158"/>
                    <a:pt x="4434" y="14905"/>
                  </a:cubicBezTo>
                  <a:cubicBezTo>
                    <a:pt x="4291" y="14779"/>
                    <a:pt x="4434" y="14905"/>
                    <a:pt x="4434" y="15158"/>
                  </a:cubicBezTo>
                  <a:cubicBezTo>
                    <a:pt x="4577" y="15158"/>
                    <a:pt x="4434" y="15158"/>
                    <a:pt x="3862" y="15032"/>
                  </a:cubicBezTo>
                  <a:cubicBezTo>
                    <a:pt x="3719" y="15032"/>
                    <a:pt x="3719" y="15158"/>
                    <a:pt x="3719" y="15158"/>
                  </a:cubicBezTo>
                  <a:cubicBezTo>
                    <a:pt x="4005" y="15411"/>
                    <a:pt x="4721" y="15284"/>
                    <a:pt x="4721" y="15284"/>
                  </a:cubicBezTo>
                  <a:cubicBezTo>
                    <a:pt x="4864" y="15284"/>
                    <a:pt x="4864" y="15411"/>
                    <a:pt x="5150" y="15537"/>
                  </a:cubicBezTo>
                  <a:cubicBezTo>
                    <a:pt x="5150" y="15663"/>
                    <a:pt x="5150" y="15663"/>
                    <a:pt x="5150" y="15789"/>
                  </a:cubicBezTo>
                  <a:cubicBezTo>
                    <a:pt x="5007" y="15916"/>
                    <a:pt x="4864" y="15916"/>
                    <a:pt x="4864" y="15789"/>
                  </a:cubicBezTo>
                  <a:cubicBezTo>
                    <a:pt x="4721" y="15663"/>
                    <a:pt x="4721" y="15663"/>
                    <a:pt x="4434" y="15663"/>
                  </a:cubicBezTo>
                  <a:cubicBezTo>
                    <a:pt x="4291" y="15663"/>
                    <a:pt x="4005" y="15663"/>
                    <a:pt x="3862" y="15789"/>
                  </a:cubicBezTo>
                  <a:cubicBezTo>
                    <a:pt x="3576" y="15916"/>
                    <a:pt x="3719" y="16295"/>
                    <a:pt x="3862" y="16168"/>
                  </a:cubicBezTo>
                  <a:cubicBezTo>
                    <a:pt x="4148" y="15916"/>
                    <a:pt x="4291" y="16168"/>
                    <a:pt x="4864" y="16168"/>
                  </a:cubicBezTo>
                  <a:cubicBezTo>
                    <a:pt x="5007" y="16168"/>
                    <a:pt x="5150" y="16674"/>
                    <a:pt x="5007" y="17305"/>
                  </a:cubicBezTo>
                  <a:cubicBezTo>
                    <a:pt x="5007" y="17432"/>
                    <a:pt x="5007" y="17432"/>
                    <a:pt x="5007" y="17432"/>
                  </a:cubicBezTo>
                  <a:cubicBezTo>
                    <a:pt x="4864" y="17432"/>
                    <a:pt x="4721" y="17558"/>
                    <a:pt x="4577" y="17558"/>
                  </a:cubicBezTo>
                  <a:cubicBezTo>
                    <a:pt x="4291" y="17684"/>
                    <a:pt x="4148" y="17937"/>
                    <a:pt x="3862" y="17811"/>
                  </a:cubicBezTo>
                  <a:cubicBezTo>
                    <a:pt x="2432" y="16547"/>
                    <a:pt x="1144" y="14779"/>
                    <a:pt x="715" y="13011"/>
                  </a:cubicBezTo>
                  <a:cubicBezTo>
                    <a:pt x="572" y="12632"/>
                    <a:pt x="572" y="12253"/>
                    <a:pt x="572" y="11747"/>
                  </a:cubicBezTo>
                  <a:cubicBezTo>
                    <a:pt x="572" y="9600"/>
                    <a:pt x="572" y="9600"/>
                    <a:pt x="572" y="9600"/>
                  </a:cubicBezTo>
                  <a:cubicBezTo>
                    <a:pt x="9441" y="9600"/>
                    <a:pt x="9441" y="9600"/>
                    <a:pt x="9441" y="9600"/>
                  </a:cubicBezTo>
                  <a:cubicBezTo>
                    <a:pt x="9441" y="20716"/>
                    <a:pt x="9441" y="20716"/>
                    <a:pt x="9441" y="20716"/>
                  </a:cubicBezTo>
                  <a:cubicBezTo>
                    <a:pt x="7868" y="20463"/>
                    <a:pt x="6008" y="19579"/>
                    <a:pt x="4434" y="18189"/>
                  </a:cubicBezTo>
                  <a:cubicBezTo>
                    <a:pt x="4291" y="18189"/>
                    <a:pt x="4148" y="18063"/>
                    <a:pt x="4148" y="18063"/>
                  </a:cubicBezTo>
                  <a:cubicBezTo>
                    <a:pt x="4577" y="17684"/>
                    <a:pt x="4434" y="18063"/>
                    <a:pt x="4864" y="17937"/>
                  </a:cubicBezTo>
                  <a:cubicBezTo>
                    <a:pt x="5007" y="17937"/>
                    <a:pt x="5007" y="17937"/>
                    <a:pt x="5150" y="18063"/>
                  </a:cubicBezTo>
                  <a:cubicBezTo>
                    <a:pt x="5150" y="18063"/>
                    <a:pt x="5436" y="18189"/>
                    <a:pt x="5436" y="18063"/>
                  </a:cubicBezTo>
                  <a:cubicBezTo>
                    <a:pt x="5436" y="17937"/>
                    <a:pt x="5579" y="17937"/>
                    <a:pt x="5579" y="17937"/>
                  </a:cubicBezTo>
                  <a:cubicBezTo>
                    <a:pt x="6151" y="18189"/>
                    <a:pt x="6151" y="17684"/>
                    <a:pt x="6580" y="17811"/>
                  </a:cubicBezTo>
                  <a:cubicBezTo>
                    <a:pt x="6866" y="17811"/>
                    <a:pt x="7152" y="17811"/>
                    <a:pt x="6866" y="17684"/>
                  </a:cubicBezTo>
                  <a:cubicBezTo>
                    <a:pt x="6580" y="17558"/>
                    <a:pt x="6437" y="17432"/>
                    <a:pt x="6294" y="17432"/>
                  </a:cubicBezTo>
                  <a:cubicBezTo>
                    <a:pt x="6008" y="17432"/>
                    <a:pt x="5865" y="17558"/>
                    <a:pt x="5722" y="17179"/>
                  </a:cubicBezTo>
                  <a:cubicBezTo>
                    <a:pt x="5722" y="17053"/>
                    <a:pt x="5722" y="16674"/>
                    <a:pt x="5722" y="16547"/>
                  </a:cubicBezTo>
                  <a:cubicBezTo>
                    <a:pt x="5722" y="16168"/>
                    <a:pt x="5865" y="16295"/>
                    <a:pt x="6151" y="16295"/>
                  </a:cubicBezTo>
                  <a:cubicBezTo>
                    <a:pt x="6580" y="16295"/>
                    <a:pt x="6580" y="16295"/>
                    <a:pt x="7009" y="16168"/>
                  </a:cubicBezTo>
                  <a:cubicBezTo>
                    <a:pt x="7009" y="16168"/>
                    <a:pt x="7009" y="16168"/>
                    <a:pt x="7152" y="16168"/>
                  </a:cubicBezTo>
                  <a:cubicBezTo>
                    <a:pt x="7152" y="16421"/>
                    <a:pt x="7152" y="17558"/>
                    <a:pt x="7009" y="17811"/>
                  </a:cubicBezTo>
                  <a:close/>
                  <a:moveTo>
                    <a:pt x="6580" y="16042"/>
                  </a:moveTo>
                  <a:cubicBezTo>
                    <a:pt x="6151" y="16042"/>
                    <a:pt x="6294" y="15663"/>
                    <a:pt x="6294" y="15663"/>
                  </a:cubicBezTo>
                  <a:cubicBezTo>
                    <a:pt x="6151" y="15537"/>
                    <a:pt x="6008" y="15789"/>
                    <a:pt x="5865" y="15663"/>
                  </a:cubicBezTo>
                  <a:cubicBezTo>
                    <a:pt x="5579" y="15663"/>
                    <a:pt x="5722" y="15537"/>
                    <a:pt x="5722" y="15411"/>
                  </a:cubicBezTo>
                  <a:cubicBezTo>
                    <a:pt x="5579" y="15158"/>
                    <a:pt x="5579" y="15158"/>
                    <a:pt x="5865" y="15284"/>
                  </a:cubicBezTo>
                  <a:cubicBezTo>
                    <a:pt x="6008" y="15284"/>
                    <a:pt x="6151" y="15158"/>
                    <a:pt x="6294" y="15032"/>
                  </a:cubicBezTo>
                  <a:cubicBezTo>
                    <a:pt x="6437" y="14905"/>
                    <a:pt x="6723" y="15032"/>
                    <a:pt x="6866" y="15284"/>
                  </a:cubicBezTo>
                  <a:cubicBezTo>
                    <a:pt x="7009" y="15537"/>
                    <a:pt x="6866" y="15537"/>
                    <a:pt x="6723" y="15537"/>
                  </a:cubicBezTo>
                  <a:cubicBezTo>
                    <a:pt x="6723" y="15537"/>
                    <a:pt x="6723" y="15663"/>
                    <a:pt x="6866" y="15663"/>
                  </a:cubicBezTo>
                  <a:cubicBezTo>
                    <a:pt x="6866" y="15663"/>
                    <a:pt x="7009" y="15663"/>
                    <a:pt x="7152" y="15789"/>
                  </a:cubicBezTo>
                  <a:cubicBezTo>
                    <a:pt x="7152" y="15916"/>
                    <a:pt x="7009" y="15916"/>
                    <a:pt x="7009" y="15916"/>
                  </a:cubicBezTo>
                  <a:cubicBezTo>
                    <a:pt x="6866" y="16042"/>
                    <a:pt x="6723" y="16042"/>
                    <a:pt x="6580" y="16042"/>
                  </a:cubicBezTo>
                  <a:close/>
                  <a:moveTo>
                    <a:pt x="16879" y="18063"/>
                  </a:moveTo>
                  <a:cubicBezTo>
                    <a:pt x="16736" y="18063"/>
                    <a:pt x="16736" y="18063"/>
                    <a:pt x="16736" y="18063"/>
                  </a:cubicBezTo>
                  <a:cubicBezTo>
                    <a:pt x="16164" y="13768"/>
                    <a:pt x="16164" y="13768"/>
                    <a:pt x="16164" y="13768"/>
                  </a:cubicBezTo>
                  <a:cubicBezTo>
                    <a:pt x="14448" y="17432"/>
                    <a:pt x="14448" y="17432"/>
                    <a:pt x="14448" y="17432"/>
                  </a:cubicBezTo>
                  <a:cubicBezTo>
                    <a:pt x="14305" y="17432"/>
                    <a:pt x="14305" y="17432"/>
                    <a:pt x="14305" y="17432"/>
                  </a:cubicBezTo>
                  <a:cubicBezTo>
                    <a:pt x="15878" y="13263"/>
                    <a:pt x="15878" y="13263"/>
                    <a:pt x="15878" y="13263"/>
                  </a:cubicBezTo>
                  <a:cubicBezTo>
                    <a:pt x="15449" y="13263"/>
                    <a:pt x="15449" y="13263"/>
                    <a:pt x="15449" y="13263"/>
                  </a:cubicBezTo>
                  <a:cubicBezTo>
                    <a:pt x="15449" y="12379"/>
                    <a:pt x="15449" y="12379"/>
                    <a:pt x="15449" y="12379"/>
                  </a:cubicBezTo>
                  <a:cubicBezTo>
                    <a:pt x="14305" y="12379"/>
                    <a:pt x="14305" y="12379"/>
                    <a:pt x="14305" y="12379"/>
                  </a:cubicBezTo>
                  <a:cubicBezTo>
                    <a:pt x="14019" y="12126"/>
                    <a:pt x="14019" y="12126"/>
                    <a:pt x="14019" y="12126"/>
                  </a:cubicBezTo>
                  <a:cubicBezTo>
                    <a:pt x="14019" y="11242"/>
                    <a:pt x="14019" y="11242"/>
                    <a:pt x="14019" y="11242"/>
                  </a:cubicBezTo>
                  <a:cubicBezTo>
                    <a:pt x="13160" y="11242"/>
                    <a:pt x="13160" y="11242"/>
                    <a:pt x="13160" y="11242"/>
                  </a:cubicBezTo>
                  <a:cubicBezTo>
                    <a:pt x="13160" y="10737"/>
                    <a:pt x="13160" y="10737"/>
                    <a:pt x="13160" y="10737"/>
                  </a:cubicBezTo>
                  <a:cubicBezTo>
                    <a:pt x="19740" y="10737"/>
                    <a:pt x="19740" y="10737"/>
                    <a:pt x="19740" y="10737"/>
                  </a:cubicBezTo>
                  <a:cubicBezTo>
                    <a:pt x="19740" y="11242"/>
                    <a:pt x="19740" y="11242"/>
                    <a:pt x="19740" y="11242"/>
                  </a:cubicBezTo>
                  <a:cubicBezTo>
                    <a:pt x="18882" y="11242"/>
                    <a:pt x="18882" y="11242"/>
                    <a:pt x="18882" y="11242"/>
                  </a:cubicBezTo>
                  <a:cubicBezTo>
                    <a:pt x="18882" y="12126"/>
                    <a:pt x="18882" y="12126"/>
                    <a:pt x="18882" y="12126"/>
                  </a:cubicBezTo>
                  <a:cubicBezTo>
                    <a:pt x="18596" y="12379"/>
                    <a:pt x="18596" y="12379"/>
                    <a:pt x="18596" y="12379"/>
                  </a:cubicBezTo>
                  <a:cubicBezTo>
                    <a:pt x="17452" y="12379"/>
                    <a:pt x="17452" y="12379"/>
                    <a:pt x="17452" y="12379"/>
                  </a:cubicBezTo>
                  <a:cubicBezTo>
                    <a:pt x="17452" y="13263"/>
                    <a:pt x="17452" y="13263"/>
                    <a:pt x="17452" y="13263"/>
                  </a:cubicBezTo>
                  <a:cubicBezTo>
                    <a:pt x="17023" y="13263"/>
                    <a:pt x="17023" y="13263"/>
                    <a:pt x="17023" y="13263"/>
                  </a:cubicBezTo>
                  <a:cubicBezTo>
                    <a:pt x="18024" y="16926"/>
                    <a:pt x="18024" y="16926"/>
                    <a:pt x="18024" y="16926"/>
                  </a:cubicBezTo>
                  <a:cubicBezTo>
                    <a:pt x="17881" y="16926"/>
                    <a:pt x="17881" y="16926"/>
                    <a:pt x="17881" y="16926"/>
                  </a:cubicBezTo>
                  <a:cubicBezTo>
                    <a:pt x="16736" y="13768"/>
                    <a:pt x="16736" y="13768"/>
                    <a:pt x="16736" y="13768"/>
                  </a:cubicBezTo>
                  <a:cubicBezTo>
                    <a:pt x="16879" y="18063"/>
                    <a:pt x="16879" y="18063"/>
                    <a:pt x="16879" y="18063"/>
                  </a:cubicBezTo>
                  <a:close/>
                  <a:moveTo>
                    <a:pt x="12302" y="20716"/>
                  </a:moveTo>
                  <a:cubicBezTo>
                    <a:pt x="12302" y="9600"/>
                    <a:pt x="12302" y="9600"/>
                    <a:pt x="12302" y="9600"/>
                  </a:cubicBezTo>
                  <a:cubicBezTo>
                    <a:pt x="21028" y="9600"/>
                    <a:pt x="21028" y="9600"/>
                    <a:pt x="21028" y="9600"/>
                  </a:cubicBezTo>
                  <a:cubicBezTo>
                    <a:pt x="21028" y="12253"/>
                    <a:pt x="21028" y="12253"/>
                    <a:pt x="21028" y="12253"/>
                  </a:cubicBezTo>
                  <a:cubicBezTo>
                    <a:pt x="21028" y="12884"/>
                    <a:pt x="21028" y="13137"/>
                    <a:pt x="20885" y="13768"/>
                  </a:cubicBezTo>
                  <a:cubicBezTo>
                    <a:pt x="19883" y="17053"/>
                    <a:pt x="16021" y="19958"/>
                    <a:pt x="12302" y="20716"/>
                  </a:cubicBezTo>
                  <a:close/>
                  <a:moveTo>
                    <a:pt x="1574" y="6695"/>
                  </a:moveTo>
                  <a:cubicBezTo>
                    <a:pt x="1430" y="6568"/>
                    <a:pt x="1287" y="6316"/>
                    <a:pt x="1287" y="6189"/>
                  </a:cubicBezTo>
                  <a:cubicBezTo>
                    <a:pt x="1287" y="6063"/>
                    <a:pt x="1287" y="5937"/>
                    <a:pt x="1287" y="5937"/>
                  </a:cubicBezTo>
                  <a:cubicBezTo>
                    <a:pt x="2432" y="5432"/>
                    <a:pt x="4434" y="4295"/>
                    <a:pt x="5579" y="3789"/>
                  </a:cubicBezTo>
                  <a:cubicBezTo>
                    <a:pt x="5579" y="3789"/>
                    <a:pt x="5722" y="3663"/>
                    <a:pt x="5722" y="3537"/>
                  </a:cubicBezTo>
                  <a:cubicBezTo>
                    <a:pt x="6008" y="3411"/>
                    <a:pt x="7438" y="2653"/>
                    <a:pt x="7438" y="2526"/>
                  </a:cubicBezTo>
                  <a:cubicBezTo>
                    <a:pt x="6580" y="1389"/>
                    <a:pt x="6580" y="1389"/>
                    <a:pt x="6580" y="1389"/>
                  </a:cubicBezTo>
                  <a:cubicBezTo>
                    <a:pt x="6580" y="1263"/>
                    <a:pt x="6580" y="1263"/>
                    <a:pt x="6580" y="1263"/>
                  </a:cubicBezTo>
                  <a:cubicBezTo>
                    <a:pt x="7438" y="884"/>
                    <a:pt x="7438" y="884"/>
                    <a:pt x="7438" y="884"/>
                  </a:cubicBezTo>
                  <a:cubicBezTo>
                    <a:pt x="7581" y="884"/>
                    <a:pt x="7581" y="884"/>
                    <a:pt x="7581" y="884"/>
                  </a:cubicBezTo>
                  <a:cubicBezTo>
                    <a:pt x="8297" y="1895"/>
                    <a:pt x="8297" y="1895"/>
                    <a:pt x="8297" y="1895"/>
                  </a:cubicBezTo>
                  <a:cubicBezTo>
                    <a:pt x="8869" y="1895"/>
                    <a:pt x="8869" y="1895"/>
                    <a:pt x="8869" y="1895"/>
                  </a:cubicBezTo>
                  <a:cubicBezTo>
                    <a:pt x="9441" y="2653"/>
                    <a:pt x="9441" y="2653"/>
                    <a:pt x="9441" y="2653"/>
                  </a:cubicBezTo>
                  <a:cubicBezTo>
                    <a:pt x="9298" y="2653"/>
                    <a:pt x="9155" y="2779"/>
                    <a:pt x="9155" y="2905"/>
                  </a:cubicBezTo>
                  <a:cubicBezTo>
                    <a:pt x="9441" y="3411"/>
                    <a:pt x="9870" y="4168"/>
                    <a:pt x="10013" y="4800"/>
                  </a:cubicBezTo>
                  <a:cubicBezTo>
                    <a:pt x="10013" y="5053"/>
                    <a:pt x="9870" y="6063"/>
                    <a:pt x="9441" y="6316"/>
                  </a:cubicBezTo>
                  <a:cubicBezTo>
                    <a:pt x="9441" y="6316"/>
                    <a:pt x="9298" y="6316"/>
                    <a:pt x="9298" y="6189"/>
                  </a:cubicBezTo>
                  <a:cubicBezTo>
                    <a:pt x="9298" y="5305"/>
                    <a:pt x="9012" y="4421"/>
                    <a:pt x="8154" y="3411"/>
                  </a:cubicBezTo>
                  <a:cubicBezTo>
                    <a:pt x="8011" y="3411"/>
                    <a:pt x="5007" y="4926"/>
                    <a:pt x="4864" y="5053"/>
                  </a:cubicBezTo>
                  <a:cubicBezTo>
                    <a:pt x="3862" y="5558"/>
                    <a:pt x="2861" y="5937"/>
                    <a:pt x="2146" y="6442"/>
                  </a:cubicBezTo>
                  <a:cubicBezTo>
                    <a:pt x="1860" y="6568"/>
                    <a:pt x="1717" y="6568"/>
                    <a:pt x="1574" y="6695"/>
                  </a:cubicBezTo>
                  <a:close/>
                  <a:moveTo>
                    <a:pt x="16307" y="7705"/>
                  </a:moveTo>
                  <a:cubicBezTo>
                    <a:pt x="16307" y="7705"/>
                    <a:pt x="16450" y="7705"/>
                    <a:pt x="16450" y="7705"/>
                  </a:cubicBezTo>
                  <a:cubicBezTo>
                    <a:pt x="16450" y="7832"/>
                    <a:pt x="16593" y="7832"/>
                    <a:pt x="16593" y="7832"/>
                  </a:cubicBezTo>
                  <a:cubicBezTo>
                    <a:pt x="16593" y="7958"/>
                    <a:pt x="16593" y="7958"/>
                    <a:pt x="16593" y="7958"/>
                  </a:cubicBezTo>
                  <a:cubicBezTo>
                    <a:pt x="16593" y="8084"/>
                    <a:pt x="16593" y="8084"/>
                    <a:pt x="16593" y="8084"/>
                  </a:cubicBezTo>
                  <a:cubicBezTo>
                    <a:pt x="16450" y="8084"/>
                    <a:pt x="16450" y="8084"/>
                    <a:pt x="16450" y="8084"/>
                  </a:cubicBezTo>
                  <a:cubicBezTo>
                    <a:pt x="16450" y="7958"/>
                    <a:pt x="16307" y="7832"/>
                    <a:pt x="16307" y="7705"/>
                  </a:cubicBezTo>
                  <a:close/>
                  <a:moveTo>
                    <a:pt x="16736" y="8463"/>
                  </a:moveTo>
                  <a:cubicBezTo>
                    <a:pt x="16879" y="8463"/>
                    <a:pt x="16879" y="8463"/>
                    <a:pt x="17023" y="8463"/>
                  </a:cubicBezTo>
                  <a:cubicBezTo>
                    <a:pt x="17023" y="8463"/>
                    <a:pt x="17023" y="8463"/>
                    <a:pt x="17166" y="8337"/>
                  </a:cubicBezTo>
                  <a:cubicBezTo>
                    <a:pt x="17166" y="8337"/>
                    <a:pt x="17166" y="8463"/>
                    <a:pt x="17166" y="8463"/>
                  </a:cubicBezTo>
                  <a:cubicBezTo>
                    <a:pt x="17166" y="8463"/>
                    <a:pt x="17309" y="8463"/>
                    <a:pt x="17166" y="8463"/>
                  </a:cubicBezTo>
                  <a:cubicBezTo>
                    <a:pt x="17166" y="8463"/>
                    <a:pt x="17166" y="8463"/>
                    <a:pt x="17166" y="8463"/>
                  </a:cubicBezTo>
                  <a:cubicBezTo>
                    <a:pt x="17166" y="8589"/>
                    <a:pt x="17166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6879" y="8589"/>
                    <a:pt x="16736" y="8589"/>
                    <a:pt x="16736" y="8463"/>
                  </a:cubicBezTo>
                  <a:close/>
                  <a:moveTo>
                    <a:pt x="17166" y="8716"/>
                  </a:move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716"/>
                    <a:pt x="17309" y="8716"/>
                  </a:cubicBezTo>
                  <a:cubicBezTo>
                    <a:pt x="17309" y="8716"/>
                    <a:pt x="17309" y="8716"/>
                    <a:pt x="17309" y="8716"/>
                  </a:cubicBez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842"/>
                    <a:pt x="17166" y="8842"/>
                  </a:cubicBezTo>
                  <a:cubicBezTo>
                    <a:pt x="17166" y="8968"/>
                    <a:pt x="17166" y="9095"/>
                    <a:pt x="17166" y="9221"/>
                  </a:cubicBezTo>
                  <a:cubicBezTo>
                    <a:pt x="17166" y="9221"/>
                    <a:pt x="17166" y="9347"/>
                    <a:pt x="17166" y="9474"/>
                  </a:cubicBezTo>
                  <a:cubicBezTo>
                    <a:pt x="17166" y="9474"/>
                    <a:pt x="17166" y="9474"/>
                    <a:pt x="17166" y="9474"/>
                  </a:cubicBezTo>
                  <a:cubicBezTo>
                    <a:pt x="17166" y="9474"/>
                    <a:pt x="17023" y="9474"/>
                    <a:pt x="17023" y="9474"/>
                  </a:cubicBezTo>
                  <a:cubicBezTo>
                    <a:pt x="17023" y="9474"/>
                    <a:pt x="17023" y="9474"/>
                    <a:pt x="16879" y="9347"/>
                  </a:cubicBezTo>
                  <a:cubicBezTo>
                    <a:pt x="16736" y="9347"/>
                    <a:pt x="16593" y="9221"/>
                    <a:pt x="16593" y="9221"/>
                  </a:cubicBezTo>
                  <a:cubicBezTo>
                    <a:pt x="16450" y="9221"/>
                    <a:pt x="16450" y="9221"/>
                    <a:pt x="16450" y="9095"/>
                  </a:cubicBezTo>
                  <a:cubicBezTo>
                    <a:pt x="16450" y="9095"/>
                    <a:pt x="16593" y="9221"/>
                    <a:pt x="16593" y="9221"/>
                  </a:cubicBezTo>
                  <a:cubicBezTo>
                    <a:pt x="16736" y="9221"/>
                    <a:pt x="16736" y="9221"/>
                    <a:pt x="16879" y="9221"/>
                  </a:cubicBezTo>
                  <a:cubicBezTo>
                    <a:pt x="16879" y="9221"/>
                    <a:pt x="17023" y="9221"/>
                    <a:pt x="17023" y="9221"/>
                  </a:cubicBezTo>
                  <a:cubicBezTo>
                    <a:pt x="17023" y="9221"/>
                    <a:pt x="17023" y="9095"/>
                    <a:pt x="17023" y="9095"/>
                  </a:cubicBezTo>
                  <a:cubicBezTo>
                    <a:pt x="17023" y="8968"/>
                    <a:pt x="17023" y="8842"/>
                    <a:pt x="17023" y="8716"/>
                  </a:cubicBezTo>
                  <a:cubicBezTo>
                    <a:pt x="17023" y="8716"/>
                    <a:pt x="17023" y="8716"/>
                    <a:pt x="17023" y="8716"/>
                  </a:cubicBezTo>
                  <a:cubicBezTo>
                    <a:pt x="17023" y="8716"/>
                    <a:pt x="17023" y="8842"/>
                    <a:pt x="16879" y="8842"/>
                  </a:cubicBezTo>
                  <a:cubicBezTo>
                    <a:pt x="16879" y="8842"/>
                    <a:pt x="16736" y="8968"/>
                    <a:pt x="16593" y="8968"/>
                  </a:cubicBezTo>
                  <a:cubicBezTo>
                    <a:pt x="16450" y="8842"/>
                    <a:pt x="16450" y="8842"/>
                    <a:pt x="16450" y="8842"/>
                  </a:cubicBezTo>
                  <a:cubicBezTo>
                    <a:pt x="16593" y="8842"/>
                    <a:pt x="16593" y="8842"/>
                    <a:pt x="16593" y="8842"/>
                  </a:cubicBezTo>
                  <a:cubicBezTo>
                    <a:pt x="16593" y="8842"/>
                    <a:pt x="16736" y="8716"/>
                    <a:pt x="16736" y="8716"/>
                  </a:cubicBezTo>
                  <a:cubicBezTo>
                    <a:pt x="16879" y="8716"/>
                    <a:pt x="16879" y="8716"/>
                    <a:pt x="17023" y="8716"/>
                  </a:cubicBezTo>
                  <a:cubicBezTo>
                    <a:pt x="17023" y="8589"/>
                    <a:pt x="17166" y="8589"/>
                    <a:pt x="17309" y="8589"/>
                  </a:cubicBezTo>
                  <a:cubicBezTo>
                    <a:pt x="17309" y="8589"/>
                    <a:pt x="17309" y="8589"/>
                    <a:pt x="17452" y="8589"/>
                  </a:cubicBezTo>
                  <a:cubicBezTo>
                    <a:pt x="17452" y="8589"/>
                    <a:pt x="17452" y="8589"/>
                    <a:pt x="17595" y="8589"/>
                  </a:cubicBezTo>
                  <a:cubicBezTo>
                    <a:pt x="17595" y="8589"/>
                    <a:pt x="17595" y="8589"/>
                    <a:pt x="17595" y="8589"/>
                  </a:cubicBezTo>
                  <a:cubicBezTo>
                    <a:pt x="17595" y="8589"/>
                    <a:pt x="17595" y="8716"/>
                    <a:pt x="17595" y="8716"/>
                  </a:cubicBezTo>
                  <a:cubicBezTo>
                    <a:pt x="17452" y="8716"/>
                    <a:pt x="17309" y="8716"/>
                    <a:pt x="17166" y="8716"/>
                  </a:cubicBezTo>
                  <a:close/>
                  <a:moveTo>
                    <a:pt x="17166" y="7074"/>
                  </a:moveTo>
                  <a:cubicBezTo>
                    <a:pt x="17309" y="7074"/>
                    <a:pt x="17452" y="7074"/>
                    <a:pt x="17452" y="7200"/>
                  </a:cubicBezTo>
                  <a:cubicBezTo>
                    <a:pt x="17452" y="7200"/>
                    <a:pt x="17452" y="7326"/>
                    <a:pt x="17309" y="7326"/>
                  </a:cubicBezTo>
                  <a:cubicBezTo>
                    <a:pt x="17309" y="7326"/>
                    <a:pt x="17166" y="7326"/>
                    <a:pt x="17166" y="7453"/>
                  </a:cubicBezTo>
                  <a:cubicBezTo>
                    <a:pt x="17166" y="7453"/>
                    <a:pt x="17023" y="7453"/>
                    <a:pt x="17023" y="7453"/>
                  </a:cubicBezTo>
                  <a:cubicBezTo>
                    <a:pt x="17023" y="7453"/>
                    <a:pt x="17023" y="7453"/>
                    <a:pt x="17023" y="7453"/>
                  </a:cubicBezTo>
                  <a:cubicBezTo>
                    <a:pt x="17166" y="7453"/>
                    <a:pt x="17166" y="7453"/>
                    <a:pt x="17166" y="7453"/>
                  </a:cubicBezTo>
                  <a:cubicBezTo>
                    <a:pt x="17452" y="7326"/>
                    <a:pt x="17452" y="7326"/>
                    <a:pt x="17738" y="7326"/>
                  </a:cubicBezTo>
                  <a:cubicBezTo>
                    <a:pt x="17738" y="7326"/>
                    <a:pt x="17881" y="7200"/>
                    <a:pt x="17881" y="7326"/>
                  </a:cubicBezTo>
                  <a:cubicBezTo>
                    <a:pt x="18024" y="7326"/>
                    <a:pt x="18024" y="7326"/>
                    <a:pt x="18024" y="7326"/>
                  </a:cubicBezTo>
                  <a:cubicBezTo>
                    <a:pt x="18024" y="7453"/>
                    <a:pt x="17881" y="7453"/>
                    <a:pt x="17738" y="7579"/>
                  </a:cubicBezTo>
                  <a:cubicBezTo>
                    <a:pt x="17738" y="7579"/>
                    <a:pt x="17595" y="7705"/>
                    <a:pt x="17452" y="7832"/>
                  </a:cubicBezTo>
                  <a:cubicBezTo>
                    <a:pt x="17452" y="7832"/>
                    <a:pt x="17452" y="7832"/>
                    <a:pt x="17452" y="7958"/>
                  </a:cubicBezTo>
                  <a:cubicBezTo>
                    <a:pt x="17452" y="7958"/>
                    <a:pt x="17452" y="7958"/>
                    <a:pt x="17452" y="8084"/>
                  </a:cubicBezTo>
                  <a:cubicBezTo>
                    <a:pt x="17452" y="8084"/>
                    <a:pt x="17452" y="8084"/>
                    <a:pt x="17452" y="8084"/>
                  </a:cubicBezTo>
                  <a:cubicBezTo>
                    <a:pt x="17452" y="7958"/>
                    <a:pt x="17738" y="7958"/>
                    <a:pt x="17738" y="7958"/>
                  </a:cubicBezTo>
                  <a:cubicBezTo>
                    <a:pt x="17881" y="7958"/>
                    <a:pt x="17881" y="7958"/>
                    <a:pt x="17881" y="7958"/>
                  </a:cubicBezTo>
                  <a:cubicBezTo>
                    <a:pt x="18024" y="8084"/>
                    <a:pt x="17881" y="8084"/>
                    <a:pt x="17738" y="8211"/>
                  </a:cubicBezTo>
                  <a:cubicBezTo>
                    <a:pt x="17738" y="8211"/>
                    <a:pt x="17595" y="8211"/>
                    <a:pt x="17452" y="8211"/>
                  </a:cubicBezTo>
                  <a:cubicBezTo>
                    <a:pt x="17452" y="8211"/>
                    <a:pt x="17452" y="8337"/>
                    <a:pt x="17309" y="8337"/>
                  </a:cubicBezTo>
                  <a:cubicBezTo>
                    <a:pt x="17166" y="8337"/>
                    <a:pt x="17166" y="8337"/>
                    <a:pt x="17023" y="8337"/>
                  </a:cubicBezTo>
                  <a:cubicBezTo>
                    <a:pt x="17023" y="8337"/>
                    <a:pt x="17023" y="8337"/>
                    <a:pt x="17023" y="8337"/>
                  </a:cubicBezTo>
                  <a:cubicBezTo>
                    <a:pt x="17023" y="8337"/>
                    <a:pt x="17023" y="8337"/>
                    <a:pt x="17166" y="8337"/>
                  </a:cubicBezTo>
                  <a:cubicBezTo>
                    <a:pt x="17309" y="8211"/>
                    <a:pt x="17452" y="8211"/>
                    <a:pt x="17595" y="8084"/>
                  </a:cubicBezTo>
                  <a:cubicBezTo>
                    <a:pt x="17595" y="8084"/>
                    <a:pt x="17738" y="8084"/>
                    <a:pt x="17738" y="8084"/>
                  </a:cubicBezTo>
                  <a:cubicBezTo>
                    <a:pt x="17738" y="8084"/>
                    <a:pt x="17738" y="8084"/>
                    <a:pt x="17738" y="8084"/>
                  </a:cubicBezTo>
                  <a:cubicBezTo>
                    <a:pt x="17738" y="8084"/>
                    <a:pt x="17738" y="8084"/>
                    <a:pt x="17595" y="8084"/>
                  </a:cubicBezTo>
                  <a:cubicBezTo>
                    <a:pt x="17595" y="8084"/>
                    <a:pt x="17452" y="8084"/>
                    <a:pt x="17452" y="8084"/>
                  </a:cubicBezTo>
                  <a:cubicBezTo>
                    <a:pt x="17309" y="8084"/>
                    <a:pt x="17309" y="8084"/>
                    <a:pt x="17309" y="8084"/>
                  </a:cubicBezTo>
                  <a:cubicBezTo>
                    <a:pt x="17309" y="8211"/>
                    <a:pt x="17309" y="8211"/>
                    <a:pt x="17166" y="8211"/>
                  </a:cubicBezTo>
                  <a:cubicBezTo>
                    <a:pt x="17166" y="8211"/>
                    <a:pt x="17166" y="8211"/>
                    <a:pt x="17023" y="8211"/>
                  </a:cubicBezTo>
                  <a:cubicBezTo>
                    <a:pt x="17023" y="8211"/>
                    <a:pt x="17023" y="8211"/>
                    <a:pt x="17023" y="8211"/>
                  </a:cubicBezTo>
                  <a:cubicBezTo>
                    <a:pt x="16879" y="8211"/>
                    <a:pt x="16736" y="8337"/>
                    <a:pt x="16593" y="8337"/>
                  </a:cubicBezTo>
                  <a:cubicBezTo>
                    <a:pt x="16450" y="8463"/>
                    <a:pt x="16450" y="8716"/>
                    <a:pt x="16164" y="8716"/>
                  </a:cubicBezTo>
                  <a:cubicBezTo>
                    <a:pt x="16164" y="8716"/>
                    <a:pt x="16164" y="8716"/>
                    <a:pt x="16164" y="8716"/>
                  </a:cubicBezTo>
                  <a:cubicBezTo>
                    <a:pt x="16164" y="8716"/>
                    <a:pt x="16164" y="8589"/>
                    <a:pt x="16164" y="8589"/>
                  </a:cubicBezTo>
                  <a:cubicBezTo>
                    <a:pt x="16307" y="8463"/>
                    <a:pt x="16307" y="8463"/>
                    <a:pt x="16450" y="8337"/>
                  </a:cubicBezTo>
                  <a:cubicBezTo>
                    <a:pt x="16450" y="8337"/>
                    <a:pt x="16450" y="8211"/>
                    <a:pt x="16450" y="8211"/>
                  </a:cubicBezTo>
                  <a:cubicBezTo>
                    <a:pt x="16450" y="8337"/>
                    <a:pt x="16450" y="8337"/>
                    <a:pt x="16450" y="8337"/>
                  </a:cubicBezTo>
                  <a:cubicBezTo>
                    <a:pt x="16307" y="8463"/>
                    <a:pt x="16307" y="8463"/>
                    <a:pt x="16307" y="8589"/>
                  </a:cubicBezTo>
                  <a:cubicBezTo>
                    <a:pt x="16307" y="8589"/>
                    <a:pt x="16307" y="8589"/>
                    <a:pt x="16307" y="8589"/>
                  </a:cubicBezTo>
                  <a:cubicBezTo>
                    <a:pt x="16307" y="8589"/>
                    <a:pt x="16307" y="8589"/>
                    <a:pt x="16450" y="8463"/>
                  </a:cubicBezTo>
                  <a:cubicBezTo>
                    <a:pt x="16450" y="8463"/>
                    <a:pt x="16450" y="8463"/>
                    <a:pt x="16593" y="8337"/>
                  </a:cubicBezTo>
                  <a:cubicBezTo>
                    <a:pt x="16593" y="8337"/>
                    <a:pt x="16736" y="8211"/>
                    <a:pt x="16736" y="8211"/>
                  </a:cubicBezTo>
                  <a:cubicBezTo>
                    <a:pt x="16879" y="8211"/>
                    <a:pt x="16879" y="8211"/>
                    <a:pt x="17023" y="8211"/>
                  </a:cubicBezTo>
                  <a:cubicBezTo>
                    <a:pt x="17023" y="8084"/>
                    <a:pt x="17023" y="8084"/>
                    <a:pt x="17023" y="8084"/>
                  </a:cubicBezTo>
                  <a:cubicBezTo>
                    <a:pt x="17023" y="8084"/>
                    <a:pt x="17023" y="8084"/>
                    <a:pt x="17023" y="8084"/>
                  </a:cubicBezTo>
                  <a:cubicBezTo>
                    <a:pt x="17023" y="7958"/>
                    <a:pt x="16879" y="7958"/>
                    <a:pt x="16879" y="7958"/>
                  </a:cubicBezTo>
                  <a:cubicBezTo>
                    <a:pt x="16879" y="7958"/>
                    <a:pt x="16879" y="7958"/>
                    <a:pt x="16879" y="7958"/>
                  </a:cubicBezTo>
                  <a:cubicBezTo>
                    <a:pt x="16879" y="7958"/>
                    <a:pt x="16736" y="8084"/>
                    <a:pt x="16593" y="8084"/>
                  </a:cubicBezTo>
                  <a:cubicBezTo>
                    <a:pt x="16593" y="8084"/>
                    <a:pt x="16593" y="8084"/>
                    <a:pt x="16593" y="8084"/>
                  </a:cubicBezTo>
                  <a:cubicBezTo>
                    <a:pt x="16736" y="8084"/>
                    <a:pt x="16736" y="7958"/>
                    <a:pt x="16736" y="7832"/>
                  </a:cubicBezTo>
                  <a:cubicBezTo>
                    <a:pt x="16736" y="7832"/>
                    <a:pt x="16736" y="7832"/>
                    <a:pt x="16736" y="7832"/>
                  </a:cubicBezTo>
                  <a:cubicBezTo>
                    <a:pt x="16736" y="7832"/>
                    <a:pt x="16593" y="7958"/>
                    <a:pt x="16593" y="7832"/>
                  </a:cubicBezTo>
                  <a:cubicBezTo>
                    <a:pt x="16736" y="7832"/>
                    <a:pt x="16593" y="7705"/>
                    <a:pt x="16593" y="7705"/>
                  </a:cubicBezTo>
                  <a:cubicBezTo>
                    <a:pt x="16593" y="7705"/>
                    <a:pt x="16593" y="7579"/>
                    <a:pt x="16593" y="7579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736" y="7579"/>
                    <a:pt x="16736" y="7579"/>
                  </a:cubicBezTo>
                  <a:cubicBezTo>
                    <a:pt x="16736" y="7705"/>
                    <a:pt x="16736" y="7705"/>
                    <a:pt x="16879" y="7832"/>
                  </a:cubicBezTo>
                  <a:cubicBezTo>
                    <a:pt x="16879" y="7832"/>
                    <a:pt x="16879" y="7832"/>
                    <a:pt x="16879" y="7832"/>
                  </a:cubicBezTo>
                  <a:cubicBezTo>
                    <a:pt x="16879" y="7705"/>
                    <a:pt x="16879" y="7705"/>
                    <a:pt x="17023" y="7579"/>
                  </a:cubicBezTo>
                  <a:cubicBezTo>
                    <a:pt x="16879" y="7579"/>
                    <a:pt x="16879" y="7579"/>
                    <a:pt x="16879" y="7453"/>
                  </a:cubicBezTo>
                  <a:cubicBezTo>
                    <a:pt x="16879" y="7453"/>
                    <a:pt x="16879" y="7453"/>
                    <a:pt x="17023" y="7453"/>
                  </a:cubicBezTo>
                  <a:cubicBezTo>
                    <a:pt x="17023" y="7326"/>
                    <a:pt x="17166" y="7200"/>
                    <a:pt x="17309" y="7074"/>
                  </a:cubicBezTo>
                  <a:cubicBezTo>
                    <a:pt x="17166" y="7074"/>
                    <a:pt x="17166" y="7074"/>
                    <a:pt x="17166" y="7074"/>
                  </a:cubicBezTo>
                  <a:close/>
                  <a:moveTo>
                    <a:pt x="17738" y="7326"/>
                  </a:moveTo>
                  <a:cubicBezTo>
                    <a:pt x="17738" y="7453"/>
                    <a:pt x="17738" y="7453"/>
                    <a:pt x="17738" y="7453"/>
                  </a:cubicBezTo>
                  <a:cubicBezTo>
                    <a:pt x="17595" y="7579"/>
                    <a:pt x="17595" y="7579"/>
                    <a:pt x="17452" y="7705"/>
                  </a:cubicBezTo>
                  <a:cubicBezTo>
                    <a:pt x="17452" y="7705"/>
                    <a:pt x="17452" y="7705"/>
                    <a:pt x="17452" y="7832"/>
                  </a:cubicBezTo>
                  <a:cubicBezTo>
                    <a:pt x="17452" y="7832"/>
                    <a:pt x="17452" y="7832"/>
                    <a:pt x="17452" y="7832"/>
                  </a:cubicBezTo>
                  <a:cubicBezTo>
                    <a:pt x="17452" y="7832"/>
                    <a:pt x="17452" y="7832"/>
                    <a:pt x="17452" y="7832"/>
                  </a:cubicBezTo>
                  <a:cubicBezTo>
                    <a:pt x="17452" y="7579"/>
                    <a:pt x="17309" y="7579"/>
                    <a:pt x="17309" y="7453"/>
                  </a:cubicBezTo>
                  <a:cubicBezTo>
                    <a:pt x="17309" y="7453"/>
                    <a:pt x="17309" y="7453"/>
                    <a:pt x="17309" y="7453"/>
                  </a:cubicBezTo>
                  <a:cubicBezTo>
                    <a:pt x="17309" y="7453"/>
                    <a:pt x="17452" y="7453"/>
                    <a:pt x="17452" y="7453"/>
                  </a:cubicBezTo>
                  <a:cubicBezTo>
                    <a:pt x="17595" y="7453"/>
                    <a:pt x="17595" y="7326"/>
                    <a:pt x="17738" y="7326"/>
                  </a:cubicBezTo>
                  <a:close/>
                  <a:moveTo>
                    <a:pt x="17452" y="7832"/>
                  </a:moveTo>
                  <a:cubicBezTo>
                    <a:pt x="17452" y="7832"/>
                    <a:pt x="17452" y="7832"/>
                    <a:pt x="17452" y="7832"/>
                  </a:cubicBezTo>
                  <a:cubicBezTo>
                    <a:pt x="17309" y="7958"/>
                    <a:pt x="17166" y="7958"/>
                    <a:pt x="17166" y="8084"/>
                  </a:cubicBezTo>
                  <a:cubicBezTo>
                    <a:pt x="17166" y="8084"/>
                    <a:pt x="17166" y="7958"/>
                    <a:pt x="17166" y="7958"/>
                  </a:cubicBezTo>
                  <a:cubicBezTo>
                    <a:pt x="17166" y="7958"/>
                    <a:pt x="17166" y="7958"/>
                    <a:pt x="17166" y="7958"/>
                  </a:cubicBezTo>
                  <a:cubicBezTo>
                    <a:pt x="17166" y="7958"/>
                    <a:pt x="17166" y="7958"/>
                    <a:pt x="17166" y="7958"/>
                  </a:cubicBezTo>
                  <a:cubicBezTo>
                    <a:pt x="17166" y="7832"/>
                    <a:pt x="17452" y="7832"/>
                    <a:pt x="17452" y="7832"/>
                  </a:cubicBezTo>
                  <a:close/>
                  <a:moveTo>
                    <a:pt x="17023" y="7832"/>
                  </a:move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166" y="7705"/>
                    <a:pt x="17166" y="7705"/>
                  </a:cubicBezTo>
                  <a:cubicBezTo>
                    <a:pt x="17166" y="7705"/>
                    <a:pt x="17166" y="7705"/>
                    <a:pt x="17166" y="7705"/>
                  </a:cubicBezTo>
                  <a:cubicBezTo>
                    <a:pt x="17166" y="7579"/>
                    <a:pt x="17166" y="7579"/>
                    <a:pt x="17166" y="7579"/>
                  </a:cubicBezTo>
                  <a:cubicBezTo>
                    <a:pt x="17166" y="7579"/>
                    <a:pt x="17166" y="7579"/>
                    <a:pt x="17166" y="7579"/>
                  </a:cubicBezTo>
                  <a:cubicBezTo>
                    <a:pt x="17166" y="7579"/>
                    <a:pt x="17309" y="7579"/>
                    <a:pt x="17309" y="7579"/>
                  </a:cubicBezTo>
                  <a:cubicBezTo>
                    <a:pt x="17309" y="7579"/>
                    <a:pt x="17309" y="7705"/>
                    <a:pt x="17309" y="7705"/>
                  </a:cubicBezTo>
                  <a:cubicBezTo>
                    <a:pt x="17309" y="7832"/>
                    <a:pt x="17166" y="7832"/>
                    <a:pt x="17166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lose/>
                  <a:moveTo>
                    <a:pt x="15449" y="5811"/>
                  </a:moveTo>
                  <a:cubicBezTo>
                    <a:pt x="15020" y="5811"/>
                    <a:pt x="15020" y="5811"/>
                    <a:pt x="15020" y="5811"/>
                  </a:cubicBezTo>
                  <a:cubicBezTo>
                    <a:pt x="15020" y="5811"/>
                    <a:pt x="15020" y="5811"/>
                    <a:pt x="15020" y="5811"/>
                  </a:cubicBezTo>
                  <a:cubicBezTo>
                    <a:pt x="15020" y="5811"/>
                    <a:pt x="15020" y="5811"/>
                    <a:pt x="15020" y="5684"/>
                  </a:cubicBezTo>
                  <a:cubicBezTo>
                    <a:pt x="15020" y="5179"/>
                    <a:pt x="15020" y="5179"/>
                    <a:pt x="15020" y="5179"/>
                  </a:cubicBezTo>
                  <a:cubicBezTo>
                    <a:pt x="15020" y="5053"/>
                    <a:pt x="15020" y="5053"/>
                    <a:pt x="15020" y="5053"/>
                  </a:cubicBezTo>
                  <a:cubicBezTo>
                    <a:pt x="15020" y="5053"/>
                    <a:pt x="15020" y="5053"/>
                    <a:pt x="15020" y="5053"/>
                  </a:cubicBezTo>
                  <a:cubicBezTo>
                    <a:pt x="14877" y="5053"/>
                    <a:pt x="14877" y="5053"/>
                    <a:pt x="14877" y="5053"/>
                  </a:cubicBezTo>
                  <a:cubicBezTo>
                    <a:pt x="14877" y="4926"/>
                    <a:pt x="14877" y="4926"/>
                    <a:pt x="14877" y="4926"/>
                  </a:cubicBezTo>
                  <a:cubicBezTo>
                    <a:pt x="15020" y="4926"/>
                    <a:pt x="15020" y="4926"/>
                    <a:pt x="15163" y="4926"/>
                  </a:cubicBezTo>
                  <a:cubicBezTo>
                    <a:pt x="15163" y="4926"/>
                    <a:pt x="15163" y="4926"/>
                    <a:pt x="15163" y="4926"/>
                  </a:cubicBezTo>
                  <a:cubicBezTo>
                    <a:pt x="15306" y="4926"/>
                    <a:pt x="15306" y="4926"/>
                    <a:pt x="15306" y="4926"/>
                  </a:cubicBezTo>
                  <a:cubicBezTo>
                    <a:pt x="15306" y="5684"/>
                    <a:pt x="15306" y="5684"/>
                    <a:pt x="15306" y="5684"/>
                  </a:cubicBezTo>
                  <a:cubicBezTo>
                    <a:pt x="15306" y="5684"/>
                    <a:pt x="15306" y="5811"/>
                    <a:pt x="15449" y="5811"/>
                  </a:cubicBezTo>
                  <a:cubicBezTo>
                    <a:pt x="15449" y="5811"/>
                    <a:pt x="15449" y="5811"/>
                    <a:pt x="15449" y="5811"/>
                  </a:cubicBezTo>
                  <a:cubicBezTo>
                    <a:pt x="15449" y="5811"/>
                    <a:pt x="15449" y="5811"/>
                    <a:pt x="15449" y="5811"/>
                  </a:cubicBezTo>
                  <a:close/>
                  <a:moveTo>
                    <a:pt x="16450" y="5558"/>
                  </a:moveTo>
                  <a:cubicBezTo>
                    <a:pt x="16450" y="5684"/>
                    <a:pt x="16450" y="5684"/>
                    <a:pt x="16307" y="5811"/>
                  </a:cubicBezTo>
                  <a:cubicBezTo>
                    <a:pt x="16307" y="5811"/>
                    <a:pt x="16164" y="5811"/>
                    <a:pt x="16021" y="5811"/>
                  </a:cubicBezTo>
                  <a:cubicBezTo>
                    <a:pt x="16021" y="5811"/>
                    <a:pt x="15878" y="5811"/>
                    <a:pt x="15878" y="5811"/>
                  </a:cubicBezTo>
                  <a:cubicBezTo>
                    <a:pt x="15735" y="5811"/>
                    <a:pt x="15735" y="5684"/>
                    <a:pt x="15735" y="5684"/>
                  </a:cubicBezTo>
                  <a:cubicBezTo>
                    <a:pt x="15735" y="5558"/>
                    <a:pt x="15735" y="5432"/>
                    <a:pt x="15878" y="5432"/>
                  </a:cubicBezTo>
                  <a:cubicBezTo>
                    <a:pt x="15735" y="5305"/>
                    <a:pt x="15735" y="5179"/>
                    <a:pt x="15735" y="5179"/>
                  </a:cubicBezTo>
                  <a:cubicBezTo>
                    <a:pt x="15735" y="5053"/>
                    <a:pt x="15735" y="5053"/>
                    <a:pt x="15878" y="4926"/>
                  </a:cubicBezTo>
                  <a:cubicBezTo>
                    <a:pt x="15878" y="4926"/>
                    <a:pt x="16021" y="4926"/>
                    <a:pt x="16021" y="4926"/>
                  </a:cubicBezTo>
                  <a:cubicBezTo>
                    <a:pt x="16164" y="4926"/>
                    <a:pt x="16307" y="4926"/>
                    <a:pt x="16307" y="4926"/>
                  </a:cubicBezTo>
                  <a:cubicBezTo>
                    <a:pt x="16450" y="4926"/>
                    <a:pt x="16450" y="5053"/>
                    <a:pt x="16450" y="5053"/>
                  </a:cubicBezTo>
                  <a:cubicBezTo>
                    <a:pt x="16450" y="5179"/>
                    <a:pt x="16307" y="5305"/>
                    <a:pt x="16307" y="5305"/>
                  </a:cubicBezTo>
                  <a:cubicBezTo>
                    <a:pt x="16450" y="5432"/>
                    <a:pt x="16450" y="5558"/>
                    <a:pt x="16450" y="5558"/>
                  </a:cubicBezTo>
                  <a:close/>
                  <a:moveTo>
                    <a:pt x="16164" y="5053"/>
                  </a:moveTo>
                  <a:cubicBezTo>
                    <a:pt x="16164" y="5179"/>
                    <a:pt x="16164" y="5179"/>
                    <a:pt x="16164" y="5305"/>
                  </a:cubicBezTo>
                  <a:cubicBezTo>
                    <a:pt x="16164" y="5179"/>
                    <a:pt x="16021" y="5179"/>
                    <a:pt x="16021" y="5179"/>
                  </a:cubicBezTo>
                  <a:cubicBezTo>
                    <a:pt x="16021" y="5053"/>
                    <a:pt x="16021" y="5053"/>
                    <a:pt x="16021" y="5053"/>
                  </a:cubicBezTo>
                  <a:cubicBezTo>
                    <a:pt x="16021" y="5053"/>
                    <a:pt x="16021" y="4926"/>
                    <a:pt x="16021" y="4926"/>
                  </a:cubicBezTo>
                  <a:cubicBezTo>
                    <a:pt x="16021" y="4926"/>
                    <a:pt x="16021" y="4926"/>
                    <a:pt x="16021" y="4926"/>
                  </a:cubicBezTo>
                  <a:cubicBezTo>
                    <a:pt x="16164" y="4926"/>
                    <a:pt x="16164" y="4926"/>
                    <a:pt x="16164" y="5053"/>
                  </a:cubicBezTo>
                  <a:close/>
                  <a:moveTo>
                    <a:pt x="16164" y="5684"/>
                  </a:moveTo>
                  <a:cubicBezTo>
                    <a:pt x="16164" y="5684"/>
                    <a:pt x="16164" y="5811"/>
                    <a:pt x="16164" y="5811"/>
                  </a:cubicBezTo>
                  <a:cubicBezTo>
                    <a:pt x="16164" y="5811"/>
                    <a:pt x="16164" y="5811"/>
                    <a:pt x="16021" y="5811"/>
                  </a:cubicBezTo>
                  <a:cubicBezTo>
                    <a:pt x="16021" y="5811"/>
                    <a:pt x="16021" y="5811"/>
                    <a:pt x="16021" y="5811"/>
                  </a:cubicBezTo>
                  <a:cubicBezTo>
                    <a:pt x="15878" y="5684"/>
                    <a:pt x="15878" y="5684"/>
                    <a:pt x="15878" y="5684"/>
                  </a:cubicBezTo>
                  <a:cubicBezTo>
                    <a:pt x="15878" y="5558"/>
                    <a:pt x="16021" y="5432"/>
                    <a:pt x="16021" y="5432"/>
                  </a:cubicBezTo>
                  <a:cubicBezTo>
                    <a:pt x="16021" y="5432"/>
                    <a:pt x="16164" y="5558"/>
                    <a:pt x="16164" y="5558"/>
                  </a:cubicBezTo>
                  <a:cubicBezTo>
                    <a:pt x="16164" y="5558"/>
                    <a:pt x="16164" y="5558"/>
                    <a:pt x="16164" y="5558"/>
                  </a:cubicBezTo>
                  <a:cubicBezTo>
                    <a:pt x="16164" y="5684"/>
                    <a:pt x="16164" y="5684"/>
                    <a:pt x="16164" y="5684"/>
                  </a:cubicBezTo>
                  <a:close/>
                  <a:moveTo>
                    <a:pt x="17452" y="5305"/>
                  </a:moveTo>
                  <a:cubicBezTo>
                    <a:pt x="17452" y="5558"/>
                    <a:pt x="17452" y="5684"/>
                    <a:pt x="17309" y="5684"/>
                  </a:cubicBezTo>
                  <a:cubicBezTo>
                    <a:pt x="17309" y="5811"/>
                    <a:pt x="17166" y="5811"/>
                    <a:pt x="17023" y="5811"/>
                  </a:cubicBezTo>
                  <a:cubicBezTo>
                    <a:pt x="16879" y="5811"/>
                    <a:pt x="16879" y="5811"/>
                    <a:pt x="16736" y="5811"/>
                  </a:cubicBezTo>
                  <a:cubicBezTo>
                    <a:pt x="16736" y="5811"/>
                    <a:pt x="16736" y="5684"/>
                    <a:pt x="16736" y="5684"/>
                  </a:cubicBezTo>
                  <a:cubicBezTo>
                    <a:pt x="16736" y="5684"/>
                    <a:pt x="16736" y="5558"/>
                    <a:pt x="16736" y="5558"/>
                  </a:cubicBezTo>
                  <a:cubicBezTo>
                    <a:pt x="16736" y="5558"/>
                    <a:pt x="16879" y="5558"/>
                    <a:pt x="16879" y="5558"/>
                  </a:cubicBezTo>
                  <a:cubicBezTo>
                    <a:pt x="16879" y="5558"/>
                    <a:pt x="16879" y="5558"/>
                    <a:pt x="17023" y="5558"/>
                  </a:cubicBezTo>
                  <a:cubicBezTo>
                    <a:pt x="17023" y="5558"/>
                    <a:pt x="17023" y="5684"/>
                    <a:pt x="17023" y="5684"/>
                  </a:cubicBezTo>
                  <a:cubicBezTo>
                    <a:pt x="17023" y="5684"/>
                    <a:pt x="17023" y="5684"/>
                    <a:pt x="17023" y="5684"/>
                  </a:cubicBezTo>
                  <a:cubicBezTo>
                    <a:pt x="17023" y="5811"/>
                    <a:pt x="16879" y="5811"/>
                    <a:pt x="16879" y="5811"/>
                  </a:cubicBezTo>
                  <a:cubicBezTo>
                    <a:pt x="16879" y="5811"/>
                    <a:pt x="16879" y="5811"/>
                    <a:pt x="17023" y="5811"/>
                  </a:cubicBezTo>
                  <a:cubicBezTo>
                    <a:pt x="17023" y="5811"/>
                    <a:pt x="17023" y="5811"/>
                    <a:pt x="17023" y="5811"/>
                  </a:cubicBezTo>
                  <a:cubicBezTo>
                    <a:pt x="17166" y="5811"/>
                    <a:pt x="17166" y="5558"/>
                    <a:pt x="17166" y="5432"/>
                  </a:cubicBezTo>
                  <a:cubicBezTo>
                    <a:pt x="17166" y="5432"/>
                    <a:pt x="17023" y="5432"/>
                    <a:pt x="17023" y="5432"/>
                  </a:cubicBezTo>
                  <a:cubicBezTo>
                    <a:pt x="16879" y="5432"/>
                    <a:pt x="16879" y="5432"/>
                    <a:pt x="16736" y="5432"/>
                  </a:cubicBezTo>
                  <a:cubicBezTo>
                    <a:pt x="16736" y="5305"/>
                    <a:pt x="16736" y="5305"/>
                    <a:pt x="16736" y="5179"/>
                  </a:cubicBezTo>
                  <a:cubicBezTo>
                    <a:pt x="16736" y="5053"/>
                    <a:pt x="16736" y="5053"/>
                    <a:pt x="16736" y="4926"/>
                  </a:cubicBezTo>
                  <a:cubicBezTo>
                    <a:pt x="16879" y="4926"/>
                    <a:pt x="17023" y="4926"/>
                    <a:pt x="17023" y="4926"/>
                  </a:cubicBezTo>
                  <a:cubicBezTo>
                    <a:pt x="17166" y="4926"/>
                    <a:pt x="17309" y="4926"/>
                    <a:pt x="17309" y="5053"/>
                  </a:cubicBezTo>
                  <a:cubicBezTo>
                    <a:pt x="17452" y="5053"/>
                    <a:pt x="17452" y="5179"/>
                    <a:pt x="17452" y="5305"/>
                  </a:cubicBezTo>
                  <a:close/>
                  <a:moveTo>
                    <a:pt x="17166" y="5432"/>
                  </a:moveTo>
                  <a:cubicBezTo>
                    <a:pt x="17166" y="5432"/>
                    <a:pt x="17166" y="5432"/>
                    <a:pt x="17023" y="5432"/>
                  </a:cubicBezTo>
                  <a:cubicBezTo>
                    <a:pt x="17023" y="5432"/>
                    <a:pt x="17023" y="5432"/>
                    <a:pt x="17023" y="5179"/>
                  </a:cubicBezTo>
                  <a:cubicBezTo>
                    <a:pt x="17023" y="5179"/>
                    <a:pt x="17023" y="5053"/>
                    <a:pt x="17023" y="5053"/>
                  </a:cubicBezTo>
                  <a:cubicBezTo>
                    <a:pt x="17023" y="4926"/>
                    <a:pt x="17023" y="4926"/>
                    <a:pt x="17023" y="4926"/>
                  </a:cubicBezTo>
                  <a:cubicBezTo>
                    <a:pt x="17166" y="4926"/>
                    <a:pt x="17166" y="5053"/>
                    <a:pt x="17166" y="5179"/>
                  </a:cubicBezTo>
                  <a:cubicBezTo>
                    <a:pt x="17166" y="5305"/>
                    <a:pt x="17166" y="5305"/>
                    <a:pt x="17166" y="5432"/>
                  </a:cubicBezTo>
                  <a:close/>
                  <a:moveTo>
                    <a:pt x="18453" y="5558"/>
                  </a:moveTo>
                  <a:cubicBezTo>
                    <a:pt x="18453" y="5684"/>
                    <a:pt x="18310" y="5684"/>
                    <a:pt x="18310" y="5811"/>
                  </a:cubicBezTo>
                  <a:cubicBezTo>
                    <a:pt x="18310" y="5811"/>
                    <a:pt x="18167" y="5811"/>
                    <a:pt x="18024" y="5811"/>
                  </a:cubicBezTo>
                  <a:cubicBezTo>
                    <a:pt x="17881" y="5811"/>
                    <a:pt x="17881" y="5811"/>
                    <a:pt x="17738" y="5684"/>
                  </a:cubicBezTo>
                  <a:cubicBezTo>
                    <a:pt x="17738" y="5684"/>
                    <a:pt x="17738" y="5558"/>
                    <a:pt x="17738" y="5432"/>
                  </a:cubicBezTo>
                  <a:cubicBezTo>
                    <a:pt x="17738" y="5179"/>
                    <a:pt x="17738" y="5179"/>
                    <a:pt x="17738" y="5053"/>
                  </a:cubicBezTo>
                  <a:cubicBezTo>
                    <a:pt x="17881" y="4926"/>
                    <a:pt x="18024" y="4926"/>
                    <a:pt x="18167" y="4926"/>
                  </a:cubicBezTo>
                  <a:cubicBezTo>
                    <a:pt x="18167" y="4926"/>
                    <a:pt x="18310" y="4926"/>
                    <a:pt x="18310" y="4926"/>
                  </a:cubicBezTo>
                  <a:cubicBezTo>
                    <a:pt x="18310" y="4926"/>
                    <a:pt x="18453" y="5053"/>
                    <a:pt x="18453" y="5053"/>
                  </a:cubicBezTo>
                  <a:cubicBezTo>
                    <a:pt x="18453" y="5053"/>
                    <a:pt x="18310" y="5179"/>
                    <a:pt x="18310" y="5179"/>
                  </a:cubicBezTo>
                  <a:cubicBezTo>
                    <a:pt x="18310" y="5179"/>
                    <a:pt x="18310" y="5179"/>
                    <a:pt x="18310" y="5179"/>
                  </a:cubicBezTo>
                  <a:cubicBezTo>
                    <a:pt x="18167" y="5179"/>
                    <a:pt x="18167" y="5179"/>
                    <a:pt x="18167" y="5179"/>
                  </a:cubicBezTo>
                  <a:cubicBezTo>
                    <a:pt x="18167" y="5179"/>
                    <a:pt x="18024" y="5053"/>
                    <a:pt x="18024" y="5053"/>
                  </a:cubicBezTo>
                  <a:cubicBezTo>
                    <a:pt x="18024" y="5053"/>
                    <a:pt x="18167" y="5053"/>
                    <a:pt x="18167" y="5053"/>
                  </a:cubicBezTo>
                  <a:cubicBezTo>
                    <a:pt x="18167" y="4926"/>
                    <a:pt x="18167" y="4926"/>
                    <a:pt x="18167" y="4926"/>
                  </a:cubicBezTo>
                  <a:cubicBezTo>
                    <a:pt x="18167" y="4926"/>
                    <a:pt x="18167" y="4926"/>
                    <a:pt x="18167" y="4926"/>
                  </a:cubicBezTo>
                  <a:cubicBezTo>
                    <a:pt x="18024" y="4926"/>
                    <a:pt x="17881" y="5053"/>
                    <a:pt x="17881" y="5305"/>
                  </a:cubicBezTo>
                  <a:cubicBezTo>
                    <a:pt x="18024" y="5305"/>
                    <a:pt x="18024" y="5305"/>
                    <a:pt x="18167" y="5305"/>
                  </a:cubicBezTo>
                  <a:cubicBezTo>
                    <a:pt x="18167" y="5305"/>
                    <a:pt x="18310" y="5305"/>
                    <a:pt x="18310" y="5305"/>
                  </a:cubicBezTo>
                  <a:cubicBezTo>
                    <a:pt x="18310" y="5432"/>
                    <a:pt x="18453" y="5432"/>
                    <a:pt x="18453" y="5558"/>
                  </a:cubicBezTo>
                  <a:close/>
                  <a:moveTo>
                    <a:pt x="18167" y="5558"/>
                  </a:moveTo>
                  <a:cubicBezTo>
                    <a:pt x="18167" y="5558"/>
                    <a:pt x="18167" y="5684"/>
                    <a:pt x="18167" y="5684"/>
                  </a:cubicBezTo>
                  <a:cubicBezTo>
                    <a:pt x="18167" y="5811"/>
                    <a:pt x="18167" y="5811"/>
                    <a:pt x="18024" y="5811"/>
                  </a:cubicBezTo>
                  <a:cubicBezTo>
                    <a:pt x="18024" y="5811"/>
                    <a:pt x="17881" y="5684"/>
                    <a:pt x="17881" y="5558"/>
                  </a:cubicBezTo>
                  <a:cubicBezTo>
                    <a:pt x="17881" y="5558"/>
                    <a:pt x="17881" y="5432"/>
                    <a:pt x="17881" y="5432"/>
                  </a:cubicBezTo>
                  <a:cubicBezTo>
                    <a:pt x="17881" y="5432"/>
                    <a:pt x="17881" y="5305"/>
                    <a:pt x="17881" y="5305"/>
                  </a:cubicBezTo>
                  <a:cubicBezTo>
                    <a:pt x="18024" y="5305"/>
                    <a:pt x="18024" y="5305"/>
                    <a:pt x="18024" y="5305"/>
                  </a:cubicBezTo>
                  <a:cubicBezTo>
                    <a:pt x="18167" y="5305"/>
                    <a:pt x="18167" y="5432"/>
                    <a:pt x="18167" y="555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585263" y="3559667"/>
            <a:ext cx="3956685" cy="593725"/>
            <a:chOff x="8568" y="7312"/>
            <a:chExt cx="5954" cy="752"/>
          </a:xfrm>
        </p:grpSpPr>
        <p:sp>
          <p:nvSpPr>
            <p:cNvPr id="38" name="矩形 37"/>
            <p:cNvSpPr/>
            <p:nvPr/>
          </p:nvSpPr>
          <p:spPr>
            <a:xfrm>
              <a:off x="8568" y="7312"/>
              <a:ext cx="752" cy="752"/>
            </a:xfrm>
            <a:prstGeom prst="rect">
              <a:avLst/>
            </a:prstGeom>
            <a:solidFill>
              <a:srgbClr val="009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3200" dirty="0">
                  <a:solidFill>
                    <a:prstClr val="white"/>
                  </a:solidFill>
                  <a:latin typeface="Agency FB" panose="020B0503020202020204" pitchFamily="34" charset="0"/>
                </a:rPr>
                <a:t>03</a:t>
              </a:r>
              <a:endParaRPr lang="zh-CN" altLang="en-US" sz="3200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322" y="7360"/>
              <a:ext cx="5200" cy="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404040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总体设计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585857" y="5182710"/>
            <a:ext cx="3956685" cy="593725"/>
            <a:chOff x="8568" y="7312"/>
            <a:chExt cx="5954" cy="752"/>
          </a:xfrm>
        </p:grpSpPr>
        <p:sp>
          <p:nvSpPr>
            <p:cNvPr id="41" name="矩形 40"/>
            <p:cNvSpPr/>
            <p:nvPr/>
          </p:nvSpPr>
          <p:spPr>
            <a:xfrm>
              <a:off x="8568" y="7312"/>
              <a:ext cx="752" cy="752"/>
            </a:xfrm>
            <a:prstGeom prst="rect">
              <a:avLst/>
            </a:prstGeom>
            <a:solidFill>
              <a:srgbClr val="009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3200" dirty="0">
                  <a:solidFill>
                    <a:prstClr val="white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3200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322" y="7360"/>
              <a:ext cx="5200" cy="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404040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测试过程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585263" y="5956792"/>
            <a:ext cx="3956685" cy="593725"/>
            <a:chOff x="8568" y="7312"/>
            <a:chExt cx="5954" cy="752"/>
          </a:xfrm>
        </p:grpSpPr>
        <p:sp>
          <p:nvSpPr>
            <p:cNvPr id="44" name="矩形 43"/>
            <p:cNvSpPr/>
            <p:nvPr/>
          </p:nvSpPr>
          <p:spPr>
            <a:xfrm>
              <a:off x="8568" y="7312"/>
              <a:ext cx="752" cy="752"/>
            </a:xfrm>
            <a:prstGeom prst="rect">
              <a:avLst/>
            </a:prstGeom>
            <a:solidFill>
              <a:srgbClr val="009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3200" dirty="0">
                  <a:solidFill>
                    <a:prstClr val="white"/>
                  </a:solidFill>
                  <a:latin typeface="Agency FB" panose="020B0503020202020204" pitchFamily="34" charset="0"/>
                </a:rPr>
                <a:t>06</a:t>
              </a:r>
              <a:endParaRPr lang="zh-CN" altLang="en-US" sz="3200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9322" y="7360"/>
              <a:ext cx="5200" cy="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404040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成果演示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150689" y="120850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136660" y="1386071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 rot="5400000">
            <a:off x="-568325" y="3211195"/>
            <a:ext cx="3729990" cy="619760"/>
          </a:xfrm>
          <a:prstGeom prst="rect">
            <a:avLst/>
          </a:prstGeom>
        </p:spPr>
        <p:txBody>
          <a:bodyPr vert="vert27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完成课堂答题</a:t>
            </a:r>
            <a:endParaRPr lang="zh-CN" altLang="zh-CN" sz="3200" spc="600" dirty="0">
              <a:solidFill>
                <a:srgbClr val="009C96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55947" y="313878"/>
            <a:ext cx="44894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详细设计（部分）</a:t>
            </a:r>
            <a:endParaRPr lang="en-US" altLang="zh-CN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949" y="944038"/>
            <a:ext cx="9087261" cy="5408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150689" y="120850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136660" y="1386071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 rot="5400000">
            <a:off x="-568325" y="3211195"/>
            <a:ext cx="3729990" cy="619760"/>
          </a:xfrm>
          <a:prstGeom prst="rect">
            <a:avLst/>
          </a:prstGeom>
        </p:spPr>
        <p:txBody>
          <a:bodyPr vert="vert27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修改个人信息页面</a:t>
            </a:r>
            <a:endParaRPr lang="zh-CN" altLang="zh-CN" sz="3200" spc="600" dirty="0">
              <a:solidFill>
                <a:srgbClr val="009C96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55947" y="313878"/>
            <a:ext cx="44894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详细设计（部分）</a:t>
            </a:r>
            <a:endParaRPr lang="en-US" altLang="zh-CN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图片 9" descr="图示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16" y="898653"/>
            <a:ext cx="5833761" cy="56000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>
            <a:off x="1935480" y="389255"/>
            <a:ext cx="7114540" cy="619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UI</a:t>
            </a: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界面</a:t>
            </a:r>
          </a:p>
        </p:txBody>
      </p:sp>
      <p:sp>
        <p:nvSpPr>
          <p:cNvPr id="44" name="矩形 43"/>
          <p:cNvSpPr/>
          <p:nvPr/>
        </p:nvSpPr>
        <p:spPr>
          <a:xfrm flipH="1">
            <a:off x="1985010" y="1407160"/>
            <a:ext cx="2844800" cy="4044315"/>
          </a:xfrm>
          <a:prstGeom prst="rect">
            <a:avLst/>
          </a:prstGeom>
          <a:noFill/>
          <a:ln w="50800">
            <a:solidFill>
              <a:srgbClr val="009C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70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 flipH="1">
            <a:off x="7171055" y="1407795"/>
            <a:ext cx="2844800" cy="4043680"/>
          </a:xfrm>
          <a:prstGeom prst="rect">
            <a:avLst/>
          </a:prstGeom>
          <a:noFill/>
          <a:ln w="50800">
            <a:solidFill>
              <a:srgbClr val="009C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70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66"/>
          <p:cNvSpPr txBox="1"/>
          <p:nvPr/>
        </p:nvSpPr>
        <p:spPr>
          <a:xfrm>
            <a:off x="1783715" y="5782945"/>
            <a:ext cx="324612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Arial" panose="020B0604020202020204" pitchFamily="34" charset="0"/>
              </a:rPr>
              <a:t>登录页面（教师学生相同）</a:t>
            </a:r>
          </a:p>
        </p:txBody>
      </p:sp>
      <p:sp>
        <p:nvSpPr>
          <p:cNvPr id="57" name="TextBox 66"/>
          <p:cNvSpPr txBox="1"/>
          <p:nvPr/>
        </p:nvSpPr>
        <p:spPr>
          <a:xfrm>
            <a:off x="7480935" y="5782945"/>
            <a:ext cx="222504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Arial" panose="020B0604020202020204" pitchFamily="34" charset="0"/>
              </a:rPr>
              <a:t>登录错误提示页面</a:t>
            </a:r>
          </a:p>
        </p:txBody>
      </p:sp>
      <p:pic>
        <p:nvPicPr>
          <p:cNvPr id="7" name="图片 6" descr="QQ图片202011232022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540" y="1470660"/>
            <a:ext cx="2745105" cy="3917950"/>
          </a:xfrm>
          <a:prstGeom prst="rect">
            <a:avLst/>
          </a:prstGeom>
        </p:spPr>
      </p:pic>
      <p:pic>
        <p:nvPicPr>
          <p:cNvPr id="10" name="图片 9" descr="QQ图片20201123202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965" y="1457960"/>
            <a:ext cx="2760980" cy="3941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49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>
            <a:off x="1935480" y="389255"/>
            <a:ext cx="7114540" cy="619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UI</a:t>
            </a: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界面</a:t>
            </a:r>
          </a:p>
        </p:txBody>
      </p:sp>
      <p:sp>
        <p:nvSpPr>
          <p:cNvPr id="47" name="矩形 46"/>
          <p:cNvSpPr/>
          <p:nvPr/>
        </p:nvSpPr>
        <p:spPr>
          <a:xfrm flipH="1">
            <a:off x="1935480" y="1407160"/>
            <a:ext cx="2844800" cy="4044315"/>
          </a:xfrm>
          <a:prstGeom prst="rect">
            <a:avLst/>
          </a:prstGeom>
          <a:noFill/>
          <a:ln w="50800">
            <a:solidFill>
              <a:srgbClr val="009C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70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 flipH="1">
            <a:off x="7282815" y="1406525"/>
            <a:ext cx="2844800" cy="4044315"/>
          </a:xfrm>
          <a:prstGeom prst="rect">
            <a:avLst/>
          </a:prstGeom>
          <a:noFill/>
          <a:ln w="50800">
            <a:solidFill>
              <a:srgbClr val="009C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70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TextBox 66"/>
          <p:cNvSpPr txBox="1"/>
          <p:nvPr/>
        </p:nvSpPr>
        <p:spPr>
          <a:xfrm>
            <a:off x="2755900" y="5797550"/>
            <a:ext cx="120396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Arial" panose="020B0604020202020204" pitchFamily="34" charset="0"/>
              </a:rPr>
              <a:t>教师页面</a:t>
            </a:r>
            <a:endParaRPr lang="en-US" altLang="zh-CN" sz="2000" b="1" dirty="0">
              <a:solidFill>
                <a:srgbClr val="009C96"/>
              </a:solidFill>
              <a:latin typeface="迷你简菱心" panose="02010609000101010101" pitchFamily="49" charset="-122"/>
              <a:ea typeface="迷你简菱心" panose="0201060900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7" name="TextBox 66"/>
          <p:cNvSpPr txBox="1"/>
          <p:nvPr/>
        </p:nvSpPr>
        <p:spPr>
          <a:xfrm>
            <a:off x="8103235" y="5797550"/>
            <a:ext cx="120396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Arial" panose="020B0604020202020204" pitchFamily="34" charset="0"/>
              </a:rPr>
              <a:t>学生页面</a:t>
            </a:r>
          </a:p>
        </p:txBody>
      </p:sp>
      <p:pic>
        <p:nvPicPr>
          <p:cNvPr id="8" name="图片 7" descr="QQ图片202011232022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790" y="1483995"/>
            <a:ext cx="2710815" cy="3920490"/>
          </a:xfrm>
          <a:prstGeom prst="rect">
            <a:avLst/>
          </a:prstGeom>
        </p:spPr>
      </p:pic>
      <p:pic>
        <p:nvPicPr>
          <p:cNvPr id="9" name="图片 8" descr="QQ图片202011232022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330" y="1459230"/>
            <a:ext cx="2731770" cy="3939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9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>
            <a:off x="1935480" y="389255"/>
            <a:ext cx="7114540" cy="619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UI</a:t>
            </a: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界面</a:t>
            </a:r>
          </a:p>
        </p:txBody>
      </p:sp>
      <p:sp>
        <p:nvSpPr>
          <p:cNvPr id="44" name="矩形 43"/>
          <p:cNvSpPr/>
          <p:nvPr/>
        </p:nvSpPr>
        <p:spPr>
          <a:xfrm flipH="1">
            <a:off x="1935480" y="1406525"/>
            <a:ext cx="2844800" cy="4044950"/>
          </a:xfrm>
          <a:prstGeom prst="rect">
            <a:avLst/>
          </a:prstGeom>
          <a:noFill/>
          <a:ln w="50800">
            <a:solidFill>
              <a:srgbClr val="009C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70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 flipH="1">
            <a:off x="7280910" y="1464310"/>
            <a:ext cx="2844800" cy="4044315"/>
          </a:xfrm>
          <a:prstGeom prst="rect">
            <a:avLst/>
          </a:prstGeom>
          <a:noFill/>
          <a:ln w="50800">
            <a:solidFill>
              <a:srgbClr val="009C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70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66"/>
          <p:cNvSpPr txBox="1"/>
          <p:nvPr/>
        </p:nvSpPr>
        <p:spPr>
          <a:xfrm>
            <a:off x="2500630" y="5895975"/>
            <a:ext cx="171450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Arial" panose="020B0604020202020204" pitchFamily="34" charset="0"/>
              </a:rPr>
              <a:t>个人信息页面</a:t>
            </a:r>
          </a:p>
        </p:txBody>
      </p:sp>
      <p:sp>
        <p:nvSpPr>
          <p:cNvPr id="54" name="TextBox 66"/>
          <p:cNvSpPr txBox="1"/>
          <p:nvPr/>
        </p:nvSpPr>
        <p:spPr>
          <a:xfrm>
            <a:off x="8101330" y="5895975"/>
            <a:ext cx="120396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Arial" panose="020B0604020202020204" pitchFamily="34" charset="0"/>
              </a:rPr>
              <a:t>签到页面</a:t>
            </a:r>
            <a:endParaRPr lang="en-US" altLang="zh-CN" sz="2000" b="1" dirty="0">
              <a:solidFill>
                <a:srgbClr val="009C96"/>
              </a:solidFill>
              <a:latin typeface="迷你简菱心" panose="02010609000101010101" pitchFamily="49" charset="-122"/>
              <a:ea typeface="迷你简菱心" panose="0201060900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020" y="1522095"/>
            <a:ext cx="2607945" cy="3928745"/>
          </a:xfrm>
          <a:prstGeom prst="rect">
            <a:avLst/>
          </a:prstGeom>
        </p:spPr>
      </p:pic>
      <p:pic>
        <p:nvPicPr>
          <p:cNvPr id="7" name="图片 6" descr="QQ图片202011232023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455" y="1464310"/>
            <a:ext cx="2737485" cy="3928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47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>
            <a:off x="1935480" y="389255"/>
            <a:ext cx="7114540" cy="619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UI</a:t>
            </a: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界面</a:t>
            </a:r>
          </a:p>
        </p:txBody>
      </p:sp>
      <p:sp>
        <p:nvSpPr>
          <p:cNvPr id="44" name="矩形 43"/>
          <p:cNvSpPr/>
          <p:nvPr/>
        </p:nvSpPr>
        <p:spPr>
          <a:xfrm flipH="1">
            <a:off x="1934845" y="1406525"/>
            <a:ext cx="2844800" cy="4044315"/>
          </a:xfrm>
          <a:prstGeom prst="rect">
            <a:avLst/>
          </a:prstGeom>
          <a:noFill/>
          <a:ln w="50800">
            <a:solidFill>
              <a:srgbClr val="009C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70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 flipH="1">
            <a:off x="7569835" y="1407160"/>
            <a:ext cx="2844800" cy="4044315"/>
          </a:xfrm>
          <a:prstGeom prst="rect">
            <a:avLst/>
          </a:prstGeom>
          <a:noFill/>
          <a:ln w="50800">
            <a:solidFill>
              <a:srgbClr val="009C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70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66"/>
          <p:cNvSpPr txBox="1"/>
          <p:nvPr/>
        </p:nvSpPr>
        <p:spPr>
          <a:xfrm>
            <a:off x="2499360" y="5855970"/>
            <a:ext cx="171450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Arial" panose="020B0604020202020204" pitchFamily="34" charset="0"/>
              </a:rPr>
              <a:t>课堂测试页面</a:t>
            </a:r>
          </a:p>
        </p:txBody>
      </p:sp>
      <p:sp>
        <p:nvSpPr>
          <p:cNvPr id="57" name="TextBox 66"/>
          <p:cNvSpPr txBox="1"/>
          <p:nvPr/>
        </p:nvSpPr>
        <p:spPr>
          <a:xfrm>
            <a:off x="8134985" y="5855970"/>
            <a:ext cx="171450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Arial" panose="020B0604020202020204" pitchFamily="34" charset="0"/>
              </a:rPr>
              <a:t>课堂提问页面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815" y="1464310"/>
            <a:ext cx="2656205" cy="39287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125" y="1464945"/>
            <a:ext cx="2681605" cy="3928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49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>
            <a:off x="1935480" y="389255"/>
            <a:ext cx="7114540" cy="619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UI</a:t>
            </a: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界面</a:t>
            </a:r>
          </a:p>
        </p:txBody>
      </p:sp>
      <p:sp>
        <p:nvSpPr>
          <p:cNvPr id="47" name="矩形 46"/>
          <p:cNvSpPr/>
          <p:nvPr/>
        </p:nvSpPr>
        <p:spPr>
          <a:xfrm flipH="1">
            <a:off x="1935480" y="1313815"/>
            <a:ext cx="2844800" cy="4044315"/>
          </a:xfrm>
          <a:prstGeom prst="rect">
            <a:avLst/>
          </a:prstGeom>
          <a:noFill/>
          <a:ln w="50800">
            <a:solidFill>
              <a:srgbClr val="009C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70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 flipH="1">
            <a:off x="7578725" y="1313180"/>
            <a:ext cx="2844800" cy="4044315"/>
          </a:xfrm>
          <a:prstGeom prst="rect">
            <a:avLst/>
          </a:prstGeom>
          <a:noFill/>
          <a:ln w="50800">
            <a:solidFill>
              <a:srgbClr val="009C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70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TextBox 66"/>
          <p:cNvSpPr txBox="1"/>
          <p:nvPr/>
        </p:nvSpPr>
        <p:spPr>
          <a:xfrm>
            <a:off x="2500630" y="5658485"/>
            <a:ext cx="171450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Arial" panose="020B0604020202020204" pitchFamily="34" charset="0"/>
              </a:rPr>
              <a:t>课后习题页面</a:t>
            </a:r>
          </a:p>
        </p:txBody>
      </p:sp>
      <p:sp>
        <p:nvSpPr>
          <p:cNvPr id="57" name="TextBox 66"/>
          <p:cNvSpPr txBox="1"/>
          <p:nvPr/>
        </p:nvSpPr>
        <p:spPr>
          <a:xfrm>
            <a:off x="8143875" y="5658485"/>
            <a:ext cx="171450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Arial" panose="020B0604020202020204" pitchFamily="34" charset="0"/>
              </a:rPr>
              <a:t>习题提交页面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265" y="1371600"/>
            <a:ext cx="2729230" cy="39287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940" y="1370965"/>
            <a:ext cx="2705735" cy="3980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9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0" y="0"/>
            <a:ext cx="12192000" cy="685739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-2959"/>
            <a:ext cx="12192000" cy="685739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43317" y="836713"/>
            <a:ext cx="3168352" cy="3744415"/>
          </a:xfrm>
          <a:prstGeom prst="rect">
            <a:avLst/>
          </a:prstGeom>
          <a:solidFill>
            <a:srgbClr val="009C9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232971" y="4066392"/>
            <a:ext cx="210219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456855" y="1023809"/>
            <a:ext cx="1398140" cy="2452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3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3" name="Title 13"/>
          <p:cNvSpPr txBox="1"/>
          <p:nvPr/>
        </p:nvSpPr>
        <p:spPr>
          <a:xfrm>
            <a:off x="1815622" y="3322203"/>
            <a:ext cx="2936897" cy="716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anose="020B04030304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PART FOUR</a:t>
            </a:r>
          </a:p>
        </p:txBody>
      </p:sp>
      <p:sp>
        <p:nvSpPr>
          <p:cNvPr id="19" name="Content Placeholder 2"/>
          <p:cNvSpPr txBox="1"/>
          <p:nvPr/>
        </p:nvSpPr>
        <p:spPr>
          <a:xfrm>
            <a:off x="7400041" y="2708920"/>
            <a:ext cx="4964264" cy="1362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实现过程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6030831" y="2394408"/>
            <a:ext cx="0" cy="4463592"/>
          </a:xfrm>
          <a:prstGeom prst="line">
            <a:avLst/>
          </a:prstGeom>
          <a:ln>
            <a:solidFill>
              <a:schemeClr val="bg2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组合 27"/>
          <p:cNvGrpSpPr/>
          <p:nvPr/>
        </p:nvGrpSpPr>
        <p:grpSpPr>
          <a:xfrm>
            <a:off x="9757227" y="523482"/>
            <a:ext cx="1757636" cy="505219"/>
            <a:chOff x="0" y="0"/>
            <a:chExt cx="1757634" cy="505218"/>
          </a:xfrm>
        </p:grpSpPr>
        <p:sp>
          <p:nvSpPr>
            <p:cNvPr id="118" name="ïśḷide"/>
            <p:cNvSpPr/>
            <p:nvPr/>
          </p:nvSpPr>
          <p:spPr>
            <a:xfrm>
              <a:off x="546903" y="331809"/>
              <a:ext cx="1152166" cy="7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9" y="17600"/>
                  </a:moveTo>
                  <a:cubicBezTo>
                    <a:pt x="316" y="17600"/>
                    <a:pt x="211" y="16800"/>
                    <a:pt x="158" y="16800"/>
                  </a:cubicBezTo>
                  <a:cubicBezTo>
                    <a:pt x="105" y="16800"/>
                    <a:pt x="53" y="16000"/>
                    <a:pt x="0" y="16000"/>
                  </a:cubicBezTo>
                  <a:cubicBezTo>
                    <a:pt x="0" y="13600"/>
                    <a:pt x="0" y="13600"/>
                    <a:pt x="0" y="13600"/>
                  </a:cubicBezTo>
                  <a:cubicBezTo>
                    <a:pt x="53" y="13600"/>
                    <a:pt x="53" y="13600"/>
                    <a:pt x="53" y="13600"/>
                  </a:cubicBezTo>
                  <a:cubicBezTo>
                    <a:pt x="53" y="13600"/>
                    <a:pt x="105" y="14400"/>
                    <a:pt x="211" y="15200"/>
                  </a:cubicBezTo>
                  <a:cubicBezTo>
                    <a:pt x="263" y="15200"/>
                    <a:pt x="316" y="15200"/>
                    <a:pt x="369" y="15200"/>
                  </a:cubicBezTo>
                  <a:cubicBezTo>
                    <a:pt x="421" y="15200"/>
                    <a:pt x="474" y="15200"/>
                    <a:pt x="527" y="14400"/>
                  </a:cubicBezTo>
                  <a:cubicBezTo>
                    <a:pt x="580" y="14400"/>
                    <a:pt x="580" y="13600"/>
                    <a:pt x="580" y="12800"/>
                  </a:cubicBezTo>
                  <a:cubicBezTo>
                    <a:pt x="580" y="12000"/>
                    <a:pt x="580" y="11200"/>
                    <a:pt x="580" y="11200"/>
                  </a:cubicBezTo>
                  <a:cubicBezTo>
                    <a:pt x="527" y="10400"/>
                    <a:pt x="527" y="10400"/>
                    <a:pt x="474" y="10400"/>
                  </a:cubicBezTo>
                  <a:cubicBezTo>
                    <a:pt x="421" y="10400"/>
                    <a:pt x="421" y="9600"/>
                    <a:pt x="369" y="9600"/>
                  </a:cubicBezTo>
                  <a:cubicBezTo>
                    <a:pt x="369" y="9600"/>
                    <a:pt x="316" y="9600"/>
                    <a:pt x="263" y="9600"/>
                  </a:cubicBezTo>
                  <a:cubicBezTo>
                    <a:pt x="263" y="9600"/>
                    <a:pt x="211" y="8800"/>
                    <a:pt x="158" y="8800"/>
                  </a:cubicBezTo>
                  <a:cubicBezTo>
                    <a:pt x="158" y="8800"/>
                    <a:pt x="105" y="8800"/>
                    <a:pt x="105" y="8000"/>
                  </a:cubicBezTo>
                  <a:cubicBezTo>
                    <a:pt x="53" y="8000"/>
                    <a:pt x="53" y="7200"/>
                    <a:pt x="53" y="6400"/>
                  </a:cubicBezTo>
                  <a:cubicBezTo>
                    <a:pt x="53" y="6400"/>
                    <a:pt x="53" y="5600"/>
                    <a:pt x="53" y="4800"/>
                  </a:cubicBezTo>
                  <a:cubicBezTo>
                    <a:pt x="53" y="4000"/>
                    <a:pt x="53" y="2400"/>
                    <a:pt x="105" y="1600"/>
                  </a:cubicBezTo>
                  <a:cubicBezTo>
                    <a:pt x="211" y="800"/>
                    <a:pt x="263" y="800"/>
                    <a:pt x="369" y="800"/>
                  </a:cubicBezTo>
                  <a:cubicBezTo>
                    <a:pt x="421" y="800"/>
                    <a:pt x="527" y="800"/>
                    <a:pt x="580" y="800"/>
                  </a:cubicBezTo>
                  <a:cubicBezTo>
                    <a:pt x="632" y="800"/>
                    <a:pt x="685" y="1600"/>
                    <a:pt x="685" y="1600"/>
                  </a:cubicBezTo>
                  <a:cubicBezTo>
                    <a:pt x="685" y="4000"/>
                    <a:pt x="685" y="4000"/>
                    <a:pt x="685" y="4000"/>
                  </a:cubicBezTo>
                  <a:cubicBezTo>
                    <a:pt x="685" y="4000"/>
                    <a:pt x="685" y="4000"/>
                    <a:pt x="685" y="4000"/>
                  </a:cubicBezTo>
                  <a:cubicBezTo>
                    <a:pt x="685" y="4000"/>
                    <a:pt x="632" y="3200"/>
                    <a:pt x="580" y="3200"/>
                  </a:cubicBezTo>
                  <a:cubicBezTo>
                    <a:pt x="527" y="2400"/>
                    <a:pt x="474" y="2400"/>
                    <a:pt x="421" y="2400"/>
                  </a:cubicBezTo>
                  <a:cubicBezTo>
                    <a:pt x="316" y="2400"/>
                    <a:pt x="263" y="2400"/>
                    <a:pt x="263" y="3200"/>
                  </a:cubicBezTo>
                  <a:cubicBezTo>
                    <a:pt x="211" y="3200"/>
                    <a:pt x="158" y="4000"/>
                    <a:pt x="158" y="4800"/>
                  </a:cubicBezTo>
                  <a:cubicBezTo>
                    <a:pt x="158" y="5600"/>
                    <a:pt x="211" y="6400"/>
                    <a:pt x="211" y="6400"/>
                  </a:cubicBezTo>
                  <a:cubicBezTo>
                    <a:pt x="211" y="7200"/>
                    <a:pt x="263" y="7200"/>
                    <a:pt x="316" y="7200"/>
                  </a:cubicBezTo>
                  <a:cubicBezTo>
                    <a:pt x="369" y="7200"/>
                    <a:pt x="369" y="8000"/>
                    <a:pt x="421" y="8000"/>
                  </a:cubicBezTo>
                  <a:cubicBezTo>
                    <a:pt x="474" y="8000"/>
                    <a:pt x="527" y="8000"/>
                    <a:pt x="527" y="8000"/>
                  </a:cubicBezTo>
                  <a:cubicBezTo>
                    <a:pt x="632" y="8800"/>
                    <a:pt x="685" y="8800"/>
                    <a:pt x="685" y="9600"/>
                  </a:cubicBezTo>
                  <a:cubicBezTo>
                    <a:pt x="738" y="10400"/>
                    <a:pt x="738" y="11200"/>
                    <a:pt x="738" y="12000"/>
                  </a:cubicBezTo>
                  <a:cubicBezTo>
                    <a:pt x="738" y="12800"/>
                    <a:pt x="738" y="13600"/>
                    <a:pt x="738" y="14400"/>
                  </a:cubicBezTo>
                  <a:cubicBezTo>
                    <a:pt x="685" y="15200"/>
                    <a:pt x="685" y="15200"/>
                    <a:pt x="632" y="16000"/>
                  </a:cubicBezTo>
                  <a:cubicBezTo>
                    <a:pt x="632" y="16000"/>
                    <a:pt x="580" y="16800"/>
                    <a:pt x="527" y="16800"/>
                  </a:cubicBezTo>
                  <a:cubicBezTo>
                    <a:pt x="474" y="16800"/>
                    <a:pt x="421" y="17600"/>
                    <a:pt x="369" y="17600"/>
                  </a:cubicBezTo>
                  <a:close/>
                  <a:moveTo>
                    <a:pt x="1633" y="11200"/>
                  </a:moveTo>
                  <a:cubicBezTo>
                    <a:pt x="1633" y="12800"/>
                    <a:pt x="1580" y="14400"/>
                    <a:pt x="1528" y="16000"/>
                  </a:cubicBezTo>
                  <a:cubicBezTo>
                    <a:pt x="1475" y="16800"/>
                    <a:pt x="1370" y="17600"/>
                    <a:pt x="1264" y="17600"/>
                  </a:cubicBezTo>
                  <a:cubicBezTo>
                    <a:pt x="1159" y="17600"/>
                    <a:pt x="1054" y="16800"/>
                    <a:pt x="1001" y="15200"/>
                  </a:cubicBezTo>
                  <a:cubicBezTo>
                    <a:pt x="948" y="14400"/>
                    <a:pt x="896" y="12800"/>
                    <a:pt x="896" y="11200"/>
                  </a:cubicBezTo>
                  <a:cubicBezTo>
                    <a:pt x="896" y="8800"/>
                    <a:pt x="948" y="7200"/>
                    <a:pt x="1001" y="6400"/>
                  </a:cubicBezTo>
                  <a:cubicBezTo>
                    <a:pt x="1106" y="4800"/>
                    <a:pt x="1159" y="4800"/>
                    <a:pt x="1264" y="4800"/>
                  </a:cubicBezTo>
                  <a:cubicBezTo>
                    <a:pt x="1370" y="4800"/>
                    <a:pt x="1475" y="4800"/>
                    <a:pt x="1528" y="6400"/>
                  </a:cubicBezTo>
                  <a:cubicBezTo>
                    <a:pt x="1580" y="7200"/>
                    <a:pt x="1633" y="8800"/>
                    <a:pt x="1633" y="11200"/>
                  </a:cubicBezTo>
                  <a:close/>
                  <a:moveTo>
                    <a:pt x="1475" y="11200"/>
                  </a:moveTo>
                  <a:cubicBezTo>
                    <a:pt x="1475" y="9600"/>
                    <a:pt x="1475" y="8000"/>
                    <a:pt x="1422" y="7200"/>
                  </a:cubicBezTo>
                  <a:cubicBezTo>
                    <a:pt x="1422" y="6400"/>
                    <a:pt x="1370" y="6400"/>
                    <a:pt x="1264" y="6400"/>
                  </a:cubicBezTo>
                  <a:cubicBezTo>
                    <a:pt x="1212" y="6400"/>
                    <a:pt x="1159" y="6400"/>
                    <a:pt x="1106" y="7200"/>
                  </a:cubicBezTo>
                  <a:cubicBezTo>
                    <a:pt x="1054" y="8000"/>
                    <a:pt x="1054" y="9600"/>
                    <a:pt x="1054" y="11200"/>
                  </a:cubicBezTo>
                  <a:cubicBezTo>
                    <a:pt x="1054" y="12800"/>
                    <a:pt x="1054" y="13600"/>
                    <a:pt x="1106" y="14400"/>
                  </a:cubicBezTo>
                  <a:cubicBezTo>
                    <a:pt x="1159" y="15200"/>
                    <a:pt x="1212" y="15200"/>
                    <a:pt x="1264" y="15200"/>
                  </a:cubicBezTo>
                  <a:cubicBezTo>
                    <a:pt x="1370" y="15200"/>
                    <a:pt x="1422" y="15200"/>
                    <a:pt x="1422" y="14400"/>
                  </a:cubicBezTo>
                  <a:cubicBezTo>
                    <a:pt x="1475" y="13600"/>
                    <a:pt x="1475" y="12800"/>
                    <a:pt x="1475" y="11200"/>
                  </a:cubicBezTo>
                  <a:close/>
                  <a:moveTo>
                    <a:pt x="2476" y="16800"/>
                  </a:moveTo>
                  <a:cubicBezTo>
                    <a:pt x="2371" y="16800"/>
                    <a:pt x="2371" y="16800"/>
                    <a:pt x="2371" y="16800"/>
                  </a:cubicBezTo>
                  <a:cubicBezTo>
                    <a:pt x="2371" y="16000"/>
                    <a:pt x="2371" y="16000"/>
                    <a:pt x="2371" y="16000"/>
                  </a:cubicBezTo>
                  <a:cubicBezTo>
                    <a:pt x="2318" y="16000"/>
                    <a:pt x="2265" y="16800"/>
                    <a:pt x="2213" y="16800"/>
                  </a:cubicBezTo>
                  <a:cubicBezTo>
                    <a:pt x="2213" y="16800"/>
                    <a:pt x="2160" y="17600"/>
                    <a:pt x="2107" y="17600"/>
                  </a:cubicBezTo>
                  <a:cubicBezTo>
                    <a:pt x="2055" y="17600"/>
                    <a:pt x="2055" y="17600"/>
                    <a:pt x="2002" y="16800"/>
                  </a:cubicBezTo>
                  <a:cubicBezTo>
                    <a:pt x="2002" y="16800"/>
                    <a:pt x="1949" y="16800"/>
                    <a:pt x="1949" y="16000"/>
                  </a:cubicBezTo>
                  <a:cubicBezTo>
                    <a:pt x="1897" y="16000"/>
                    <a:pt x="1897" y="15200"/>
                    <a:pt x="1897" y="15200"/>
                  </a:cubicBezTo>
                  <a:cubicBezTo>
                    <a:pt x="1844" y="14400"/>
                    <a:pt x="1844" y="13600"/>
                    <a:pt x="1844" y="12800"/>
                  </a:cubicBezTo>
                  <a:cubicBezTo>
                    <a:pt x="1844" y="4800"/>
                    <a:pt x="1844" y="4800"/>
                    <a:pt x="1844" y="4800"/>
                  </a:cubicBezTo>
                  <a:cubicBezTo>
                    <a:pt x="2002" y="4800"/>
                    <a:pt x="2002" y="4800"/>
                    <a:pt x="2002" y="4800"/>
                  </a:cubicBezTo>
                  <a:cubicBezTo>
                    <a:pt x="2002" y="12000"/>
                    <a:pt x="2002" y="12000"/>
                    <a:pt x="2002" y="12000"/>
                  </a:cubicBezTo>
                  <a:cubicBezTo>
                    <a:pt x="2002" y="12000"/>
                    <a:pt x="2002" y="12800"/>
                    <a:pt x="2002" y="13600"/>
                  </a:cubicBezTo>
                  <a:cubicBezTo>
                    <a:pt x="2002" y="13600"/>
                    <a:pt x="2002" y="14400"/>
                    <a:pt x="2002" y="14400"/>
                  </a:cubicBezTo>
                  <a:cubicBezTo>
                    <a:pt x="2002" y="14400"/>
                    <a:pt x="2055" y="15200"/>
                    <a:pt x="2055" y="15200"/>
                  </a:cubicBezTo>
                  <a:cubicBezTo>
                    <a:pt x="2055" y="15200"/>
                    <a:pt x="2107" y="15200"/>
                    <a:pt x="2160" y="15200"/>
                  </a:cubicBezTo>
                  <a:cubicBezTo>
                    <a:pt x="2160" y="15200"/>
                    <a:pt x="2213" y="15200"/>
                    <a:pt x="2265" y="15200"/>
                  </a:cubicBezTo>
                  <a:cubicBezTo>
                    <a:pt x="2265" y="14400"/>
                    <a:pt x="2318" y="14400"/>
                    <a:pt x="2371" y="13600"/>
                  </a:cubicBezTo>
                  <a:cubicBezTo>
                    <a:pt x="2371" y="4800"/>
                    <a:pt x="2371" y="4800"/>
                    <a:pt x="2371" y="4800"/>
                  </a:cubicBezTo>
                  <a:cubicBezTo>
                    <a:pt x="2476" y="4800"/>
                    <a:pt x="2476" y="4800"/>
                    <a:pt x="2476" y="4800"/>
                  </a:cubicBezTo>
                  <a:cubicBezTo>
                    <a:pt x="2476" y="16800"/>
                    <a:pt x="2476" y="16800"/>
                    <a:pt x="2476" y="16800"/>
                  </a:cubicBezTo>
                  <a:close/>
                  <a:moveTo>
                    <a:pt x="3003" y="17600"/>
                  </a:moveTo>
                  <a:cubicBezTo>
                    <a:pt x="2950" y="17600"/>
                    <a:pt x="2898" y="16800"/>
                    <a:pt x="2845" y="16000"/>
                  </a:cubicBezTo>
                  <a:cubicBezTo>
                    <a:pt x="2792" y="16000"/>
                    <a:pt x="2792" y="14400"/>
                    <a:pt x="2792" y="13600"/>
                  </a:cubicBezTo>
                  <a:cubicBezTo>
                    <a:pt x="2792" y="6400"/>
                    <a:pt x="2792" y="6400"/>
                    <a:pt x="2792" y="6400"/>
                  </a:cubicBezTo>
                  <a:cubicBezTo>
                    <a:pt x="2687" y="6400"/>
                    <a:pt x="2687" y="6400"/>
                    <a:pt x="2687" y="6400"/>
                  </a:cubicBezTo>
                  <a:cubicBezTo>
                    <a:pt x="2687" y="4800"/>
                    <a:pt x="2687" y="4800"/>
                    <a:pt x="2687" y="4800"/>
                  </a:cubicBezTo>
                  <a:cubicBezTo>
                    <a:pt x="2792" y="4800"/>
                    <a:pt x="2792" y="4800"/>
                    <a:pt x="2792" y="4800"/>
                  </a:cubicBezTo>
                  <a:cubicBezTo>
                    <a:pt x="2792" y="1600"/>
                    <a:pt x="2792" y="1600"/>
                    <a:pt x="2792" y="1600"/>
                  </a:cubicBezTo>
                  <a:cubicBezTo>
                    <a:pt x="2898" y="1600"/>
                    <a:pt x="2898" y="1600"/>
                    <a:pt x="2898" y="1600"/>
                  </a:cubicBezTo>
                  <a:cubicBezTo>
                    <a:pt x="2898" y="4800"/>
                    <a:pt x="2898" y="4800"/>
                    <a:pt x="2898" y="4800"/>
                  </a:cubicBezTo>
                  <a:cubicBezTo>
                    <a:pt x="3161" y="4800"/>
                    <a:pt x="3161" y="4800"/>
                    <a:pt x="3161" y="4800"/>
                  </a:cubicBezTo>
                  <a:cubicBezTo>
                    <a:pt x="3161" y="6400"/>
                    <a:pt x="3161" y="6400"/>
                    <a:pt x="3161" y="6400"/>
                  </a:cubicBezTo>
                  <a:cubicBezTo>
                    <a:pt x="2898" y="6400"/>
                    <a:pt x="2898" y="6400"/>
                    <a:pt x="2898" y="6400"/>
                  </a:cubicBezTo>
                  <a:cubicBezTo>
                    <a:pt x="2898" y="12000"/>
                    <a:pt x="2898" y="12000"/>
                    <a:pt x="2898" y="12000"/>
                  </a:cubicBezTo>
                  <a:cubicBezTo>
                    <a:pt x="2898" y="12800"/>
                    <a:pt x="2898" y="13600"/>
                    <a:pt x="2898" y="13600"/>
                  </a:cubicBezTo>
                  <a:cubicBezTo>
                    <a:pt x="2898" y="14400"/>
                    <a:pt x="2950" y="14400"/>
                    <a:pt x="2950" y="14400"/>
                  </a:cubicBezTo>
                  <a:cubicBezTo>
                    <a:pt x="2950" y="15200"/>
                    <a:pt x="2950" y="15200"/>
                    <a:pt x="2950" y="15200"/>
                  </a:cubicBezTo>
                  <a:cubicBezTo>
                    <a:pt x="3003" y="15200"/>
                    <a:pt x="3003" y="15200"/>
                    <a:pt x="3056" y="15200"/>
                  </a:cubicBezTo>
                  <a:cubicBezTo>
                    <a:pt x="3056" y="15200"/>
                    <a:pt x="3108" y="15200"/>
                    <a:pt x="3108" y="15200"/>
                  </a:cubicBezTo>
                  <a:cubicBezTo>
                    <a:pt x="3108" y="15200"/>
                    <a:pt x="3161" y="15200"/>
                    <a:pt x="3161" y="15200"/>
                  </a:cubicBezTo>
                  <a:cubicBezTo>
                    <a:pt x="3161" y="15200"/>
                    <a:pt x="3161" y="15200"/>
                    <a:pt x="3161" y="15200"/>
                  </a:cubicBezTo>
                  <a:cubicBezTo>
                    <a:pt x="3161" y="16800"/>
                    <a:pt x="3161" y="16800"/>
                    <a:pt x="3161" y="16800"/>
                  </a:cubicBezTo>
                  <a:cubicBezTo>
                    <a:pt x="3161" y="16800"/>
                    <a:pt x="3108" y="16800"/>
                    <a:pt x="3108" y="16800"/>
                  </a:cubicBezTo>
                  <a:cubicBezTo>
                    <a:pt x="3056" y="16800"/>
                    <a:pt x="3056" y="17600"/>
                    <a:pt x="3003" y="17600"/>
                  </a:cubicBezTo>
                  <a:close/>
                  <a:moveTo>
                    <a:pt x="4004" y="16800"/>
                  </a:moveTo>
                  <a:cubicBezTo>
                    <a:pt x="3846" y="16800"/>
                    <a:pt x="3846" y="16800"/>
                    <a:pt x="3846" y="16800"/>
                  </a:cubicBezTo>
                  <a:cubicBezTo>
                    <a:pt x="3846" y="10400"/>
                    <a:pt x="3846" y="10400"/>
                    <a:pt x="3846" y="10400"/>
                  </a:cubicBezTo>
                  <a:cubicBezTo>
                    <a:pt x="3846" y="9600"/>
                    <a:pt x="3846" y="8800"/>
                    <a:pt x="3846" y="8800"/>
                  </a:cubicBezTo>
                  <a:cubicBezTo>
                    <a:pt x="3846" y="8000"/>
                    <a:pt x="3846" y="8000"/>
                    <a:pt x="3846" y="7200"/>
                  </a:cubicBezTo>
                  <a:cubicBezTo>
                    <a:pt x="3793" y="7200"/>
                    <a:pt x="3793" y="7200"/>
                    <a:pt x="3793" y="6400"/>
                  </a:cubicBezTo>
                  <a:cubicBezTo>
                    <a:pt x="3740" y="6400"/>
                    <a:pt x="3740" y="6400"/>
                    <a:pt x="3688" y="6400"/>
                  </a:cubicBezTo>
                  <a:cubicBezTo>
                    <a:pt x="3688" y="6400"/>
                    <a:pt x="3635" y="6400"/>
                    <a:pt x="3582" y="7200"/>
                  </a:cubicBezTo>
                  <a:cubicBezTo>
                    <a:pt x="3582" y="7200"/>
                    <a:pt x="3530" y="7200"/>
                    <a:pt x="3477" y="8000"/>
                  </a:cubicBezTo>
                  <a:cubicBezTo>
                    <a:pt x="3477" y="16800"/>
                    <a:pt x="3477" y="16800"/>
                    <a:pt x="3477" y="16800"/>
                  </a:cubicBezTo>
                  <a:cubicBezTo>
                    <a:pt x="3372" y="16800"/>
                    <a:pt x="3372" y="16800"/>
                    <a:pt x="3372" y="16800"/>
                  </a:cubicBezTo>
                  <a:cubicBezTo>
                    <a:pt x="3372" y="0"/>
                    <a:pt x="3372" y="0"/>
                    <a:pt x="3372" y="0"/>
                  </a:cubicBezTo>
                  <a:cubicBezTo>
                    <a:pt x="3477" y="0"/>
                    <a:pt x="3477" y="0"/>
                    <a:pt x="3477" y="0"/>
                  </a:cubicBezTo>
                  <a:cubicBezTo>
                    <a:pt x="3477" y="6400"/>
                    <a:pt x="3477" y="6400"/>
                    <a:pt x="3477" y="6400"/>
                  </a:cubicBezTo>
                  <a:cubicBezTo>
                    <a:pt x="3530" y="5600"/>
                    <a:pt x="3582" y="5600"/>
                    <a:pt x="3582" y="4800"/>
                  </a:cubicBezTo>
                  <a:cubicBezTo>
                    <a:pt x="3635" y="4800"/>
                    <a:pt x="3688" y="4800"/>
                    <a:pt x="3740" y="4800"/>
                  </a:cubicBezTo>
                  <a:cubicBezTo>
                    <a:pt x="3793" y="4800"/>
                    <a:pt x="3846" y="4800"/>
                    <a:pt x="3899" y="5600"/>
                  </a:cubicBezTo>
                  <a:cubicBezTo>
                    <a:pt x="3951" y="6400"/>
                    <a:pt x="4004" y="8000"/>
                    <a:pt x="4004" y="8800"/>
                  </a:cubicBezTo>
                  <a:cubicBezTo>
                    <a:pt x="4004" y="16800"/>
                    <a:pt x="4004" y="16800"/>
                    <a:pt x="4004" y="16800"/>
                  </a:cubicBezTo>
                  <a:close/>
                  <a:moveTo>
                    <a:pt x="5216" y="4800"/>
                  </a:moveTo>
                  <a:cubicBezTo>
                    <a:pt x="5005" y="16800"/>
                    <a:pt x="5005" y="16800"/>
                    <a:pt x="5005" y="16800"/>
                  </a:cubicBezTo>
                  <a:cubicBezTo>
                    <a:pt x="4900" y="16800"/>
                    <a:pt x="4900" y="16800"/>
                    <a:pt x="4900" y="16800"/>
                  </a:cubicBezTo>
                  <a:cubicBezTo>
                    <a:pt x="4689" y="8000"/>
                    <a:pt x="4689" y="8000"/>
                    <a:pt x="4689" y="8000"/>
                  </a:cubicBezTo>
                  <a:cubicBezTo>
                    <a:pt x="4531" y="16800"/>
                    <a:pt x="4531" y="16800"/>
                    <a:pt x="4531" y="16800"/>
                  </a:cubicBezTo>
                  <a:cubicBezTo>
                    <a:pt x="4373" y="16800"/>
                    <a:pt x="4373" y="16800"/>
                    <a:pt x="4373" y="16800"/>
                  </a:cubicBezTo>
                  <a:cubicBezTo>
                    <a:pt x="4162" y="4800"/>
                    <a:pt x="4162" y="4800"/>
                    <a:pt x="4162" y="4800"/>
                  </a:cubicBezTo>
                  <a:cubicBezTo>
                    <a:pt x="4320" y="4800"/>
                    <a:pt x="4320" y="4800"/>
                    <a:pt x="4320" y="4800"/>
                  </a:cubicBezTo>
                  <a:cubicBezTo>
                    <a:pt x="4478" y="14400"/>
                    <a:pt x="4478" y="14400"/>
                    <a:pt x="4478" y="14400"/>
                  </a:cubicBezTo>
                  <a:cubicBezTo>
                    <a:pt x="4636" y="4800"/>
                    <a:pt x="4636" y="4800"/>
                    <a:pt x="4636" y="4800"/>
                  </a:cubicBezTo>
                  <a:cubicBezTo>
                    <a:pt x="4741" y="4800"/>
                    <a:pt x="4741" y="4800"/>
                    <a:pt x="4741" y="4800"/>
                  </a:cubicBezTo>
                  <a:cubicBezTo>
                    <a:pt x="4952" y="14400"/>
                    <a:pt x="4952" y="14400"/>
                    <a:pt x="4952" y="14400"/>
                  </a:cubicBezTo>
                  <a:cubicBezTo>
                    <a:pt x="5110" y="4800"/>
                    <a:pt x="5110" y="4800"/>
                    <a:pt x="5110" y="4800"/>
                  </a:cubicBezTo>
                  <a:cubicBezTo>
                    <a:pt x="5216" y="4800"/>
                    <a:pt x="5216" y="4800"/>
                    <a:pt x="5216" y="4800"/>
                  </a:cubicBezTo>
                  <a:close/>
                  <a:moveTo>
                    <a:pt x="5795" y="17600"/>
                  </a:moveTo>
                  <a:cubicBezTo>
                    <a:pt x="5637" y="17600"/>
                    <a:pt x="5532" y="16800"/>
                    <a:pt x="5479" y="16000"/>
                  </a:cubicBezTo>
                  <a:cubicBezTo>
                    <a:pt x="5426" y="14400"/>
                    <a:pt x="5374" y="12800"/>
                    <a:pt x="5374" y="11200"/>
                  </a:cubicBezTo>
                  <a:cubicBezTo>
                    <a:pt x="5374" y="8800"/>
                    <a:pt x="5426" y="7200"/>
                    <a:pt x="5479" y="6400"/>
                  </a:cubicBezTo>
                  <a:cubicBezTo>
                    <a:pt x="5532" y="4800"/>
                    <a:pt x="5637" y="4800"/>
                    <a:pt x="5742" y="4800"/>
                  </a:cubicBezTo>
                  <a:cubicBezTo>
                    <a:pt x="5795" y="4800"/>
                    <a:pt x="5848" y="4800"/>
                    <a:pt x="5900" y="4800"/>
                  </a:cubicBezTo>
                  <a:cubicBezTo>
                    <a:pt x="5900" y="4800"/>
                    <a:pt x="5953" y="5600"/>
                    <a:pt x="6006" y="5600"/>
                  </a:cubicBezTo>
                  <a:cubicBezTo>
                    <a:pt x="6006" y="6400"/>
                    <a:pt x="6059" y="7200"/>
                    <a:pt x="6059" y="7200"/>
                  </a:cubicBezTo>
                  <a:cubicBezTo>
                    <a:pt x="6059" y="8000"/>
                    <a:pt x="6059" y="8800"/>
                    <a:pt x="6059" y="10400"/>
                  </a:cubicBezTo>
                  <a:cubicBezTo>
                    <a:pt x="6059" y="11200"/>
                    <a:pt x="6059" y="11200"/>
                    <a:pt x="6059" y="11200"/>
                  </a:cubicBezTo>
                  <a:cubicBezTo>
                    <a:pt x="5532" y="11200"/>
                    <a:pt x="5532" y="11200"/>
                    <a:pt x="5532" y="11200"/>
                  </a:cubicBezTo>
                  <a:cubicBezTo>
                    <a:pt x="5532" y="12800"/>
                    <a:pt x="5532" y="13600"/>
                    <a:pt x="5584" y="14400"/>
                  </a:cubicBezTo>
                  <a:cubicBezTo>
                    <a:pt x="5637" y="15200"/>
                    <a:pt x="5690" y="15200"/>
                    <a:pt x="5795" y="15200"/>
                  </a:cubicBezTo>
                  <a:cubicBezTo>
                    <a:pt x="5795" y="15200"/>
                    <a:pt x="5848" y="15200"/>
                    <a:pt x="5848" y="15200"/>
                  </a:cubicBezTo>
                  <a:cubicBezTo>
                    <a:pt x="5900" y="15200"/>
                    <a:pt x="5900" y="15200"/>
                    <a:pt x="5953" y="15200"/>
                  </a:cubicBezTo>
                  <a:cubicBezTo>
                    <a:pt x="5953" y="14400"/>
                    <a:pt x="6006" y="14400"/>
                    <a:pt x="6006" y="14400"/>
                  </a:cubicBezTo>
                  <a:cubicBezTo>
                    <a:pt x="6006" y="14400"/>
                    <a:pt x="6059" y="14400"/>
                    <a:pt x="6059" y="14400"/>
                  </a:cubicBezTo>
                  <a:cubicBezTo>
                    <a:pt x="6059" y="14400"/>
                    <a:pt x="6059" y="14400"/>
                    <a:pt x="6059" y="14400"/>
                  </a:cubicBezTo>
                  <a:cubicBezTo>
                    <a:pt x="6059" y="16000"/>
                    <a:pt x="6059" y="16000"/>
                    <a:pt x="6059" y="16000"/>
                  </a:cubicBezTo>
                  <a:cubicBezTo>
                    <a:pt x="6059" y="16000"/>
                    <a:pt x="6006" y="16800"/>
                    <a:pt x="6006" y="16800"/>
                  </a:cubicBezTo>
                  <a:cubicBezTo>
                    <a:pt x="5953" y="16800"/>
                    <a:pt x="5953" y="16800"/>
                    <a:pt x="5953" y="16800"/>
                  </a:cubicBezTo>
                  <a:cubicBezTo>
                    <a:pt x="5900" y="16800"/>
                    <a:pt x="5900" y="16800"/>
                    <a:pt x="5848" y="16800"/>
                  </a:cubicBezTo>
                  <a:cubicBezTo>
                    <a:pt x="5848" y="17600"/>
                    <a:pt x="5795" y="17600"/>
                    <a:pt x="5795" y="17600"/>
                  </a:cubicBezTo>
                  <a:close/>
                  <a:moveTo>
                    <a:pt x="5953" y="9600"/>
                  </a:moveTo>
                  <a:cubicBezTo>
                    <a:pt x="5953" y="8800"/>
                    <a:pt x="5953" y="8800"/>
                    <a:pt x="5953" y="8000"/>
                  </a:cubicBezTo>
                  <a:cubicBezTo>
                    <a:pt x="5900" y="8000"/>
                    <a:pt x="5900" y="7200"/>
                    <a:pt x="5900" y="7200"/>
                  </a:cubicBezTo>
                  <a:cubicBezTo>
                    <a:pt x="5900" y="7200"/>
                    <a:pt x="5848" y="6400"/>
                    <a:pt x="5848" y="6400"/>
                  </a:cubicBezTo>
                  <a:cubicBezTo>
                    <a:pt x="5795" y="6400"/>
                    <a:pt x="5795" y="6400"/>
                    <a:pt x="5742" y="6400"/>
                  </a:cubicBezTo>
                  <a:cubicBezTo>
                    <a:pt x="5690" y="6400"/>
                    <a:pt x="5690" y="6400"/>
                    <a:pt x="5637" y="6400"/>
                  </a:cubicBezTo>
                  <a:cubicBezTo>
                    <a:pt x="5637" y="6400"/>
                    <a:pt x="5584" y="7200"/>
                    <a:pt x="5584" y="7200"/>
                  </a:cubicBezTo>
                  <a:cubicBezTo>
                    <a:pt x="5584" y="7200"/>
                    <a:pt x="5532" y="8000"/>
                    <a:pt x="5532" y="8000"/>
                  </a:cubicBezTo>
                  <a:cubicBezTo>
                    <a:pt x="5532" y="8800"/>
                    <a:pt x="5532" y="8800"/>
                    <a:pt x="5532" y="9600"/>
                  </a:cubicBezTo>
                  <a:cubicBezTo>
                    <a:pt x="5953" y="9600"/>
                    <a:pt x="5953" y="9600"/>
                    <a:pt x="5953" y="9600"/>
                  </a:cubicBezTo>
                  <a:close/>
                  <a:moveTo>
                    <a:pt x="6533" y="17600"/>
                  </a:moveTo>
                  <a:cubicBezTo>
                    <a:pt x="6480" y="17600"/>
                    <a:pt x="6427" y="16800"/>
                    <a:pt x="6375" y="16800"/>
                  </a:cubicBezTo>
                  <a:cubicBezTo>
                    <a:pt x="6322" y="16800"/>
                    <a:pt x="6269" y="16800"/>
                    <a:pt x="6269" y="16000"/>
                  </a:cubicBezTo>
                  <a:cubicBezTo>
                    <a:pt x="6269" y="13600"/>
                    <a:pt x="6269" y="13600"/>
                    <a:pt x="6269" y="13600"/>
                  </a:cubicBezTo>
                  <a:cubicBezTo>
                    <a:pt x="6269" y="13600"/>
                    <a:pt x="6269" y="13600"/>
                    <a:pt x="6269" y="13600"/>
                  </a:cubicBezTo>
                  <a:cubicBezTo>
                    <a:pt x="6269" y="14400"/>
                    <a:pt x="6269" y="14400"/>
                    <a:pt x="6322" y="14400"/>
                  </a:cubicBezTo>
                  <a:cubicBezTo>
                    <a:pt x="6322" y="14400"/>
                    <a:pt x="6322" y="14400"/>
                    <a:pt x="6375" y="15200"/>
                  </a:cubicBezTo>
                  <a:cubicBezTo>
                    <a:pt x="6375" y="15200"/>
                    <a:pt x="6427" y="15200"/>
                    <a:pt x="6427" y="15200"/>
                  </a:cubicBezTo>
                  <a:cubicBezTo>
                    <a:pt x="6480" y="15200"/>
                    <a:pt x="6480" y="15200"/>
                    <a:pt x="6533" y="15200"/>
                  </a:cubicBezTo>
                  <a:cubicBezTo>
                    <a:pt x="6533" y="15200"/>
                    <a:pt x="6585" y="15200"/>
                    <a:pt x="6585" y="15200"/>
                  </a:cubicBezTo>
                  <a:cubicBezTo>
                    <a:pt x="6638" y="15200"/>
                    <a:pt x="6638" y="15200"/>
                    <a:pt x="6638" y="15200"/>
                  </a:cubicBezTo>
                  <a:cubicBezTo>
                    <a:pt x="6638" y="15200"/>
                    <a:pt x="6691" y="14400"/>
                    <a:pt x="6691" y="14400"/>
                  </a:cubicBezTo>
                  <a:cubicBezTo>
                    <a:pt x="6691" y="14400"/>
                    <a:pt x="6691" y="14400"/>
                    <a:pt x="6691" y="13600"/>
                  </a:cubicBezTo>
                  <a:cubicBezTo>
                    <a:pt x="6691" y="13600"/>
                    <a:pt x="6691" y="12800"/>
                    <a:pt x="6691" y="12800"/>
                  </a:cubicBezTo>
                  <a:cubicBezTo>
                    <a:pt x="6638" y="12800"/>
                    <a:pt x="6638" y="12000"/>
                    <a:pt x="6585" y="12000"/>
                  </a:cubicBezTo>
                  <a:cubicBezTo>
                    <a:pt x="6533" y="12000"/>
                    <a:pt x="6533" y="12000"/>
                    <a:pt x="6480" y="12000"/>
                  </a:cubicBezTo>
                  <a:cubicBezTo>
                    <a:pt x="6480" y="12000"/>
                    <a:pt x="6427" y="12000"/>
                    <a:pt x="6427" y="11200"/>
                  </a:cubicBezTo>
                  <a:cubicBezTo>
                    <a:pt x="6375" y="11200"/>
                    <a:pt x="6322" y="11200"/>
                    <a:pt x="6269" y="10400"/>
                  </a:cubicBezTo>
                  <a:cubicBezTo>
                    <a:pt x="6269" y="9600"/>
                    <a:pt x="6269" y="8800"/>
                    <a:pt x="6269" y="8000"/>
                  </a:cubicBezTo>
                  <a:cubicBezTo>
                    <a:pt x="6269" y="7200"/>
                    <a:pt x="6269" y="6400"/>
                    <a:pt x="6322" y="5600"/>
                  </a:cubicBezTo>
                  <a:cubicBezTo>
                    <a:pt x="6375" y="4800"/>
                    <a:pt x="6480" y="4800"/>
                    <a:pt x="6533" y="4800"/>
                  </a:cubicBezTo>
                  <a:cubicBezTo>
                    <a:pt x="6585" y="4800"/>
                    <a:pt x="6638" y="4800"/>
                    <a:pt x="6691" y="4800"/>
                  </a:cubicBezTo>
                  <a:cubicBezTo>
                    <a:pt x="6743" y="4800"/>
                    <a:pt x="6743" y="4800"/>
                    <a:pt x="6796" y="5600"/>
                  </a:cubicBezTo>
                  <a:cubicBezTo>
                    <a:pt x="6796" y="8000"/>
                    <a:pt x="6796" y="8000"/>
                    <a:pt x="6796" y="8000"/>
                  </a:cubicBezTo>
                  <a:cubicBezTo>
                    <a:pt x="6796" y="8000"/>
                    <a:pt x="6796" y="8000"/>
                    <a:pt x="6796" y="8000"/>
                  </a:cubicBezTo>
                  <a:cubicBezTo>
                    <a:pt x="6743" y="7200"/>
                    <a:pt x="6743" y="7200"/>
                    <a:pt x="6691" y="6400"/>
                  </a:cubicBezTo>
                  <a:cubicBezTo>
                    <a:pt x="6638" y="6400"/>
                    <a:pt x="6585" y="6400"/>
                    <a:pt x="6533" y="6400"/>
                  </a:cubicBezTo>
                  <a:cubicBezTo>
                    <a:pt x="6480" y="6400"/>
                    <a:pt x="6480" y="6400"/>
                    <a:pt x="6427" y="6400"/>
                  </a:cubicBezTo>
                  <a:cubicBezTo>
                    <a:pt x="6427" y="7200"/>
                    <a:pt x="6375" y="7200"/>
                    <a:pt x="6375" y="8000"/>
                  </a:cubicBezTo>
                  <a:cubicBezTo>
                    <a:pt x="6375" y="8800"/>
                    <a:pt x="6375" y="8800"/>
                    <a:pt x="6427" y="8800"/>
                  </a:cubicBezTo>
                  <a:cubicBezTo>
                    <a:pt x="6427" y="9600"/>
                    <a:pt x="6480" y="9600"/>
                    <a:pt x="6480" y="9600"/>
                  </a:cubicBezTo>
                  <a:cubicBezTo>
                    <a:pt x="6533" y="9600"/>
                    <a:pt x="6533" y="9600"/>
                    <a:pt x="6585" y="9600"/>
                  </a:cubicBezTo>
                  <a:cubicBezTo>
                    <a:pt x="6585" y="10400"/>
                    <a:pt x="6638" y="10400"/>
                    <a:pt x="6638" y="10400"/>
                  </a:cubicBezTo>
                  <a:cubicBezTo>
                    <a:pt x="6691" y="10400"/>
                    <a:pt x="6743" y="11200"/>
                    <a:pt x="6796" y="11200"/>
                  </a:cubicBezTo>
                  <a:cubicBezTo>
                    <a:pt x="6796" y="12000"/>
                    <a:pt x="6849" y="12800"/>
                    <a:pt x="6849" y="13600"/>
                  </a:cubicBezTo>
                  <a:cubicBezTo>
                    <a:pt x="6849" y="13600"/>
                    <a:pt x="6796" y="14400"/>
                    <a:pt x="6796" y="15200"/>
                  </a:cubicBezTo>
                  <a:cubicBezTo>
                    <a:pt x="6796" y="15200"/>
                    <a:pt x="6796" y="16000"/>
                    <a:pt x="6743" y="16000"/>
                  </a:cubicBezTo>
                  <a:cubicBezTo>
                    <a:pt x="6743" y="16800"/>
                    <a:pt x="6691" y="16800"/>
                    <a:pt x="6638" y="16800"/>
                  </a:cubicBezTo>
                  <a:cubicBezTo>
                    <a:pt x="6638" y="16800"/>
                    <a:pt x="6585" y="17600"/>
                    <a:pt x="6533" y="17600"/>
                  </a:cubicBezTo>
                  <a:close/>
                  <a:moveTo>
                    <a:pt x="7270" y="17600"/>
                  </a:moveTo>
                  <a:cubicBezTo>
                    <a:pt x="7218" y="17600"/>
                    <a:pt x="7165" y="16800"/>
                    <a:pt x="7112" y="16000"/>
                  </a:cubicBezTo>
                  <a:cubicBezTo>
                    <a:pt x="7060" y="16000"/>
                    <a:pt x="7060" y="14400"/>
                    <a:pt x="7060" y="13600"/>
                  </a:cubicBezTo>
                  <a:cubicBezTo>
                    <a:pt x="7060" y="6400"/>
                    <a:pt x="7060" y="6400"/>
                    <a:pt x="7060" y="6400"/>
                  </a:cubicBezTo>
                  <a:cubicBezTo>
                    <a:pt x="6954" y="6400"/>
                    <a:pt x="6954" y="6400"/>
                    <a:pt x="6954" y="6400"/>
                  </a:cubicBezTo>
                  <a:cubicBezTo>
                    <a:pt x="6954" y="4800"/>
                    <a:pt x="6954" y="4800"/>
                    <a:pt x="6954" y="4800"/>
                  </a:cubicBezTo>
                  <a:cubicBezTo>
                    <a:pt x="7060" y="4800"/>
                    <a:pt x="7060" y="4800"/>
                    <a:pt x="7060" y="4800"/>
                  </a:cubicBezTo>
                  <a:cubicBezTo>
                    <a:pt x="7060" y="1600"/>
                    <a:pt x="7060" y="1600"/>
                    <a:pt x="7060" y="1600"/>
                  </a:cubicBezTo>
                  <a:cubicBezTo>
                    <a:pt x="7165" y="1600"/>
                    <a:pt x="7165" y="1600"/>
                    <a:pt x="7165" y="1600"/>
                  </a:cubicBezTo>
                  <a:cubicBezTo>
                    <a:pt x="7165" y="4800"/>
                    <a:pt x="7165" y="4800"/>
                    <a:pt x="7165" y="4800"/>
                  </a:cubicBezTo>
                  <a:cubicBezTo>
                    <a:pt x="7428" y="4800"/>
                    <a:pt x="7428" y="4800"/>
                    <a:pt x="7428" y="4800"/>
                  </a:cubicBezTo>
                  <a:cubicBezTo>
                    <a:pt x="7428" y="6400"/>
                    <a:pt x="7428" y="6400"/>
                    <a:pt x="7428" y="6400"/>
                  </a:cubicBezTo>
                  <a:cubicBezTo>
                    <a:pt x="7165" y="6400"/>
                    <a:pt x="7165" y="6400"/>
                    <a:pt x="7165" y="6400"/>
                  </a:cubicBezTo>
                  <a:cubicBezTo>
                    <a:pt x="7165" y="12000"/>
                    <a:pt x="7165" y="12000"/>
                    <a:pt x="7165" y="12000"/>
                  </a:cubicBezTo>
                  <a:cubicBezTo>
                    <a:pt x="7165" y="12800"/>
                    <a:pt x="7165" y="13600"/>
                    <a:pt x="7165" y="13600"/>
                  </a:cubicBezTo>
                  <a:cubicBezTo>
                    <a:pt x="7218" y="14400"/>
                    <a:pt x="7218" y="14400"/>
                    <a:pt x="7218" y="14400"/>
                  </a:cubicBezTo>
                  <a:cubicBezTo>
                    <a:pt x="7218" y="15200"/>
                    <a:pt x="7218" y="15200"/>
                    <a:pt x="7270" y="15200"/>
                  </a:cubicBezTo>
                  <a:cubicBezTo>
                    <a:pt x="7270" y="15200"/>
                    <a:pt x="7270" y="15200"/>
                    <a:pt x="7323" y="15200"/>
                  </a:cubicBezTo>
                  <a:cubicBezTo>
                    <a:pt x="7323" y="15200"/>
                    <a:pt x="7376" y="15200"/>
                    <a:pt x="7376" y="15200"/>
                  </a:cubicBezTo>
                  <a:cubicBezTo>
                    <a:pt x="7428" y="15200"/>
                    <a:pt x="7428" y="15200"/>
                    <a:pt x="7428" y="15200"/>
                  </a:cubicBezTo>
                  <a:cubicBezTo>
                    <a:pt x="7428" y="15200"/>
                    <a:pt x="7428" y="15200"/>
                    <a:pt x="7428" y="15200"/>
                  </a:cubicBezTo>
                  <a:cubicBezTo>
                    <a:pt x="7428" y="16800"/>
                    <a:pt x="7428" y="16800"/>
                    <a:pt x="7428" y="16800"/>
                  </a:cubicBezTo>
                  <a:cubicBezTo>
                    <a:pt x="7428" y="16800"/>
                    <a:pt x="7376" y="16800"/>
                    <a:pt x="7376" y="16800"/>
                  </a:cubicBezTo>
                  <a:cubicBezTo>
                    <a:pt x="7323" y="16800"/>
                    <a:pt x="7323" y="17600"/>
                    <a:pt x="7270" y="17600"/>
                  </a:cubicBezTo>
                  <a:close/>
                  <a:moveTo>
                    <a:pt x="8429" y="12800"/>
                  </a:moveTo>
                  <a:cubicBezTo>
                    <a:pt x="8429" y="14400"/>
                    <a:pt x="8377" y="15200"/>
                    <a:pt x="8324" y="16000"/>
                  </a:cubicBezTo>
                  <a:cubicBezTo>
                    <a:pt x="8271" y="16800"/>
                    <a:pt x="8166" y="17600"/>
                    <a:pt x="8113" y="17600"/>
                  </a:cubicBezTo>
                  <a:cubicBezTo>
                    <a:pt x="8060" y="17600"/>
                    <a:pt x="8060" y="16800"/>
                    <a:pt x="8008" y="16800"/>
                  </a:cubicBezTo>
                  <a:cubicBezTo>
                    <a:pt x="7955" y="16800"/>
                    <a:pt x="7955" y="16800"/>
                    <a:pt x="7902" y="16800"/>
                  </a:cubicBezTo>
                  <a:cubicBezTo>
                    <a:pt x="7902" y="15200"/>
                    <a:pt x="7902" y="15200"/>
                    <a:pt x="7902" y="15200"/>
                  </a:cubicBezTo>
                  <a:cubicBezTo>
                    <a:pt x="7902" y="15200"/>
                    <a:pt x="7902" y="15200"/>
                    <a:pt x="7902" y="15200"/>
                  </a:cubicBezTo>
                  <a:cubicBezTo>
                    <a:pt x="7955" y="15200"/>
                    <a:pt x="7955" y="15200"/>
                    <a:pt x="8008" y="15200"/>
                  </a:cubicBezTo>
                  <a:cubicBezTo>
                    <a:pt x="8008" y="15200"/>
                    <a:pt x="8060" y="15200"/>
                    <a:pt x="8060" y="15200"/>
                  </a:cubicBezTo>
                  <a:cubicBezTo>
                    <a:pt x="8113" y="15200"/>
                    <a:pt x="8166" y="15200"/>
                    <a:pt x="8166" y="15200"/>
                  </a:cubicBezTo>
                  <a:cubicBezTo>
                    <a:pt x="8219" y="15200"/>
                    <a:pt x="8219" y="14400"/>
                    <a:pt x="8219" y="14400"/>
                  </a:cubicBezTo>
                  <a:cubicBezTo>
                    <a:pt x="8271" y="14400"/>
                    <a:pt x="8271" y="13600"/>
                    <a:pt x="8271" y="13600"/>
                  </a:cubicBezTo>
                  <a:cubicBezTo>
                    <a:pt x="8271" y="12800"/>
                    <a:pt x="8271" y="12800"/>
                    <a:pt x="8271" y="12000"/>
                  </a:cubicBezTo>
                  <a:cubicBezTo>
                    <a:pt x="8271" y="2400"/>
                    <a:pt x="8271" y="2400"/>
                    <a:pt x="8271" y="2400"/>
                  </a:cubicBezTo>
                  <a:cubicBezTo>
                    <a:pt x="8060" y="2400"/>
                    <a:pt x="8060" y="2400"/>
                    <a:pt x="8060" y="2400"/>
                  </a:cubicBezTo>
                  <a:cubicBezTo>
                    <a:pt x="8060" y="800"/>
                    <a:pt x="8060" y="800"/>
                    <a:pt x="8060" y="800"/>
                  </a:cubicBezTo>
                  <a:cubicBezTo>
                    <a:pt x="8429" y="800"/>
                    <a:pt x="8429" y="800"/>
                    <a:pt x="8429" y="800"/>
                  </a:cubicBezTo>
                  <a:cubicBezTo>
                    <a:pt x="8429" y="12800"/>
                    <a:pt x="8429" y="12800"/>
                    <a:pt x="8429" y="12800"/>
                  </a:cubicBezTo>
                  <a:close/>
                  <a:moveTo>
                    <a:pt x="8851" y="16800"/>
                  </a:moveTo>
                  <a:cubicBezTo>
                    <a:pt x="8693" y="16800"/>
                    <a:pt x="8693" y="16800"/>
                    <a:pt x="8693" y="16800"/>
                  </a:cubicBezTo>
                  <a:cubicBezTo>
                    <a:pt x="8693" y="4800"/>
                    <a:pt x="8693" y="4800"/>
                    <a:pt x="8693" y="4800"/>
                  </a:cubicBezTo>
                  <a:cubicBezTo>
                    <a:pt x="8851" y="4800"/>
                    <a:pt x="8851" y="4800"/>
                    <a:pt x="8851" y="4800"/>
                  </a:cubicBezTo>
                  <a:cubicBezTo>
                    <a:pt x="8851" y="16800"/>
                    <a:pt x="8851" y="16800"/>
                    <a:pt x="8851" y="16800"/>
                  </a:cubicBezTo>
                  <a:close/>
                  <a:moveTo>
                    <a:pt x="8851" y="2400"/>
                  </a:moveTo>
                  <a:cubicBezTo>
                    <a:pt x="8693" y="2400"/>
                    <a:pt x="8693" y="2400"/>
                    <a:pt x="8693" y="2400"/>
                  </a:cubicBezTo>
                  <a:cubicBezTo>
                    <a:pt x="8693" y="800"/>
                    <a:pt x="8693" y="800"/>
                    <a:pt x="8693" y="800"/>
                  </a:cubicBezTo>
                  <a:cubicBezTo>
                    <a:pt x="8851" y="800"/>
                    <a:pt x="8851" y="800"/>
                    <a:pt x="8851" y="800"/>
                  </a:cubicBezTo>
                  <a:cubicBezTo>
                    <a:pt x="8851" y="2400"/>
                    <a:pt x="8851" y="2400"/>
                    <a:pt x="8851" y="2400"/>
                  </a:cubicBezTo>
                  <a:close/>
                  <a:moveTo>
                    <a:pt x="9588" y="13600"/>
                  </a:moveTo>
                  <a:cubicBezTo>
                    <a:pt x="9588" y="10400"/>
                    <a:pt x="9588" y="10400"/>
                    <a:pt x="9588" y="10400"/>
                  </a:cubicBezTo>
                  <a:cubicBezTo>
                    <a:pt x="9536" y="10400"/>
                    <a:pt x="9483" y="10400"/>
                    <a:pt x="9430" y="10400"/>
                  </a:cubicBezTo>
                  <a:cubicBezTo>
                    <a:pt x="9378" y="11200"/>
                    <a:pt x="9378" y="11200"/>
                    <a:pt x="9325" y="11200"/>
                  </a:cubicBezTo>
                  <a:cubicBezTo>
                    <a:pt x="9272" y="11200"/>
                    <a:pt x="9272" y="11200"/>
                    <a:pt x="9220" y="12000"/>
                  </a:cubicBezTo>
                  <a:cubicBezTo>
                    <a:pt x="9220" y="12000"/>
                    <a:pt x="9220" y="12800"/>
                    <a:pt x="9220" y="13600"/>
                  </a:cubicBezTo>
                  <a:cubicBezTo>
                    <a:pt x="9220" y="14400"/>
                    <a:pt x="9220" y="14400"/>
                    <a:pt x="9220" y="15200"/>
                  </a:cubicBezTo>
                  <a:cubicBezTo>
                    <a:pt x="9272" y="15200"/>
                    <a:pt x="9325" y="15200"/>
                    <a:pt x="9378" y="15200"/>
                  </a:cubicBezTo>
                  <a:cubicBezTo>
                    <a:pt x="9378" y="15200"/>
                    <a:pt x="9430" y="15200"/>
                    <a:pt x="9483" y="15200"/>
                  </a:cubicBezTo>
                  <a:cubicBezTo>
                    <a:pt x="9483" y="14400"/>
                    <a:pt x="9536" y="14400"/>
                    <a:pt x="9588" y="13600"/>
                  </a:cubicBezTo>
                  <a:close/>
                  <a:moveTo>
                    <a:pt x="9588" y="16000"/>
                  </a:moveTo>
                  <a:cubicBezTo>
                    <a:pt x="9536" y="16000"/>
                    <a:pt x="9536" y="16000"/>
                    <a:pt x="9536" y="16000"/>
                  </a:cubicBezTo>
                  <a:cubicBezTo>
                    <a:pt x="9483" y="16800"/>
                    <a:pt x="9483" y="16800"/>
                    <a:pt x="9483" y="16800"/>
                  </a:cubicBezTo>
                  <a:cubicBezTo>
                    <a:pt x="9430" y="16800"/>
                    <a:pt x="9430" y="16800"/>
                    <a:pt x="9378" y="16800"/>
                  </a:cubicBezTo>
                  <a:cubicBezTo>
                    <a:pt x="9378" y="17600"/>
                    <a:pt x="9325" y="17600"/>
                    <a:pt x="9325" y="17600"/>
                  </a:cubicBezTo>
                  <a:cubicBezTo>
                    <a:pt x="9272" y="17600"/>
                    <a:pt x="9272" y="17600"/>
                    <a:pt x="9220" y="16800"/>
                  </a:cubicBezTo>
                  <a:cubicBezTo>
                    <a:pt x="9167" y="16800"/>
                    <a:pt x="9167" y="16800"/>
                    <a:pt x="9114" y="16000"/>
                  </a:cubicBezTo>
                  <a:cubicBezTo>
                    <a:pt x="9114" y="16000"/>
                    <a:pt x="9114" y="15200"/>
                    <a:pt x="9061" y="15200"/>
                  </a:cubicBezTo>
                  <a:cubicBezTo>
                    <a:pt x="9061" y="14400"/>
                    <a:pt x="9061" y="13600"/>
                    <a:pt x="9061" y="13600"/>
                  </a:cubicBezTo>
                  <a:cubicBezTo>
                    <a:pt x="9061" y="12800"/>
                    <a:pt x="9061" y="12000"/>
                    <a:pt x="9114" y="11200"/>
                  </a:cubicBezTo>
                  <a:cubicBezTo>
                    <a:pt x="9114" y="10400"/>
                    <a:pt x="9167" y="10400"/>
                    <a:pt x="9220" y="9600"/>
                  </a:cubicBezTo>
                  <a:cubicBezTo>
                    <a:pt x="9272" y="9600"/>
                    <a:pt x="9325" y="9600"/>
                    <a:pt x="9378" y="9600"/>
                  </a:cubicBezTo>
                  <a:cubicBezTo>
                    <a:pt x="9430" y="8800"/>
                    <a:pt x="9483" y="8800"/>
                    <a:pt x="9588" y="8800"/>
                  </a:cubicBezTo>
                  <a:cubicBezTo>
                    <a:pt x="9588" y="8800"/>
                    <a:pt x="9588" y="8800"/>
                    <a:pt x="9588" y="8800"/>
                  </a:cubicBezTo>
                  <a:cubicBezTo>
                    <a:pt x="9588" y="8000"/>
                    <a:pt x="9588" y="8000"/>
                    <a:pt x="9536" y="7200"/>
                  </a:cubicBezTo>
                  <a:cubicBezTo>
                    <a:pt x="9536" y="7200"/>
                    <a:pt x="9536" y="7200"/>
                    <a:pt x="9536" y="6400"/>
                  </a:cubicBezTo>
                  <a:cubicBezTo>
                    <a:pt x="9483" y="6400"/>
                    <a:pt x="9483" y="6400"/>
                    <a:pt x="9430" y="6400"/>
                  </a:cubicBezTo>
                  <a:cubicBezTo>
                    <a:pt x="9430" y="6400"/>
                    <a:pt x="9378" y="6400"/>
                    <a:pt x="9378" y="6400"/>
                  </a:cubicBezTo>
                  <a:cubicBezTo>
                    <a:pt x="9325" y="6400"/>
                    <a:pt x="9325" y="6400"/>
                    <a:pt x="9272" y="6400"/>
                  </a:cubicBezTo>
                  <a:cubicBezTo>
                    <a:pt x="9220" y="6400"/>
                    <a:pt x="9167" y="7200"/>
                    <a:pt x="9167" y="7200"/>
                  </a:cubicBezTo>
                  <a:cubicBezTo>
                    <a:pt x="9114" y="7200"/>
                    <a:pt x="9114" y="7200"/>
                    <a:pt x="9114" y="7200"/>
                  </a:cubicBezTo>
                  <a:cubicBezTo>
                    <a:pt x="9114" y="4800"/>
                    <a:pt x="9114" y="4800"/>
                    <a:pt x="9114" y="4800"/>
                  </a:cubicBezTo>
                  <a:cubicBezTo>
                    <a:pt x="9167" y="4800"/>
                    <a:pt x="9167" y="4800"/>
                    <a:pt x="9220" y="4800"/>
                  </a:cubicBezTo>
                  <a:cubicBezTo>
                    <a:pt x="9272" y="4800"/>
                    <a:pt x="9325" y="4800"/>
                    <a:pt x="9378" y="4800"/>
                  </a:cubicBezTo>
                  <a:cubicBezTo>
                    <a:pt x="9430" y="4800"/>
                    <a:pt x="9483" y="4800"/>
                    <a:pt x="9536" y="4800"/>
                  </a:cubicBezTo>
                  <a:cubicBezTo>
                    <a:pt x="9536" y="4800"/>
                    <a:pt x="9588" y="4800"/>
                    <a:pt x="9641" y="5600"/>
                  </a:cubicBezTo>
                  <a:cubicBezTo>
                    <a:pt x="9641" y="5600"/>
                    <a:pt x="9694" y="6400"/>
                    <a:pt x="9694" y="6400"/>
                  </a:cubicBezTo>
                  <a:cubicBezTo>
                    <a:pt x="9694" y="7200"/>
                    <a:pt x="9694" y="8000"/>
                    <a:pt x="9694" y="8800"/>
                  </a:cubicBezTo>
                  <a:cubicBezTo>
                    <a:pt x="9694" y="16800"/>
                    <a:pt x="9694" y="16800"/>
                    <a:pt x="9694" y="16800"/>
                  </a:cubicBezTo>
                  <a:cubicBezTo>
                    <a:pt x="9588" y="16800"/>
                    <a:pt x="9588" y="16800"/>
                    <a:pt x="9588" y="16800"/>
                  </a:cubicBezTo>
                  <a:cubicBezTo>
                    <a:pt x="9588" y="16000"/>
                    <a:pt x="9588" y="16000"/>
                    <a:pt x="9588" y="16000"/>
                  </a:cubicBezTo>
                  <a:close/>
                  <a:moveTo>
                    <a:pt x="10642" y="11200"/>
                  </a:moveTo>
                  <a:cubicBezTo>
                    <a:pt x="10642" y="12800"/>
                    <a:pt x="10589" y="14400"/>
                    <a:pt x="10537" y="16000"/>
                  </a:cubicBezTo>
                  <a:cubicBezTo>
                    <a:pt x="10484" y="16800"/>
                    <a:pt x="10379" y="17600"/>
                    <a:pt x="10273" y="17600"/>
                  </a:cubicBezTo>
                  <a:cubicBezTo>
                    <a:pt x="10168" y="17600"/>
                    <a:pt x="10062" y="16800"/>
                    <a:pt x="10010" y="15200"/>
                  </a:cubicBezTo>
                  <a:cubicBezTo>
                    <a:pt x="9957" y="14400"/>
                    <a:pt x="9904" y="12800"/>
                    <a:pt x="9904" y="11200"/>
                  </a:cubicBezTo>
                  <a:cubicBezTo>
                    <a:pt x="9904" y="8800"/>
                    <a:pt x="9957" y="7200"/>
                    <a:pt x="10010" y="6400"/>
                  </a:cubicBezTo>
                  <a:cubicBezTo>
                    <a:pt x="10115" y="4800"/>
                    <a:pt x="10168" y="4800"/>
                    <a:pt x="10273" y="4800"/>
                  </a:cubicBezTo>
                  <a:cubicBezTo>
                    <a:pt x="10379" y="4800"/>
                    <a:pt x="10484" y="4800"/>
                    <a:pt x="10537" y="6400"/>
                  </a:cubicBezTo>
                  <a:cubicBezTo>
                    <a:pt x="10589" y="7200"/>
                    <a:pt x="10642" y="8800"/>
                    <a:pt x="10642" y="11200"/>
                  </a:cubicBezTo>
                  <a:close/>
                  <a:moveTo>
                    <a:pt x="10484" y="11200"/>
                  </a:moveTo>
                  <a:cubicBezTo>
                    <a:pt x="10484" y="9600"/>
                    <a:pt x="10484" y="8000"/>
                    <a:pt x="10431" y="7200"/>
                  </a:cubicBezTo>
                  <a:cubicBezTo>
                    <a:pt x="10431" y="6400"/>
                    <a:pt x="10379" y="6400"/>
                    <a:pt x="10273" y="6400"/>
                  </a:cubicBezTo>
                  <a:cubicBezTo>
                    <a:pt x="10220" y="6400"/>
                    <a:pt x="10168" y="6400"/>
                    <a:pt x="10115" y="7200"/>
                  </a:cubicBezTo>
                  <a:cubicBezTo>
                    <a:pt x="10062" y="8000"/>
                    <a:pt x="10062" y="9600"/>
                    <a:pt x="10062" y="11200"/>
                  </a:cubicBezTo>
                  <a:cubicBezTo>
                    <a:pt x="10062" y="12800"/>
                    <a:pt x="10062" y="13600"/>
                    <a:pt x="10115" y="14400"/>
                  </a:cubicBezTo>
                  <a:cubicBezTo>
                    <a:pt x="10168" y="15200"/>
                    <a:pt x="10220" y="15200"/>
                    <a:pt x="10273" y="15200"/>
                  </a:cubicBezTo>
                  <a:cubicBezTo>
                    <a:pt x="10379" y="15200"/>
                    <a:pt x="10431" y="15200"/>
                    <a:pt x="10431" y="14400"/>
                  </a:cubicBezTo>
                  <a:cubicBezTo>
                    <a:pt x="10484" y="13600"/>
                    <a:pt x="10484" y="12800"/>
                    <a:pt x="10484" y="11200"/>
                  </a:cubicBezTo>
                  <a:close/>
                  <a:moveTo>
                    <a:pt x="11116" y="17600"/>
                  </a:moveTo>
                  <a:cubicBezTo>
                    <a:pt x="11063" y="17600"/>
                    <a:pt x="10958" y="16800"/>
                    <a:pt x="10958" y="16000"/>
                  </a:cubicBezTo>
                  <a:cubicBezTo>
                    <a:pt x="10905" y="16000"/>
                    <a:pt x="10905" y="14400"/>
                    <a:pt x="10905" y="13600"/>
                  </a:cubicBezTo>
                  <a:cubicBezTo>
                    <a:pt x="10905" y="6400"/>
                    <a:pt x="10905" y="6400"/>
                    <a:pt x="10905" y="6400"/>
                  </a:cubicBezTo>
                  <a:cubicBezTo>
                    <a:pt x="10800" y="6400"/>
                    <a:pt x="10800" y="6400"/>
                    <a:pt x="10800" y="6400"/>
                  </a:cubicBezTo>
                  <a:cubicBezTo>
                    <a:pt x="10800" y="4800"/>
                    <a:pt x="10800" y="4800"/>
                    <a:pt x="10800" y="4800"/>
                  </a:cubicBezTo>
                  <a:cubicBezTo>
                    <a:pt x="10905" y="4800"/>
                    <a:pt x="10905" y="4800"/>
                    <a:pt x="10905" y="4800"/>
                  </a:cubicBezTo>
                  <a:cubicBezTo>
                    <a:pt x="10905" y="1600"/>
                    <a:pt x="10905" y="1600"/>
                    <a:pt x="10905" y="1600"/>
                  </a:cubicBezTo>
                  <a:cubicBezTo>
                    <a:pt x="11011" y="1600"/>
                    <a:pt x="11011" y="1600"/>
                    <a:pt x="11011" y="1600"/>
                  </a:cubicBezTo>
                  <a:cubicBezTo>
                    <a:pt x="11011" y="4800"/>
                    <a:pt x="11011" y="4800"/>
                    <a:pt x="11011" y="4800"/>
                  </a:cubicBezTo>
                  <a:cubicBezTo>
                    <a:pt x="11274" y="4800"/>
                    <a:pt x="11274" y="4800"/>
                    <a:pt x="11274" y="4800"/>
                  </a:cubicBezTo>
                  <a:cubicBezTo>
                    <a:pt x="11274" y="6400"/>
                    <a:pt x="11274" y="6400"/>
                    <a:pt x="11274" y="6400"/>
                  </a:cubicBezTo>
                  <a:cubicBezTo>
                    <a:pt x="11011" y="6400"/>
                    <a:pt x="11011" y="6400"/>
                    <a:pt x="11011" y="6400"/>
                  </a:cubicBezTo>
                  <a:cubicBezTo>
                    <a:pt x="11011" y="12000"/>
                    <a:pt x="11011" y="12000"/>
                    <a:pt x="11011" y="12000"/>
                  </a:cubicBezTo>
                  <a:cubicBezTo>
                    <a:pt x="11011" y="12800"/>
                    <a:pt x="11011" y="13600"/>
                    <a:pt x="11011" y="13600"/>
                  </a:cubicBezTo>
                  <a:cubicBezTo>
                    <a:pt x="11011" y="14400"/>
                    <a:pt x="11011" y="14400"/>
                    <a:pt x="11011" y="14400"/>
                  </a:cubicBezTo>
                  <a:cubicBezTo>
                    <a:pt x="11063" y="15200"/>
                    <a:pt x="11063" y="15200"/>
                    <a:pt x="11063" y="15200"/>
                  </a:cubicBezTo>
                  <a:cubicBezTo>
                    <a:pt x="11116" y="15200"/>
                    <a:pt x="11116" y="15200"/>
                    <a:pt x="11169" y="15200"/>
                  </a:cubicBezTo>
                  <a:cubicBezTo>
                    <a:pt x="11169" y="15200"/>
                    <a:pt x="11169" y="15200"/>
                    <a:pt x="11221" y="15200"/>
                  </a:cubicBezTo>
                  <a:cubicBezTo>
                    <a:pt x="11221" y="15200"/>
                    <a:pt x="11221" y="15200"/>
                    <a:pt x="11274" y="15200"/>
                  </a:cubicBezTo>
                  <a:cubicBezTo>
                    <a:pt x="11274" y="15200"/>
                    <a:pt x="11274" y="15200"/>
                    <a:pt x="11274" y="15200"/>
                  </a:cubicBezTo>
                  <a:cubicBezTo>
                    <a:pt x="11274" y="16800"/>
                    <a:pt x="11274" y="16800"/>
                    <a:pt x="11274" y="16800"/>
                  </a:cubicBezTo>
                  <a:cubicBezTo>
                    <a:pt x="11221" y="16800"/>
                    <a:pt x="11221" y="16800"/>
                    <a:pt x="11169" y="16800"/>
                  </a:cubicBezTo>
                  <a:cubicBezTo>
                    <a:pt x="11169" y="16800"/>
                    <a:pt x="11116" y="17600"/>
                    <a:pt x="11116" y="17600"/>
                  </a:cubicBezTo>
                  <a:close/>
                  <a:moveTo>
                    <a:pt x="12117" y="11200"/>
                  </a:moveTo>
                  <a:cubicBezTo>
                    <a:pt x="12117" y="12800"/>
                    <a:pt x="12064" y="14400"/>
                    <a:pt x="12012" y="16000"/>
                  </a:cubicBezTo>
                  <a:cubicBezTo>
                    <a:pt x="11959" y="16800"/>
                    <a:pt x="11854" y="17600"/>
                    <a:pt x="11748" y="17600"/>
                  </a:cubicBezTo>
                  <a:cubicBezTo>
                    <a:pt x="11643" y="17600"/>
                    <a:pt x="11538" y="16800"/>
                    <a:pt x="11485" y="15200"/>
                  </a:cubicBezTo>
                  <a:cubicBezTo>
                    <a:pt x="11432" y="14400"/>
                    <a:pt x="11380" y="12800"/>
                    <a:pt x="11380" y="11200"/>
                  </a:cubicBezTo>
                  <a:cubicBezTo>
                    <a:pt x="11380" y="8800"/>
                    <a:pt x="11432" y="7200"/>
                    <a:pt x="11485" y="6400"/>
                  </a:cubicBezTo>
                  <a:cubicBezTo>
                    <a:pt x="11538" y="4800"/>
                    <a:pt x="11643" y="4800"/>
                    <a:pt x="11748" y="4800"/>
                  </a:cubicBezTo>
                  <a:cubicBezTo>
                    <a:pt x="11854" y="4800"/>
                    <a:pt x="11959" y="4800"/>
                    <a:pt x="12012" y="6400"/>
                  </a:cubicBezTo>
                  <a:cubicBezTo>
                    <a:pt x="12064" y="7200"/>
                    <a:pt x="12117" y="8800"/>
                    <a:pt x="12117" y="11200"/>
                  </a:cubicBezTo>
                  <a:close/>
                  <a:moveTo>
                    <a:pt x="11959" y="11200"/>
                  </a:moveTo>
                  <a:cubicBezTo>
                    <a:pt x="11959" y="9600"/>
                    <a:pt x="11959" y="8000"/>
                    <a:pt x="11906" y="7200"/>
                  </a:cubicBezTo>
                  <a:cubicBezTo>
                    <a:pt x="11854" y="6400"/>
                    <a:pt x="11801" y="6400"/>
                    <a:pt x="11748" y="6400"/>
                  </a:cubicBezTo>
                  <a:cubicBezTo>
                    <a:pt x="11696" y="6400"/>
                    <a:pt x="11643" y="6400"/>
                    <a:pt x="11590" y="7200"/>
                  </a:cubicBezTo>
                  <a:cubicBezTo>
                    <a:pt x="11538" y="8000"/>
                    <a:pt x="11538" y="9600"/>
                    <a:pt x="11538" y="11200"/>
                  </a:cubicBezTo>
                  <a:cubicBezTo>
                    <a:pt x="11538" y="12800"/>
                    <a:pt x="11538" y="13600"/>
                    <a:pt x="11590" y="14400"/>
                  </a:cubicBezTo>
                  <a:cubicBezTo>
                    <a:pt x="11643" y="15200"/>
                    <a:pt x="11696" y="15200"/>
                    <a:pt x="11748" y="15200"/>
                  </a:cubicBezTo>
                  <a:cubicBezTo>
                    <a:pt x="11801" y="15200"/>
                    <a:pt x="11854" y="15200"/>
                    <a:pt x="11906" y="14400"/>
                  </a:cubicBezTo>
                  <a:cubicBezTo>
                    <a:pt x="11959" y="13600"/>
                    <a:pt x="11959" y="12800"/>
                    <a:pt x="11959" y="11200"/>
                  </a:cubicBezTo>
                  <a:close/>
                  <a:moveTo>
                    <a:pt x="12960" y="16800"/>
                  </a:moveTo>
                  <a:cubicBezTo>
                    <a:pt x="12855" y="16800"/>
                    <a:pt x="12855" y="16800"/>
                    <a:pt x="12855" y="16800"/>
                  </a:cubicBezTo>
                  <a:cubicBezTo>
                    <a:pt x="12855" y="10400"/>
                    <a:pt x="12855" y="10400"/>
                    <a:pt x="12855" y="10400"/>
                  </a:cubicBezTo>
                  <a:cubicBezTo>
                    <a:pt x="12855" y="9600"/>
                    <a:pt x="12855" y="8800"/>
                    <a:pt x="12855" y="8800"/>
                  </a:cubicBezTo>
                  <a:cubicBezTo>
                    <a:pt x="12802" y="8000"/>
                    <a:pt x="12802" y="8000"/>
                    <a:pt x="12802" y="7200"/>
                  </a:cubicBezTo>
                  <a:cubicBezTo>
                    <a:pt x="12802" y="7200"/>
                    <a:pt x="12802" y="7200"/>
                    <a:pt x="12749" y="6400"/>
                  </a:cubicBezTo>
                  <a:cubicBezTo>
                    <a:pt x="12749" y="6400"/>
                    <a:pt x="12697" y="6400"/>
                    <a:pt x="12697" y="6400"/>
                  </a:cubicBezTo>
                  <a:cubicBezTo>
                    <a:pt x="12644" y="6400"/>
                    <a:pt x="12591" y="6400"/>
                    <a:pt x="12591" y="7200"/>
                  </a:cubicBezTo>
                  <a:cubicBezTo>
                    <a:pt x="12539" y="7200"/>
                    <a:pt x="12486" y="7200"/>
                    <a:pt x="12486" y="8000"/>
                  </a:cubicBezTo>
                  <a:cubicBezTo>
                    <a:pt x="12486" y="16800"/>
                    <a:pt x="12486" y="16800"/>
                    <a:pt x="12486" y="16800"/>
                  </a:cubicBezTo>
                  <a:cubicBezTo>
                    <a:pt x="12328" y="16800"/>
                    <a:pt x="12328" y="16800"/>
                    <a:pt x="12328" y="16800"/>
                  </a:cubicBezTo>
                  <a:cubicBezTo>
                    <a:pt x="12328" y="4800"/>
                    <a:pt x="12328" y="4800"/>
                    <a:pt x="12328" y="4800"/>
                  </a:cubicBezTo>
                  <a:cubicBezTo>
                    <a:pt x="12486" y="4800"/>
                    <a:pt x="12486" y="4800"/>
                    <a:pt x="12486" y="4800"/>
                  </a:cubicBezTo>
                  <a:cubicBezTo>
                    <a:pt x="12486" y="6400"/>
                    <a:pt x="12486" y="6400"/>
                    <a:pt x="12486" y="6400"/>
                  </a:cubicBezTo>
                  <a:cubicBezTo>
                    <a:pt x="12539" y="5600"/>
                    <a:pt x="12539" y="5600"/>
                    <a:pt x="12591" y="4800"/>
                  </a:cubicBezTo>
                  <a:cubicBezTo>
                    <a:pt x="12644" y="4800"/>
                    <a:pt x="12697" y="4800"/>
                    <a:pt x="12697" y="4800"/>
                  </a:cubicBezTo>
                  <a:cubicBezTo>
                    <a:pt x="12802" y="4800"/>
                    <a:pt x="12855" y="4800"/>
                    <a:pt x="12907" y="5600"/>
                  </a:cubicBezTo>
                  <a:cubicBezTo>
                    <a:pt x="12960" y="6400"/>
                    <a:pt x="12960" y="8000"/>
                    <a:pt x="12960" y="8800"/>
                  </a:cubicBezTo>
                  <a:cubicBezTo>
                    <a:pt x="12960" y="16800"/>
                    <a:pt x="12960" y="16800"/>
                    <a:pt x="12960" y="16800"/>
                  </a:cubicBezTo>
                  <a:close/>
                  <a:moveTo>
                    <a:pt x="13750" y="13600"/>
                  </a:moveTo>
                  <a:cubicBezTo>
                    <a:pt x="13750" y="7200"/>
                    <a:pt x="13750" y="7200"/>
                    <a:pt x="13750" y="7200"/>
                  </a:cubicBezTo>
                  <a:cubicBezTo>
                    <a:pt x="13698" y="6400"/>
                    <a:pt x="13645" y="6400"/>
                    <a:pt x="13645" y="6400"/>
                  </a:cubicBezTo>
                  <a:cubicBezTo>
                    <a:pt x="13592" y="6400"/>
                    <a:pt x="13592" y="6400"/>
                    <a:pt x="13540" y="6400"/>
                  </a:cubicBezTo>
                  <a:cubicBezTo>
                    <a:pt x="13487" y="6400"/>
                    <a:pt x="13434" y="6400"/>
                    <a:pt x="13381" y="7200"/>
                  </a:cubicBezTo>
                  <a:cubicBezTo>
                    <a:pt x="13329" y="8000"/>
                    <a:pt x="13329" y="9600"/>
                    <a:pt x="13329" y="10400"/>
                  </a:cubicBezTo>
                  <a:cubicBezTo>
                    <a:pt x="13329" y="12000"/>
                    <a:pt x="13329" y="12800"/>
                    <a:pt x="13381" y="13600"/>
                  </a:cubicBezTo>
                  <a:cubicBezTo>
                    <a:pt x="13434" y="14400"/>
                    <a:pt x="13434" y="15200"/>
                    <a:pt x="13540" y="15200"/>
                  </a:cubicBezTo>
                  <a:cubicBezTo>
                    <a:pt x="13540" y="15200"/>
                    <a:pt x="13592" y="14400"/>
                    <a:pt x="13645" y="14400"/>
                  </a:cubicBezTo>
                  <a:cubicBezTo>
                    <a:pt x="13645" y="14400"/>
                    <a:pt x="13698" y="14400"/>
                    <a:pt x="13750" y="13600"/>
                  </a:cubicBezTo>
                  <a:close/>
                  <a:moveTo>
                    <a:pt x="13276" y="19200"/>
                  </a:moveTo>
                  <a:cubicBezTo>
                    <a:pt x="13276" y="19200"/>
                    <a:pt x="13329" y="19200"/>
                    <a:pt x="13329" y="19200"/>
                  </a:cubicBezTo>
                  <a:cubicBezTo>
                    <a:pt x="13329" y="19200"/>
                    <a:pt x="13381" y="19200"/>
                    <a:pt x="13381" y="19200"/>
                  </a:cubicBezTo>
                  <a:cubicBezTo>
                    <a:pt x="13381" y="19200"/>
                    <a:pt x="13434" y="20000"/>
                    <a:pt x="13434" y="20000"/>
                  </a:cubicBezTo>
                  <a:cubicBezTo>
                    <a:pt x="13487" y="20000"/>
                    <a:pt x="13487" y="20000"/>
                    <a:pt x="13540" y="20000"/>
                  </a:cubicBezTo>
                  <a:cubicBezTo>
                    <a:pt x="13540" y="20000"/>
                    <a:pt x="13592" y="20000"/>
                    <a:pt x="13645" y="19200"/>
                  </a:cubicBezTo>
                  <a:cubicBezTo>
                    <a:pt x="13645" y="19200"/>
                    <a:pt x="13698" y="19200"/>
                    <a:pt x="13698" y="19200"/>
                  </a:cubicBezTo>
                  <a:cubicBezTo>
                    <a:pt x="13698" y="18400"/>
                    <a:pt x="13698" y="18400"/>
                    <a:pt x="13698" y="17600"/>
                  </a:cubicBezTo>
                  <a:cubicBezTo>
                    <a:pt x="13750" y="17600"/>
                    <a:pt x="13750" y="16800"/>
                    <a:pt x="13750" y="16800"/>
                  </a:cubicBezTo>
                  <a:cubicBezTo>
                    <a:pt x="13750" y="15200"/>
                    <a:pt x="13750" y="15200"/>
                    <a:pt x="13750" y="15200"/>
                  </a:cubicBezTo>
                  <a:cubicBezTo>
                    <a:pt x="13698" y="16000"/>
                    <a:pt x="13645" y="16000"/>
                    <a:pt x="13645" y="16800"/>
                  </a:cubicBezTo>
                  <a:cubicBezTo>
                    <a:pt x="13592" y="16800"/>
                    <a:pt x="13540" y="16800"/>
                    <a:pt x="13487" y="16800"/>
                  </a:cubicBezTo>
                  <a:cubicBezTo>
                    <a:pt x="13381" y="16800"/>
                    <a:pt x="13329" y="16000"/>
                    <a:pt x="13276" y="15200"/>
                  </a:cubicBezTo>
                  <a:cubicBezTo>
                    <a:pt x="13223" y="14400"/>
                    <a:pt x="13171" y="12800"/>
                    <a:pt x="13171" y="10400"/>
                  </a:cubicBezTo>
                  <a:cubicBezTo>
                    <a:pt x="13171" y="9600"/>
                    <a:pt x="13223" y="8800"/>
                    <a:pt x="13223" y="8000"/>
                  </a:cubicBezTo>
                  <a:cubicBezTo>
                    <a:pt x="13223" y="7200"/>
                    <a:pt x="13276" y="6400"/>
                    <a:pt x="13276" y="6400"/>
                  </a:cubicBezTo>
                  <a:cubicBezTo>
                    <a:pt x="13329" y="5600"/>
                    <a:pt x="13381" y="5600"/>
                    <a:pt x="13381" y="4800"/>
                  </a:cubicBezTo>
                  <a:cubicBezTo>
                    <a:pt x="13434" y="4800"/>
                    <a:pt x="13487" y="4800"/>
                    <a:pt x="13540" y="4800"/>
                  </a:cubicBezTo>
                  <a:cubicBezTo>
                    <a:pt x="13592" y="4800"/>
                    <a:pt x="13592" y="4800"/>
                    <a:pt x="13645" y="4800"/>
                  </a:cubicBezTo>
                  <a:cubicBezTo>
                    <a:pt x="13698" y="4800"/>
                    <a:pt x="13698" y="4800"/>
                    <a:pt x="13750" y="5600"/>
                  </a:cubicBezTo>
                  <a:cubicBezTo>
                    <a:pt x="13750" y="4800"/>
                    <a:pt x="13750" y="4800"/>
                    <a:pt x="13750" y="4800"/>
                  </a:cubicBezTo>
                  <a:cubicBezTo>
                    <a:pt x="13856" y="4800"/>
                    <a:pt x="13856" y="4800"/>
                    <a:pt x="13856" y="4800"/>
                  </a:cubicBezTo>
                  <a:cubicBezTo>
                    <a:pt x="13856" y="15200"/>
                    <a:pt x="13856" y="15200"/>
                    <a:pt x="13856" y="15200"/>
                  </a:cubicBezTo>
                  <a:cubicBezTo>
                    <a:pt x="13856" y="17600"/>
                    <a:pt x="13856" y="19200"/>
                    <a:pt x="13803" y="20000"/>
                  </a:cubicBezTo>
                  <a:cubicBezTo>
                    <a:pt x="13698" y="20800"/>
                    <a:pt x="13645" y="21600"/>
                    <a:pt x="13487" y="21600"/>
                  </a:cubicBezTo>
                  <a:cubicBezTo>
                    <a:pt x="13487" y="21600"/>
                    <a:pt x="13434" y="21600"/>
                    <a:pt x="13381" y="21600"/>
                  </a:cubicBezTo>
                  <a:cubicBezTo>
                    <a:pt x="13329" y="21600"/>
                    <a:pt x="13329" y="21600"/>
                    <a:pt x="13276" y="20800"/>
                  </a:cubicBezTo>
                  <a:cubicBezTo>
                    <a:pt x="13276" y="19200"/>
                    <a:pt x="13276" y="19200"/>
                    <a:pt x="13276" y="19200"/>
                  </a:cubicBezTo>
                  <a:cubicBezTo>
                    <a:pt x="13276" y="19200"/>
                    <a:pt x="13276" y="19200"/>
                    <a:pt x="13276" y="19200"/>
                  </a:cubicBezTo>
                  <a:close/>
                  <a:moveTo>
                    <a:pt x="14909" y="17600"/>
                  </a:moveTo>
                  <a:cubicBezTo>
                    <a:pt x="14857" y="17600"/>
                    <a:pt x="14804" y="16800"/>
                    <a:pt x="14751" y="16800"/>
                  </a:cubicBezTo>
                  <a:cubicBezTo>
                    <a:pt x="14699" y="16800"/>
                    <a:pt x="14646" y="16000"/>
                    <a:pt x="14646" y="16000"/>
                  </a:cubicBezTo>
                  <a:cubicBezTo>
                    <a:pt x="14593" y="15200"/>
                    <a:pt x="14540" y="14400"/>
                    <a:pt x="14540" y="13600"/>
                  </a:cubicBezTo>
                  <a:cubicBezTo>
                    <a:pt x="14540" y="12800"/>
                    <a:pt x="14540" y="12000"/>
                    <a:pt x="14540" y="11200"/>
                  </a:cubicBezTo>
                  <a:cubicBezTo>
                    <a:pt x="14540" y="800"/>
                    <a:pt x="14540" y="800"/>
                    <a:pt x="14540" y="800"/>
                  </a:cubicBezTo>
                  <a:cubicBezTo>
                    <a:pt x="14646" y="800"/>
                    <a:pt x="14646" y="800"/>
                    <a:pt x="14646" y="800"/>
                  </a:cubicBezTo>
                  <a:cubicBezTo>
                    <a:pt x="14646" y="11200"/>
                    <a:pt x="14646" y="11200"/>
                    <a:pt x="14646" y="11200"/>
                  </a:cubicBezTo>
                  <a:cubicBezTo>
                    <a:pt x="14646" y="12000"/>
                    <a:pt x="14646" y="12000"/>
                    <a:pt x="14646" y="12800"/>
                  </a:cubicBezTo>
                  <a:cubicBezTo>
                    <a:pt x="14699" y="13600"/>
                    <a:pt x="14699" y="13600"/>
                    <a:pt x="14699" y="14400"/>
                  </a:cubicBezTo>
                  <a:cubicBezTo>
                    <a:pt x="14751" y="14400"/>
                    <a:pt x="14751" y="15200"/>
                    <a:pt x="14804" y="15200"/>
                  </a:cubicBezTo>
                  <a:cubicBezTo>
                    <a:pt x="14804" y="15200"/>
                    <a:pt x="14857" y="15200"/>
                    <a:pt x="14909" y="15200"/>
                  </a:cubicBezTo>
                  <a:cubicBezTo>
                    <a:pt x="14962" y="15200"/>
                    <a:pt x="14962" y="15200"/>
                    <a:pt x="15015" y="15200"/>
                  </a:cubicBezTo>
                  <a:cubicBezTo>
                    <a:pt x="15067" y="15200"/>
                    <a:pt x="15067" y="14400"/>
                    <a:pt x="15120" y="14400"/>
                  </a:cubicBezTo>
                  <a:cubicBezTo>
                    <a:pt x="15120" y="13600"/>
                    <a:pt x="15120" y="13600"/>
                    <a:pt x="15120" y="12800"/>
                  </a:cubicBezTo>
                  <a:cubicBezTo>
                    <a:pt x="15120" y="12000"/>
                    <a:pt x="15173" y="12000"/>
                    <a:pt x="15173" y="11200"/>
                  </a:cubicBezTo>
                  <a:cubicBezTo>
                    <a:pt x="15173" y="800"/>
                    <a:pt x="15173" y="800"/>
                    <a:pt x="15173" y="800"/>
                  </a:cubicBezTo>
                  <a:cubicBezTo>
                    <a:pt x="15278" y="800"/>
                    <a:pt x="15278" y="800"/>
                    <a:pt x="15278" y="800"/>
                  </a:cubicBezTo>
                  <a:cubicBezTo>
                    <a:pt x="15278" y="11200"/>
                    <a:pt x="15278" y="11200"/>
                    <a:pt x="15278" y="11200"/>
                  </a:cubicBezTo>
                  <a:cubicBezTo>
                    <a:pt x="15278" y="12000"/>
                    <a:pt x="15278" y="12800"/>
                    <a:pt x="15278" y="13600"/>
                  </a:cubicBezTo>
                  <a:cubicBezTo>
                    <a:pt x="15225" y="14400"/>
                    <a:pt x="15225" y="15200"/>
                    <a:pt x="15173" y="16000"/>
                  </a:cubicBezTo>
                  <a:cubicBezTo>
                    <a:pt x="15173" y="16000"/>
                    <a:pt x="15120" y="16800"/>
                    <a:pt x="15067" y="16800"/>
                  </a:cubicBezTo>
                  <a:cubicBezTo>
                    <a:pt x="15015" y="16800"/>
                    <a:pt x="14962" y="17600"/>
                    <a:pt x="14909" y="17600"/>
                  </a:cubicBezTo>
                  <a:close/>
                  <a:moveTo>
                    <a:pt x="16226" y="16800"/>
                  </a:moveTo>
                  <a:cubicBezTo>
                    <a:pt x="16068" y="16800"/>
                    <a:pt x="16068" y="16800"/>
                    <a:pt x="16068" y="16800"/>
                  </a:cubicBezTo>
                  <a:cubicBezTo>
                    <a:pt x="16068" y="10400"/>
                    <a:pt x="16068" y="10400"/>
                    <a:pt x="16068" y="10400"/>
                  </a:cubicBezTo>
                  <a:cubicBezTo>
                    <a:pt x="16068" y="9600"/>
                    <a:pt x="16068" y="8800"/>
                    <a:pt x="16068" y="8800"/>
                  </a:cubicBezTo>
                  <a:cubicBezTo>
                    <a:pt x="16068" y="8000"/>
                    <a:pt x="16068" y="8000"/>
                    <a:pt x="16016" y="7200"/>
                  </a:cubicBezTo>
                  <a:cubicBezTo>
                    <a:pt x="16016" y="7200"/>
                    <a:pt x="16016" y="7200"/>
                    <a:pt x="16016" y="6400"/>
                  </a:cubicBezTo>
                  <a:cubicBezTo>
                    <a:pt x="15963" y="6400"/>
                    <a:pt x="15963" y="6400"/>
                    <a:pt x="15910" y="6400"/>
                  </a:cubicBezTo>
                  <a:cubicBezTo>
                    <a:pt x="15858" y="6400"/>
                    <a:pt x="15858" y="6400"/>
                    <a:pt x="15805" y="7200"/>
                  </a:cubicBezTo>
                  <a:cubicBezTo>
                    <a:pt x="15752" y="7200"/>
                    <a:pt x="15752" y="7200"/>
                    <a:pt x="15700" y="8000"/>
                  </a:cubicBezTo>
                  <a:cubicBezTo>
                    <a:pt x="15700" y="16800"/>
                    <a:pt x="15700" y="16800"/>
                    <a:pt x="15700" y="16800"/>
                  </a:cubicBezTo>
                  <a:cubicBezTo>
                    <a:pt x="15594" y="16800"/>
                    <a:pt x="15594" y="16800"/>
                    <a:pt x="15594" y="16800"/>
                  </a:cubicBezTo>
                  <a:cubicBezTo>
                    <a:pt x="15594" y="4800"/>
                    <a:pt x="15594" y="4800"/>
                    <a:pt x="15594" y="4800"/>
                  </a:cubicBezTo>
                  <a:cubicBezTo>
                    <a:pt x="15700" y="4800"/>
                    <a:pt x="15700" y="4800"/>
                    <a:pt x="15700" y="4800"/>
                  </a:cubicBezTo>
                  <a:cubicBezTo>
                    <a:pt x="15700" y="6400"/>
                    <a:pt x="15700" y="6400"/>
                    <a:pt x="15700" y="6400"/>
                  </a:cubicBezTo>
                  <a:cubicBezTo>
                    <a:pt x="15752" y="5600"/>
                    <a:pt x="15805" y="5600"/>
                    <a:pt x="15805" y="4800"/>
                  </a:cubicBezTo>
                  <a:cubicBezTo>
                    <a:pt x="15858" y="4800"/>
                    <a:pt x="15910" y="4800"/>
                    <a:pt x="15963" y="4800"/>
                  </a:cubicBezTo>
                  <a:cubicBezTo>
                    <a:pt x="16016" y="4800"/>
                    <a:pt x="16068" y="4800"/>
                    <a:pt x="16121" y="5600"/>
                  </a:cubicBezTo>
                  <a:cubicBezTo>
                    <a:pt x="16174" y="6400"/>
                    <a:pt x="16226" y="8000"/>
                    <a:pt x="16226" y="8800"/>
                  </a:cubicBezTo>
                  <a:cubicBezTo>
                    <a:pt x="16226" y="16800"/>
                    <a:pt x="16226" y="16800"/>
                    <a:pt x="16226" y="16800"/>
                  </a:cubicBezTo>
                  <a:close/>
                  <a:moveTo>
                    <a:pt x="16595" y="16800"/>
                  </a:moveTo>
                  <a:cubicBezTo>
                    <a:pt x="16490" y="16800"/>
                    <a:pt x="16490" y="16800"/>
                    <a:pt x="16490" y="16800"/>
                  </a:cubicBezTo>
                  <a:cubicBezTo>
                    <a:pt x="16490" y="4800"/>
                    <a:pt x="16490" y="4800"/>
                    <a:pt x="16490" y="4800"/>
                  </a:cubicBezTo>
                  <a:cubicBezTo>
                    <a:pt x="16595" y="4800"/>
                    <a:pt x="16595" y="4800"/>
                    <a:pt x="16595" y="4800"/>
                  </a:cubicBezTo>
                  <a:cubicBezTo>
                    <a:pt x="16595" y="16800"/>
                    <a:pt x="16595" y="16800"/>
                    <a:pt x="16595" y="16800"/>
                  </a:cubicBezTo>
                  <a:close/>
                  <a:moveTo>
                    <a:pt x="16648" y="2400"/>
                  </a:moveTo>
                  <a:cubicBezTo>
                    <a:pt x="16490" y="2400"/>
                    <a:pt x="16490" y="2400"/>
                    <a:pt x="16490" y="2400"/>
                  </a:cubicBezTo>
                  <a:cubicBezTo>
                    <a:pt x="16490" y="800"/>
                    <a:pt x="16490" y="800"/>
                    <a:pt x="16490" y="800"/>
                  </a:cubicBezTo>
                  <a:cubicBezTo>
                    <a:pt x="16648" y="800"/>
                    <a:pt x="16648" y="800"/>
                    <a:pt x="16648" y="800"/>
                  </a:cubicBezTo>
                  <a:cubicBezTo>
                    <a:pt x="16648" y="2400"/>
                    <a:pt x="16648" y="2400"/>
                    <a:pt x="16648" y="2400"/>
                  </a:cubicBezTo>
                  <a:close/>
                  <a:moveTo>
                    <a:pt x="17543" y="4800"/>
                  </a:moveTo>
                  <a:cubicBezTo>
                    <a:pt x="17227" y="16800"/>
                    <a:pt x="17227" y="16800"/>
                    <a:pt x="17227" y="16800"/>
                  </a:cubicBezTo>
                  <a:cubicBezTo>
                    <a:pt x="17122" y="16800"/>
                    <a:pt x="17122" y="16800"/>
                    <a:pt x="17122" y="16800"/>
                  </a:cubicBezTo>
                  <a:cubicBezTo>
                    <a:pt x="16806" y="4800"/>
                    <a:pt x="16806" y="4800"/>
                    <a:pt x="16806" y="4800"/>
                  </a:cubicBezTo>
                  <a:cubicBezTo>
                    <a:pt x="16964" y="4800"/>
                    <a:pt x="16964" y="4800"/>
                    <a:pt x="16964" y="4800"/>
                  </a:cubicBezTo>
                  <a:cubicBezTo>
                    <a:pt x="17175" y="14400"/>
                    <a:pt x="17175" y="14400"/>
                    <a:pt x="17175" y="14400"/>
                  </a:cubicBezTo>
                  <a:cubicBezTo>
                    <a:pt x="17385" y="4800"/>
                    <a:pt x="17385" y="4800"/>
                    <a:pt x="17385" y="4800"/>
                  </a:cubicBezTo>
                  <a:cubicBezTo>
                    <a:pt x="17543" y="4800"/>
                    <a:pt x="17543" y="4800"/>
                    <a:pt x="17543" y="4800"/>
                  </a:cubicBezTo>
                  <a:close/>
                  <a:moveTo>
                    <a:pt x="18070" y="17600"/>
                  </a:moveTo>
                  <a:cubicBezTo>
                    <a:pt x="17965" y="17600"/>
                    <a:pt x="17860" y="16800"/>
                    <a:pt x="17754" y="16000"/>
                  </a:cubicBezTo>
                  <a:cubicBezTo>
                    <a:pt x="17701" y="14400"/>
                    <a:pt x="17649" y="12800"/>
                    <a:pt x="17649" y="11200"/>
                  </a:cubicBezTo>
                  <a:cubicBezTo>
                    <a:pt x="17649" y="8800"/>
                    <a:pt x="17701" y="7200"/>
                    <a:pt x="17754" y="6400"/>
                  </a:cubicBezTo>
                  <a:cubicBezTo>
                    <a:pt x="17860" y="4800"/>
                    <a:pt x="17912" y="4800"/>
                    <a:pt x="18018" y="4800"/>
                  </a:cubicBezTo>
                  <a:cubicBezTo>
                    <a:pt x="18070" y="4800"/>
                    <a:pt x="18123" y="4800"/>
                    <a:pt x="18176" y="4800"/>
                  </a:cubicBezTo>
                  <a:cubicBezTo>
                    <a:pt x="18228" y="4800"/>
                    <a:pt x="18228" y="5600"/>
                    <a:pt x="18281" y="5600"/>
                  </a:cubicBezTo>
                  <a:cubicBezTo>
                    <a:pt x="18281" y="6400"/>
                    <a:pt x="18334" y="7200"/>
                    <a:pt x="18334" y="7200"/>
                  </a:cubicBezTo>
                  <a:cubicBezTo>
                    <a:pt x="18334" y="8000"/>
                    <a:pt x="18334" y="8800"/>
                    <a:pt x="18334" y="10400"/>
                  </a:cubicBezTo>
                  <a:cubicBezTo>
                    <a:pt x="18334" y="11200"/>
                    <a:pt x="18334" y="11200"/>
                    <a:pt x="18334" y="11200"/>
                  </a:cubicBezTo>
                  <a:cubicBezTo>
                    <a:pt x="17807" y="11200"/>
                    <a:pt x="17807" y="11200"/>
                    <a:pt x="17807" y="11200"/>
                  </a:cubicBezTo>
                  <a:cubicBezTo>
                    <a:pt x="17807" y="12800"/>
                    <a:pt x="17807" y="13600"/>
                    <a:pt x="17860" y="14400"/>
                  </a:cubicBezTo>
                  <a:cubicBezTo>
                    <a:pt x="17912" y="15200"/>
                    <a:pt x="17965" y="15200"/>
                    <a:pt x="18070" y="15200"/>
                  </a:cubicBezTo>
                  <a:cubicBezTo>
                    <a:pt x="18070" y="15200"/>
                    <a:pt x="18123" y="15200"/>
                    <a:pt x="18176" y="15200"/>
                  </a:cubicBezTo>
                  <a:cubicBezTo>
                    <a:pt x="18176" y="15200"/>
                    <a:pt x="18228" y="15200"/>
                    <a:pt x="18228" y="15200"/>
                  </a:cubicBezTo>
                  <a:cubicBezTo>
                    <a:pt x="18228" y="14400"/>
                    <a:pt x="18281" y="14400"/>
                    <a:pt x="18281" y="14400"/>
                  </a:cubicBezTo>
                  <a:cubicBezTo>
                    <a:pt x="18334" y="14400"/>
                    <a:pt x="18334" y="14400"/>
                    <a:pt x="18334" y="14400"/>
                  </a:cubicBezTo>
                  <a:cubicBezTo>
                    <a:pt x="18334" y="14400"/>
                    <a:pt x="18334" y="14400"/>
                    <a:pt x="18334" y="14400"/>
                  </a:cubicBezTo>
                  <a:cubicBezTo>
                    <a:pt x="18334" y="16000"/>
                    <a:pt x="18334" y="16000"/>
                    <a:pt x="18334" y="16000"/>
                  </a:cubicBezTo>
                  <a:cubicBezTo>
                    <a:pt x="18334" y="16000"/>
                    <a:pt x="18281" y="16800"/>
                    <a:pt x="18281" y="16800"/>
                  </a:cubicBezTo>
                  <a:cubicBezTo>
                    <a:pt x="18281" y="16800"/>
                    <a:pt x="18228" y="16800"/>
                    <a:pt x="18228" y="16800"/>
                  </a:cubicBezTo>
                  <a:cubicBezTo>
                    <a:pt x="18176" y="16800"/>
                    <a:pt x="18176" y="16800"/>
                    <a:pt x="18123" y="16800"/>
                  </a:cubicBezTo>
                  <a:cubicBezTo>
                    <a:pt x="18123" y="17600"/>
                    <a:pt x="18123" y="17600"/>
                    <a:pt x="18070" y="17600"/>
                  </a:cubicBezTo>
                  <a:close/>
                  <a:moveTo>
                    <a:pt x="18228" y="9600"/>
                  </a:moveTo>
                  <a:cubicBezTo>
                    <a:pt x="18228" y="8800"/>
                    <a:pt x="18228" y="8800"/>
                    <a:pt x="18228" y="8000"/>
                  </a:cubicBezTo>
                  <a:cubicBezTo>
                    <a:pt x="18228" y="8000"/>
                    <a:pt x="18176" y="7200"/>
                    <a:pt x="18176" y="7200"/>
                  </a:cubicBezTo>
                  <a:cubicBezTo>
                    <a:pt x="18176" y="7200"/>
                    <a:pt x="18123" y="6400"/>
                    <a:pt x="18123" y="6400"/>
                  </a:cubicBezTo>
                  <a:cubicBezTo>
                    <a:pt x="18070" y="6400"/>
                    <a:pt x="18070" y="6400"/>
                    <a:pt x="18018" y="6400"/>
                  </a:cubicBezTo>
                  <a:cubicBezTo>
                    <a:pt x="18018" y="6400"/>
                    <a:pt x="17965" y="6400"/>
                    <a:pt x="17912" y="6400"/>
                  </a:cubicBezTo>
                  <a:cubicBezTo>
                    <a:pt x="17912" y="6400"/>
                    <a:pt x="17912" y="7200"/>
                    <a:pt x="17860" y="7200"/>
                  </a:cubicBezTo>
                  <a:cubicBezTo>
                    <a:pt x="17860" y="7200"/>
                    <a:pt x="17807" y="8000"/>
                    <a:pt x="17807" y="8000"/>
                  </a:cubicBezTo>
                  <a:cubicBezTo>
                    <a:pt x="17807" y="8800"/>
                    <a:pt x="17807" y="8800"/>
                    <a:pt x="17807" y="9600"/>
                  </a:cubicBezTo>
                  <a:cubicBezTo>
                    <a:pt x="18228" y="9600"/>
                    <a:pt x="18228" y="9600"/>
                    <a:pt x="18228" y="9600"/>
                  </a:cubicBezTo>
                  <a:close/>
                  <a:moveTo>
                    <a:pt x="19019" y="7200"/>
                  </a:moveTo>
                  <a:cubicBezTo>
                    <a:pt x="19019" y="7200"/>
                    <a:pt x="19019" y="7200"/>
                    <a:pt x="19019" y="7200"/>
                  </a:cubicBezTo>
                  <a:cubicBezTo>
                    <a:pt x="18966" y="7200"/>
                    <a:pt x="18966" y="7200"/>
                    <a:pt x="18966" y="7200"/>
                  </a:cubicBezTo>
                  <a:cubicBezTo>
                    <a:pt x="18966" y="7200"/>
                    <a:pt x="18966" y="7200"/>
                    <a:pt x="18913" y="7200"/>
                  </a:cubicBezTo>
                  <a:cubicBezTo>
                    <a:pt x="18913" y="7200"/>
                    <a:pt x="18860" y="7200"/>
                    <a:pt x="18808" y="7200"/>
                  </a:cubicBezTo>
                  <a:cubicBezTo>
                    <a:pt x="18808" y="7200"/>
                    <a:pt x="18755" y="8000"/>
                    <a:pt x="18702" y="8000"/>
                  </a:cubicBezTo>
                  <a:cubicBezTo>
                    <a:pt x="18702" y="16800"/>
                    <a:pt x="18702" y="16800"/>
                    <a:pt x="18702" y="16800"/>
                  </a:cubicBezTo>
                  <a:cubicBezTo>
                    <a:pt x="18597" y="16800"/>
                    <a:pt x="18597" y="16800"/>
                    <a:pt x="18597" y="16800"/>
                  </a:cubicBezTo>
                  <a:cubicBezTo>
                    <a:pt x="18597" y="4800"/>
                    <a:pt x="18597" y="4800"/>
                    <a:pt x="18597" y="4800"/>
                  </a:cubicBezTo>
                  <a:cubicBezTo>
                    <a:pt x="18702" y="4800"/>
                    <a:pt x="18702" y="4800"/>
                    <a:pt x="18702" y="4800"/>
                  </a:cubicBezTo>
                  <a:cubicBezTo>
                    <a:pt x="18702" y="6400"/>
                    <a:pt x="18702" y="6400"/>
                    <a:pt x="18702" y="6400"/>
                  </a:cubicBezTo>
                  <a:cubicBezTo>
                    <a:pt x="18755" y="5600"/>
                    <a:pt x="18808" y="5600"/>
                    <a:pt x="18860" y="5600"/>
                  </a:cubicBezTo>
                  <a:cubicBezTo>
                    <a:pt x="18860" y="4800"/>
                    <a:pt x="18913" y="4800"/>
                    <a:pt x="18966" y="4800"/>
                  </a:cubicBezTo>
                  <a:cubicBezTo>
                    <a:pt x="18966" y="4800"/>
                    <a:pt x="18966" y="4800"/>
                    <a:pt x="18966" y="4800"/>
                  </a:cubicBezTo>
                  <a:cubicBezTo>
                    <a:pt x="18966" y="4800"/>
                    <a:pt x="19019" y="4800"/>
                    <a:pt x="19019" y="4800"/>
                  </a:cubicBezTo>
                  <a:cubicBezTo>
                    <a:pt x="19019" y="7200"/>
                    <a:pt x="19019" y="7200"/>
                    <a:pt x="19019" y="7200"/>
                  </a:cubicBezTo>
                  <a:close/>
                  <a:moveTo>
                    <a:pt x="19440" y="17600"/>
                  </a:moveTo>
                  <a:cubicBezTo>
                    <a:pt x="19387" y="17600"/>
                    <a:pt x="19335" y="16800"/>
                    <a:pt x="19282" y="16800"/>
                  </a:cubicBezTo>
                  <a:cubicBezTo>
                    <a:pt x="19229" y="16800"/>
                    <a:pt x="19177" y="16800"/>
                    <a:pt x="19177" y="16000"/>
                  </a:cubicBezTo>
                  <a:cubicBezTo>
                    <a:pt x="19177" y="13600"/>
                    <a:pt x="19177" y="13600"/>
                    <a:pt x="19177" y="13600"/>
                  </a:cubicBezTo>
                  <a:cubicBezTo>
                    <a:pt x="19177" y="13600"/>
                    <a:pt x="19177" y="13600"/>
                    <a:pt x="19177" y="13600"/>
                  </a:cubicBezTo>
                  <a:cubicBezTo>
                    <a:pt x="19177" y="14400"/>
                    <a:pt x="19177" y="14400"/>
                    <a:pt x="19177" y="14400"/>
                  </a:cubicBezTo>
                  <a:cubicBezTo>
                    <a:pt x="19229" y="14400"/>
                    <a:pt x="19229" y="14400"/>
                    <a:pt x="19282" y="15200"/>
                  </a:cubicBezTo>
                  <a:cubicBezTo>
                    <a:pt x="19282" y="15200"/>
                    <a:pt x="19335" y="15200"/>
                    <a:pt x="19335" y="15200"/>
                  </a:cubicBezTo>
                  <a:cubicBezTo>
                    <a:pt x="19387" y="15200"/>
                    <a:pt x="19387" y="15200"/>
                    <a:pt x="19440" y="15200"/>
                  </a:cubicBezTo>
                  <a:cubicBezTo>
                    <a:pt x="19440" y="15200"/>
                    <a:pt x="19493" y="15200"/>
                    <a:pt x="19493" y="15200"/>
                  </a:cubicBezTo>
                  <a:cubicBezTo>
                    <a:pt x="19493" y="15200"/>
                    <a:pt x="19545" y="15200"/>
                    <a:pt x="19545" y="15200"/>
                  </a:cubicBezTo>
                  <a:cubicBezTo>
                    <a:pt x="19545" y="15200"/>
                    <a:pt x="19598" y="14400"/>
                    <a:pt x="19598" y="14400"/>
                  </a:cubicBezTo>
                  <a:cubicBezTo>
                    <a:pt x="19598" y="14400"/>
                    <a:pt x="19598" y="14400"/>
                    <a:pt x="19598" y="13600"/>
                  </a:cubicBezTo>
                  <a:cubicBezTo>
                    <a:pt x="19598" y="13600"/>
                    <a:pt x="19598" y="12800"/>
                    <a:pt x="19545" y="12800"/>
                  </a:cubicBezTo>
                  <a:cubicBezTo>
                    <a:pt x="19545" y="12800"/>
                    <a:pt x="19545" y="12000"/>
                    <a:pt x="19493" y="12000"/>
                  </a:cubicBezTo>
                  <a:cubicBezTo>
                    <a:pt x="19440" y="12000"/>
                    <a:pt x="19440" y="12000"/>
                    <a:pt x="19387" y="12000"/>
                  </a:cubicBezTo>
                  <a:cubicBezTo>
                    <a:pt x="19387" y="12000"/>
                    <a:pt x="19335" y="12000"/>
                    <a:pt x="19335" y="11200"/>
                  </a:cubicBezTo>
                  <a:cubicBezTo>
                    <a:pt x="19282" y="11200"/>
                    <a:pt x="19229" y="11200"/>
                    <a:pt x="19177" y="10400"/>
                  </a:cubicBezTo>
                  <a:cubicBezTo>
                    <a:pt x="19177" y="9600"/>
                    <a:pt x="19177" y="8800"/>
                    <a:pt x="19177" y="8000"/>
                  </a:cubicBezTo>
                  <a:cubicBezTo>
                    <a:pt x="19177" y="7200"/>
                    <a:pt x="19177" y="6400"/>
                    <a:pt x="19229" y="5600"/>
                  </a:cubicBezTo>
                  <a:cubicBezTo>
                    <a:pt x="19282" y="4800"/>
                    <a:pt x="19387" y="4800"/>
                    <a:pt x="19440" y="4800"/>
                  </a:cubicBezTo>
                  <a:cubicBezTo>
                    <a:pt x="19493" y="4800"/>
                    <a:pt x="19545" y="4800"/>
                    <a:pt x="19598" y="4800"/>
                  </a:cubicBezTo>
                  <a:cubicBezTo>
                    <a:pt x="19651" y="4800"/>
                    <a:pt x="19651" y="4800"/>
                    <a:pt x="19703" y="5600"/>
                  </a:cubicBezTo>
                  <a:cubicBezTo>
                    <a:pt x="19703" y="8000"/>
                    <a:pt x="19703" y="8000"/>
                    <a:pt x="19703" y="8000"/>
                  </a:cubicBezTo>
                  <a:cubicBezTo>
                    <a:pt x="19703" y="8000"/>
                    <a:pt x="19703" y="8000"/>
                    <a:pt x="19703" y="8000"/>
                  </a:cubicBezTo>
                  <a:cubicBezTo>
                    <a:pt x="19651" y="7200"/>
                    <a:pt x="19598" y="7200"/>
                    <a:pt x="19598" y="6400"/>
                  </a:cubicBezTo>
                  <a:cubicBezTo>
                    <a:pt x="19545" y="6400"/>
                    <a:pt x="19493" y="6400"/>
                    <a:pt x="19440" y="6400"/>
                  </a:cubicBezTo>
                  <a:cubicBezTo>
                    <a:pt x="19387" y="6400"/>
                    <a:pt x="19387" y="6400"/>
                    <a:pt x="19335" y="6400"/>
                  </a:cubicBezTo>
                  <a:cubicBezTo>
                    <a:pt x="19335" y="7200"/>
                    <a:pt x="19282" y="7200"/>
                    <a:pt x="19282" y="8000"/>
                  </a:cubicBezTo>
                  <a:cubicBezTo>
                    <a:pt x="19282" y="8800"/>
                    <a:pt x="19282" y="8800"/>
                    <a:pt x="19335" y="8800"/>
                  </a:cubicBezTo>
                  <a:cubicBezTo>
                    <a:pt x="19335" y="9600"/>
                    <a:pt x="19387" y="9600"/>
                    <a:pt x="19387" y="9600"/>
                  </a:cubicBezTo>
                  <a:cubicBezTo>
                    <a:pt x="19440" y="9600"/>
                    <a:pt x="19440" y="9600"/>
                    <a:pt x="19493" y="9600"/>
                  </a:cubicBezTo>
                  <a:cubicBezTo>
                    <a:pt x="19493" y="10400"/>
                    <a:pt x="19545" y="10400"/>
                    <a:pt x="19545" y="10400"/>
                  </a:cubicBezTo>
                  <a:cubicBezTo>
                    <a:pt x="19598" y="10400"/>
                    <a:pt x="19651" y="11200"/>
                    <a:pt x="19703" y="11200"/>
                  </a:cubicBezTo>
                  <a:cubicBezTo>
                    <a:pt x="19703" y="12000"/>
                    <a:pt x="19756" y="12800"/>
                    <a:pt x="19756" y="13600"/>
                  </a:cubicBezTo>
                  <a:cubicBezTo>
                    <a:pt x="19756" y="13600"/>
                    <a:pt x="19703" y="14400"/>
                    <a:pt x="19703" y="15200"/>
                  </a:cubicBezTo>
                  <a:cubicBezTo>
                    <a:pt x="19703" y="15200"/>
                    <a:pt x="19703" y="16000"/>
                    <a:pt x="19651" y="16000"/>
                  </a:cubicBezTo>
                  <a:cubicBezTo>
                    <a:pt x="19598" y="16800"/>
                    <a:pt x="19598" y="16800"/>
                    <a:pt x="19545" y="16800"/>
                  </a:cubicBezTo>
                  <a:cubicBezTo>
                    <a:pt x="19545" y="16800"/>
                    <a:pt x="19493" y="17600"/>
                    <a:pt x="19440" y="17600"/>
                  </a:cubicBezTo>
                  <a:close/>
                  <a:moveTo>
                    <a:pt x="20072" y="16800"/>
                  </a:moveTo>
                  <a:cubicBezTo>
                    <a:pt x="19967" y="16800"/>
                    <a:pt x="19967" y="16800"/>
                    <a:pt x="19967" y="16800"/>
                  </a:cubicBezTo>
                  <a:cubicBezTo>
                    <a:pt x="19967" y="4800"/>
                    <a:pt x="19967" y="4800"/>
                    <a:pt x="19967" y="4800"/>
                  </a:cubicBezTo>
                  <a:cubicBezTo>
                    <a:pt x="20072" y="4800"/>
                    <a:pt x="20072" y="4800"/>
                    <a:pt x="20072" y="4800"/>
                  </a:cubicBezTo>
                  <a:cubicBezTo>
                    <a:pt x="20072" y="16800"/>
                    <a:pt x="20072" y="16800"/>
                    <a:pt x="20072" y="16800"/>
                  </a:cubicBezTo>
                  <a:close/>
                  <a:moveTo>
                    <a:pt x="20072" y="2400"/>
                  </a:moveTo>
                  <a:cubicBezTo>
                    <a:pt x="19967" y="2400"/>
                    <a:pt x="19967" y="2400"/>
                    <a:pt x="19967" y="2400"/>
                  </a:cubicBezTo>
                  <a:cubicBezTo>
                    <a:pt x="19967" y="800"/>
                    <a:pt x="19967" y="800"/>
                    <a:pt x="19967" y="800"/>
                  </a:cubicBezTo>
                  <a:cubicBezTo>
                    <a:pt x="20072" y="800"/>
                    <a:pt x="20072" y="800"/>
                    <a:pt x="20072" y="800"/>
                  </a:cubicBezTo>
                  <a:cubicBezTo>
                    <a:pt x="20072" y="2400"/>
                    <a:pt x="20072" y="2400"/>
                    <a:pt x="20072" y="2400"/>
                  </a:cubicBezTo>
                  <a:close/>
                  <a:moveTo>
                    <a:pt x="20599" y="17600"/>
                  </a:moveTo>
                  <a:cubicBezTo>
                    <a:pt x="20546" y="17600"/>
                    <a:pt x="20494" y="16800"/>
                    <a:pt x="20441" y="16000"/>
                  </a:cubicBezTo>
                  <a:cubicBezTo>
                    <a:pt x="20388" y="16000"/>
                    <a:pt x="20388" y="14400"/>
                    <a:pt x="20388" y="13600"/>
                  </a:cubicBezTo>
                  <a:cubicBezTo>
                    <a:pt x="20388" y="6400"/>
                    <a:pt x="20388" y="6400"/>
                    <a:pt x="20388" y="6400"/>
                  </a:cubicBezTo>
                  <a:cubicBezTo>
                    <a:pt x="20283" y="6400"/>
                    <a:pt x="20283" y="6400"/>
                    <a:pt x="20283" y="6400"/>
                  </a:cubicBezTo>
                  <a:cubicBezTo>
                    <a:pt x="20283" y="4800"/>
                    <a:pt x="20283" y="4800"/>
                    <a:pt x="20283" y="4800"/>
                  </a:cubicBezTo>
                  <a:cubicBezTo>
                    <a:pt x="20388" y="4800"/>
                    <a:pt x="20388" y="4800"/>
                    <a:pt x="20388" y="4800"/>
                  </a:cubicBezTo>
                  <a:cubicBezTo>
                    <a:pt x="20388" y="1600"/>
                    <a:pt x="20388" y="1600"/>
                    <a:pt x="20388" y="1600"/>
                  </a:cubicBezTo>
                  <a:cubicBezTo>
                    <a:pt x="20546" y="1600"/>
                    <a:pt x="20546" y="1600"/>
                    <a:pt x="20546" y="1600"/>
                  </a:cubicBezTo>
                  <a:cubicBezTo>
                    <a:pt x="20546" y="4800"/>
                    <a:pt x="20546" y="4800"/>
                    <a:pt x="20546" y="4800"/>
                  </a:cubicBezTo>
                  <a:cubicBezTo>
                    <a:pt x="20757" y="4800"/>
                    <a:pt x="20757" y="4800"/>
                    <a:pt x="20757" y="4800"/>
                  </a:cubicBezTo>
                  <a:cubicBezTo>
                    <a:pt x="20757" y="6400"/>
                    <a:pt x="20757" y="6400"/>
                    <a:pt x="20757" y="6400"/>
                  </a:cubicBezTo>
                  <a:cubicBezTo>
                    <a:pt x="20546" y="6400"/>
                    <a:pt x="20546" y="6400"/>
                    <a:pt x="20546" y="6400"/>
                  </a:cubicBezTo>
                  <a:cubicBezTo>
                    <a:pt x="20546" y="12000"/>
                    <a:pt x="20546" y="12000"/>
                    <a:pt x="20546" y="12000"/>
                  </a:cubicBezTo>
                  <a:cubicBezTo>
                    <a:pt x="20546" y="12800"/>
                    <a:pt x="20546" y="13600"/>
                    <a:pt x="20546" y="13600"/>
                  </a:cubicBezTo>
                  <a:cubicBezTo>
                    <a:pt x="20546" y="14400"/>
                    <a:pt x="20546" y="14400"/>
                    <a:pt x="20546" y="14400"/>
                  </a:cubicBezTo>
                  <a:cubicBezTo>
                    <a:pt x="20546" y="15200"/>
                    <a:pt x="20546" y="15200"/>
                    <a:pt x="20599" y="15200"/>
                  </a:cubicBezTo>
                  <a:cubicBezTo>
                    <a:pt x="20599" y="15200"/>
                    <a:pt x="20599" y="15200"/>
                    <a:pt x="20652" y="15200"/>
                  </a:cubicBezTo>
                  <a:cubicBezTo>
                    <a:pt x="20652" y="15200"/>
                    <a:pt x="20704" y="15200"/>
                    <a:pt x="20704" y="15200"/>
                  </a:cubicBezTo>
                  <a:cubicBezTo>
                    <a:pt x="20757" y="15200"/>
                    <a:pt x="20757" y="15200"/>
                    <a:pt x="20757" y="15200"/>
                  </a:cubicBezTo>
                  <a:cubicBezTo>
                    <a:pt x="20757" y="15200"/>
                    <a:pt x="20757" y="15200"/>
                    <a:pt x="20757" y="15200"/>
                  </a:cubicBezTo>
                  <a:cubicBezTo>
                    <a:pt x="20757" y="16800"/>
                    <a:pt x="20757" y="16800"/>
                    <a:pt x="20757" y="16800"/>
                  </a:cubicBezTo>
                  <a:cubicBezTo>
                    <a:pt x="20757" y="16800"/>
                    <a:pt x="20704" y="16800"/>
                    <a:pt x="20704" y="16800"/>
                  </a:cubicBezTo>
                  <a:cubicBezTo>
                    <a:pt x="20652" y="16800"/>
                    <a:pt x="20652" y="17600"/>
                    <a:pt x="20599" y="17600"/>
                  </a:cubicBezTo>
                  <a:close/>
                  <a:moveTo>
                    <a:pt x="21600" y="4800"/>
                  </a:moveTo>
                  <a:cubicBezTo>
                    <a:pt x="21126" y="21600"/>
                    <a:pt x="21126" y="21600"/>
                    <a:pt x="21126" y="21600"/>
                  </a:cubicBezTo>
                  <a:cubicBezTo>
                    <a:pt x="21020" y="21600"/>
                    <a:pt x="21020" y="21600"/>
                    <a:pt x="21020" y="21600"/>
                  </a:cubicBezTo>
                  <a:cubicBezTo>
                    <a:pt x="21126" y="16000"/>
                    <a:pt x="21126" y="16000"/>
                    <a:pt x="21126" y="16000"/>
                  </a:cubicBezTo>
                  <a:cubicBezTo>
                    <a:pt x="20862" y="4800"/>
                    <a:pt x="20862" y="4800"/>
                    <a:pt x="20862" y="4800"/>
                  </a:cubicBezTo>
                  <a:cubicBezTo>
                    <a:pt x="21020" y="4800"/>
                    <a:pt x="21020" y="4800"/>
                    <a:pt x="21020" y="4800"/>
                  </a:cubicBezTo>
                  <a:cubicBezTo>
                    <a:pt x="21231" y="13600"/>
                    <a:pt x="21231" y="13600"/>
                    <a:pt x="21231" y="13600"/>
                  </a:cubicBezTo>
                  <a:cubicBezTo>
                    <a:pt x="21442" y="4800"/>
                    <a:pt x="21442" y="4800"/>
                    <a:pt x="21442" y="4800"/>
                  </a:cubicBezTo>
                  <a:lnTo>
                    <a:pt x="21600" y="4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19" name="is1iďê"/>
            <p:cNvSpPr/>
            <p:nvPr/>
          </p:nvSpPr>
          <p:spPr>
            <a:xfrm>
              <a:off x="1358917" y="102544"/>
              <a:ext cx="180079" cy="190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cubicBezTo>
                    <a:pt x="17550" y="0"/>
                    <a:pt x="17550" y="645"/>
                    <a:pt x="18225" y="1290"/>
                  </a:cubicBezTo>
                  <a:cubicBezTo>
                    <a:pt x="18225" y="1612"/>
                    <a:pt x="18225" y="1934"/>
                    <a:pt x="18225" y="2257"/>
                  </a:cubicBezTo>
                  <a:cubicBezTo>
                    <a:pt x="18225" y="2579"/>
                    <a:pt x="17888" y="2901"/>
                    <a:pt x="17550" y="3224"/>
                  </a:cubicBezTo>
                  <a:cubicBezTo>
                    <a:pt x="17213" y="3869"/>
                    <a:pt x="17213" y="4191"/>
                    <a:pt x="16875" y="4836"/>
                  </a:cubicBezTo>
                  <a:cubicBezTo>
                    <a:pt x="16538" y="5481"/>
                    <a:pt x="16200" y="6125"/>
                    <a:pt x="15863" y="6770"/>
                  </a:cubicBezTo>
                  <a:cubicBezTo>
                    <a:pt x="16538" y="6770"/>
                    <a:pt x="16875" y="6770"/>
                    <a:pt x="17213" y="6770"/>
                  </a:cubicBezTo>
                  <a:cubicBezTo>
                    <a:pt x="17213" y="6448"/>
                    <a:pt x="17213" y="6448"/>
                    <a:pt x="17213" y="6448"/>
                  </a:cubicBezTo>
                  <a:cubicBezTo>
                    <a:pt x="18225" y="6448"/>
                    <a:pt x="19238" y="6448"/>
                    <a:pt x="20250" y="6448"/>
                  </a:cubicBezTo>
                  <a:cubicBezTo>
                    <a:pt x="20250" y="6770"/>
                    <a:pt x="20250" y="6770"/>
                    <a:pt x="20250" y="7093"/>
                  </a:cubicBezTo>
                  <a:cubicBezTo>
                    <a:pt x="19913" y="7093"/>
                    <a:pt x="19913" y="7415"/>
                    <a:pt x="19575" y="7737"/>
                  </a:cubicBezTo>
                  <a:cubicBezTo>
                    <a:pt x="18900" y="8060"/>
                    <a:pt x="17888" y="8382"/>
                    <a:pt x="17213" y="8704"/>
                  </a:cubicBezTo>
                  <a:cubicBezTo>
                    <a:pt x="16538" y="9027"/>
                    <a:pt x="15863" y="9027"/>
                    <a:pt x="15188" y="9349"/>
                  </a:cubicBezTo>
                  <a:cubicBezTo>
                    <a:pt x="14513" y="9672"/>
                    <a:pt x="12825" y="12251"/>
                    <a:pt x="12488" y="12896"/>
                  </a:cubicBezTo>
                  <a:cubicBezTo>
                    <a:pt x="14175" y="13863"/>
                    <a:pt x="15525" y="15475"/>
                    <a:pt x="17550" y="16442"/>
                  </a:cubicBezTo>
                  <a:cubicBezTo>
                    <a:pt x="18563" y="16764"/>
                    <a:pt x="20250" y="16764"/>
                    <a:pt x="21600" y="16764"/>
                  </a:cubicBezTo>
                  <a:cubicBezTo>
                    <a:pt x="21600" y="16764"/>
                    <a:pt x="21600" y="16764"/>
                    <a:pt x="21600" y="17087"/>
                  </a:cubicBezTo>
                  <a:cubicBezTo>
                    <a:pt x="21600" y="17087"/>
                    <a:pt x="21600" y="17087"/>
                    <a:pt x="21600" y="17409"/>
                  </a:cubicBezTo>
                  <a:cubicBezTo>
                    <a:pt x="20925" y="17409"/>
                    <a:pt x="19913" y="17731"/>
                    <a:pt x="19575" y="18054"/>
                  </a:cubicBezTo>
                  <a:cubicBezTo>
                    <a:pt x="19238" y="18376"/>
                    <a:pt x="19238" y="18699"/>
                    <a:pt x="18900" y="19021"/>
                  </a:cubicBezTo>
                  <a:cubicBezTo>
                    <a:pt x="18563" y="19343"/>
                    <a:pt x="17550" y="19343"/>
                    <a:pt x="16875" y="19343"/>
                  </a:cubicBezTo>
                  <a:cubicBezTo>
                    <a:pt x="16538" y="18699"/>
                    <a:pt x="15525" y="18699"/>
                    <a:pt x="15188" y="18054"/>
                  </a:cubicBezTo>
                  <a:cubicBezTo>
                    <a:pt x="14850" y="17409"/>
                    <a:pt x="14513" y="16442"/>
                    <a:pt x="13838" y="15797"/>
                  </a:cubicBezTo>
                  <a:cubicBezTo>
                    <a:pt x="13838" y="15152"/>
                    <a:pt x="13163" y="14830"/>
                    <a:pt x="12825" y="14507"/>
                  </a:cubicBezTo>
                  <a:cubicBezTo>
                    <a:pt x="12825" y="14185"/>
                    <a:pt x="12488" y="13540"/>
                    <a:pt x="11812" y="13540"/>
                  </a:cubicBezTo>
                  <a:cubicBezTo>
                    <a:pt x="11475" y="14507"/>
                    <a:pt x="10463" y="15152"/>
                    <a:pt x="9788" y="15797"/>
                  </a:cubicBezTo>
                  <a:cubicBezTo>
                    <a:pt x="8438" y="17731"/>
                    <a:pt x="6750" y="18699"/>
                    <a:pt x="4725" y="19666"/>
                  </a:cubicBezTo>
                  <a:cubicBezTo>
                    <a:pt x="3375" y="20633"/>
                    <a:pt x="2025" y="21600"/>
                    <a:pt x="0" y="21600"/>
                  </a:cubicBezTo>
                  <a:cubicBezTo>
                    <a:pt x="0" y="21600"/>
                    <a:pt x="0" y="21600"/>
                    <a:pt x="0" y="21278"/>
                  </a:cubicBezTo>
                  <a:cubicBezTo>
                    <a:pt x="1350" y="20955"/>
                    <a:pt x="2025" y="19988"/>
                    <a:pt x="3038" y="19343"/>
                  </a:cubicBezTo>
                  <a:cubicBezTo>
                    <a:pt x="5400" y="17731"/>
                    <a:pt x="7425" y="15475"/>
                    <a:pt x="9113" y="12896"/>
                  </a:cubicBezTo>
                  <a:cubicBezTo>
                    <a:pt x="9788" y="11928"/>
                    <a:pt x="10800" y="10961"/>
                    <a:pt x="11137" y="9994"/>
                  </a:cubicBezTo>
                  <a:cubicBezTo>
                    <a:pt x="10125" y="9672"/>
                    <a:pt x="8438" y="8382"/>
                    <a:pt x="8438" y="7415"/>
                  </a:cubicBezTo>
                  <a:cubicBezTo>
                    <a:pt x="8438" y="7415"/>
                    <a:pt x="8775" y="7415"/>
                    <a:pt x="8775" y="7415"/>
                  </a:cubicBezTo>
                  <a:cubicBezTo>
                    <a:pt x="9788" y="8060"/>
                    <a:pt x="11475" y="7737"/>
                    <a:pt x="12825" y="7415"/>
                  </a:cubicBezTo>
                  <a:cubicBezTo>
                    <a:pt x="13163" y="6770"/>
                    <a:pt x="13838" y="6125"/>
                    <a:pt x="14175" y="5158"/>
                  </a:cubicBezTo>
                  <a:cubicBezTo>
                    <a:pt x="14513" y="4513"/>
                    <a:pt x="14850" y="3869"/>
                    <a:pt x="15188" y="3224"/>
                  </a:cubicBezTo>
                  <a:cubicBezTo>
                    <a:pt x="15525" y="2257"/>
                    <a:pt x="16200" y="1290"/>
                    <a:pt x="16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0" name="íşľîḑe"/>
            <p:cNvSpPr/>
            <p:nvPr/>
          </p:nvSpPr>
          <p:spPr>
            <a:xfrm>
              <a:off x="1038779" y="96708"/>
              <a:ext cx="90040" cy="45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50" y="0"/>
                  </a:moveTo>
                  <a:cubicBezTo>
                    <a:pt x="6075" y="0"/>
                    <a:pt x="10800" y="2700"/>
                    <a:pt x="11475" y="5400"/>
                  </a:cubicBezTo>
                  <a:cubicBezTo>
                    <a:pt x="12150" y="6750"/>
                    <a:pt x="12150" y="9450"/>
                    <a:pt x="12150" y="10800"/>
                  </a:cubicBezTo>
                  <a:cubicBezTo>
                    <a:pt x="12825" y="10800"/>
                    <a:pt x="15525" y="9450"/>
                    <a:pt x="16200" y="9450"/>
                  </a:cubicBezTo>
                  <a:cubicBezTo>
                    <a:pt x="16200" y="8100"/>
                    <a:pt x="16200" y="8100"/>
                    <a:pt x="16875" y="6750"/>
                  </a:cubicBezTo>
                  <a:cubicBezTo>
                    <a:pt x="16875" y="6750"/>
                    <a:pt x="20250" y="8100"/>
                    <a:pt x="20925" y="8100"/>
                  </a:cubicBezTo>
                  <a:cubicBezTo>
                    <a:pt x="21600" y="8100"/>
                    <a:pt x="21600" y="9450"/>
                    <a:pt x="21600" y="10800"/>
                  </a:cubicBezTo>
                  <a:cubicBezTo>
                    <a:pt x="21600" y="10800"/>
                    <a:pt x="21600" y="12150"/>
                    <a:pt x="20925" y="12150"/>
                  </a:cubicBezTo>
                  <a:cubicBezTo>
                    <a:pt x="16875" y="13500"/>
                    <a:pt x="14175" y="20250"/>
                    <a:pt x="9450" y="20250"/>
                  </a:cubicBezTo>
                  <a:cubicBezTo>
                    <a:pt x="9450" y="20250"/>
                    <a:pt x="9450" y="20250"/>
                    <a:pt x="9450" y="18900"/>
                  </a:cubicBezTo>
                  <a:cubicBezTo>
                    <a:pt x="10125" y="18900"/>
                    <a:pt x="10125" y="17550"/>
                    <a:pt x="10800" y="17550"/>
                  </a:cubicBezTo>
                  <a:cubicBezTo>
                    <a:pt x="10800" y="17550"/>
                    <a:pt x="10800" y="17550"/>
                    <a:pt x="10800" y="17550"/>
                  </a:cubicBezTo>
                  <a:cubicBezTo>
                    <a:pt x="10800" y="17550"/>
                    <a:pt x="10125" y="17550"/>
                    <a:pt x="10125" y="17550"/>
                  </a:cubicBezTo>
                  <a:cubicBezTo>
                    <a:pt x="9450" y="17550"/>
                    <a:pt x="9450" y="17550"/>
                    <a:pt x="8775" y="18900"/>
                  </a:cubicBezTo>
                  <a:cubicBezTo>
                    <a:pt x="6075" y="20250"/>
                    <a:pt x="3375" y="21600"/>
                    <a:pt x="0" y="21600"/>
                  </a:cubicBezTo>
                  <a:cubicBezTo>
                    <a:pt x="0" y="21600"/>
                    <a:pt x="0" y="20250"/>
                    <a:pt x="0" y="20250"/>
                  </a:cubicBezTo>
                  <a:cubicBezTo>
                    <a:pt x="2700" y="20250"/>
                    <a:pt x="6075" y="14850"/>
                    <a:pt x="6075" y="8100"/>
                  </a:cubicBezTo>
                  <a:cubicBezTo>
                    <a:pt x="5400" y="8100"/>
                    <a:pt x="4050" y="0"/>
                    <a:pt x="405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1" name="íś1îḓê"/>
            <p:cNvSpPr/>
            <p:nvPr/>
          </p:nvSpPr>
          <p:spPr>
            <a:xfrm>
              <a:off x="1022105" y="153138"/>
              <a:ext cx="84204" cy="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68" extrusionOk="0">
                  <a:moveTo>
                    <a:pt x="15120" y="9147"/>
                  </a:moveTo>
                  <a:cubicBezTo>
                    <a:pt x="15120" y="6606"/>
                    <a:pt x="16560" y="4064"/>
                    <a:pt x="15840" y="2794"/>
                  </a:cubicBezTo>
                  <a:cubicBezTo>
                    <a:pt x="15840" y="2794"/>
                    <a:pt x="15840" y="2794"/>
                    <a:pt x="15840" y="2794"/>
                  </a:cubicBezTo>
                  <a:cubicBezTo>
                    <a:pt x="15120" y="2794"/>
                    <a:pt x="15120" y="2794"/>
                    <a:pt x="15120" y="2794"/>
                  </a:cubicBezTo>
                  <a:cubicBezTo>
                    <a:pt x="13680" y="4064"/>
                    <a:pt x="12960" y="7876"/>
                    <a:pt x="11520" y="10417"/>
                  </a:cubicBezTo>
                  <a:cubicBezTo>
                    <a:pt x="9360" y="12958"/>
                    <a:pt x="6480" y="14229"/>
                    <a:pt x="4320" y="15500"/>
                  </a:cubicBezTo>
                  <a:cubicBezTo>
                    <a:pt x="2880" y="16770"/>
                    <a:pt x="0" y="20582"/>
                    <a:pt x="0" y="15500"/>
                  </a:cubicBezTo>
                  <a:cubicBezTo>
                    <a:pt x="720" y="15500"/>
                    <a:pt x="720" y="14229"/>
                    <a:pt x="720" y="12958"/>
                  </a:cubicBezTo>
                  <a:cubicBezTo>
                    <a:pt x="1440" y="11688"/>
                    <a:pt x="2160" y="10417"/>
                    <a:pt x="2880" y="10417"/>
                  </a:cubicBezTo>
                  <a:cubicBezTo>
                    <a:pt x="4320" y="7876"/>
                    <a:pt x="6480" y="4064"/>
                    <a:pt x="7920" y="2794"/>
                  </a:cubicBezTo>
                  <a:cubicBezTo>
                    <a:pt x="7920" y="4064"/>
                    <a:pt x="7920" y="5335"/>
                    <a:pt x="7920" y="6606"/>
                  </a:cubicBezTo>
                  <a:cubicBezTo>
                    <a:pt x="7920" y="6606"/>
                    <a:pt x="7920" y="6606"/>
                    <a:pt x="7920" y="6606"/>
                  </a:cubicBezTo>
                  <a:cubicBezTo>
                    <a:pt x="9360" y="5335"/>
                    <a:pt x="10080" y="5335"/>
                    <a:pt x="10800" y="5335"/>
                  </a:cubicBezTo>
                  <a:cubicBezTo>
                    <a:pt x="12960" y="2794"/>
                    <a:pt x="15120" y="-1018"/>
                    <a:pt x="18000" y="253"/>
                  </a:cubicBezTo>
                  <a:cubicBezTo>
                    <a:pt x="18720" y="253"/>
                    <a:pt x="20160" y="1523"/>
                    <a:pt x="20880" y="1523"/>
                  </a:cubicBezTo>
                  <a:cubicBezTo>
                    <a:pt x="20880" y="2794"/>
                    <a:pt x="20880" y="2794"/>
                    <a:pt x="21600" y="2794"/>
                  </a:cubicBezTo>
                  <a:cubicBezTo>
                    <a:pt x="21600" y="5335"/>
                    <a:pt x="21600" y="7876"/>
                    <a:pt x="20160" y="7876"/>
                  </a:cubicBezTo>
                  <a:cubicBezTo>
                    <a:pt x="20160" y="9147"/>
                    <a:pt x="16560" y="9147"/>
                    <a:pt x="15120" y="91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2" name="ïSḻíḋê"/>
            <p:cNvSpPr/>
            <p:nvPr/>
          </p:nvSpPr>
          <p:spPr>
            <a:xfrm>
              <a:off x="985422" y="193416"/>
              <a:ext cx="157570" cy="102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8" extrusionOk="0">
                  <a:moveTo>
                    <a:pt x="11186" y="0"/>
                  </a:moveTo>
                  <a:cubicBezTo>
                    <a:pt x="11571" y="0"/>
                    <a:pt x="11571" y="0"/>
                    <a:pt x="11957" y="0"/>
                  </a:cubicBezTo>
                  <a:cubicBezTo>
                    <a:pt x="11957" y="584"/>
                    <a:pt x="12729" y="584"/>
                    <a:pt x="13114" y="1168"/>
                  </a:cubicBezTo>
                  <a:cubicBezTo>
                    <a:pt x="13500" y="2335"/>
                    <a:pt x="13500" y="2919"/>
                    <a:pt x="13886" y="3503"/>
                  </a:cubicBezTo>
                  <a:cubicBezTo>
                    <a:pt x="13886" y="4086"/>
                    <a:pt x="13886" y="5254"/>
                    <a:pt x="13500" y="5838"/>
                  </a:cubicBezTo>
                  <a:cubicBezTo>
                    <a:pt x="13114" y="6422"/>
                    <a:pt x="12729" y="6422"/>
                    <a:pt x="12729" y="7589"/>
                  </a:cubicBezTo>
                  <a:cubicBezTo>
                    <a:pt x="13114" y="8757"/>
                    <a:pt x="13500" y="9341"/>
                    <a:pt x="13886" y="9924"/>
                  </a:cubicBezTo>
                  <a:cubicBezTo>
                    <a:pt x="14657" y="12259"/>
                    <a:pt x="15814" y="14011"/>
                    <a:pt x="16971" y="15762"/>
                  </a:cubicBezTo>
                  <a:cubicBezTo>
                    <a:pt x="17357" y="16346"/>
                    <a:pt x="17743" y="16930"/>
                    <a:pt x="18129" y="17514"/>
                  </a:cubicBezTo>
                  <a:cubicBezTo>
                    <a:pt x="18900" y="18097"/>
                    <a:pt x="21600" y="18681"/>
                    <a:pt x="21600" y="19849"/>
                  </a:cubicBezTo>
                  <a:cubicBezTo>
                    <a:pt x="21214" y="19849"/>
                    <a:pt x="20829" y="20432"/>
                    <a:pt x="20443" y="20432"/>
                  </a:cubicBezTo>
                  <a:cubicBezTo>
                    <a:pt x="20057" y="20432"/>
                    <a:pt x="19671" y="20432"/>
                    <a:pt x="19286" y="20432"/>
                  </a:cubicBezTo>
                  <a:cubicBezTo>
                    <a:pt x="18514" y="20432"/>
                    <a:pt x="18129" y="21016"/>
                    <a:pt x="17743" y="21016"/>
                  </a:cubicBezTo>
                  <a:cubicBezTo>
                    <a:pt x="16586" y="21600"/>
                    <a:pt x="15814" y="21016"/>
                    <a:pt x="15043" y="20432"/>
                  </a:cubicBezTo>
                  <a:cubicBezTo>
                    <a:pt x="13500" y="18681"/>
                    <a:pt x="13500" y="18097"/>
                    <a:pt x="12729" y="15178"/>
                  </a:cubicBezTo>
                  <a:cubicBezTo>
                    <a:pt x="11957" y="13427"/>
                    <a:pt x="11571" y="11676"/>
                    <a:pt x="10800" y="9924"/>
                  </a:cubicBezTo>
                  <a:cubicBezTo>
                    <a:pt x="10800" y="9924"/>
                    <a:pt x="10800" y="9924"/>
                    <a:pt x="10800" y="9924"/>
                  </a:cubicBezTo>
                  <a:cubicBezTo>
                    <a:pt x="8871" y="14011"/>
                    <a:pt x="7329" y="15762"/>
                    <a:pt x="4629" y="18681"/>
                  </a:cubicBezTo>
                  <a:cubicBezTo>
                    <a:pt x="3471" y="19849"/>
                    <a:pt x="2314" y="21016"/>
                    <a:pt x="0" y="20432"/>
                  </a:cubicBezTo>
                  <a:cubicBezTo>
                    <a:pt x="0" y="20432"/>
                    <a:pt x="0" y="19849"/>
                    <a:pt x="0" y="19849"/>
                  </a:cubicBezTo>
                  <a:cubicBezTo>
                    <a:pt x="0" y="19849"/>
                    <a:pt x="0" y="19849"/>
                    <a:pt x="0" y="19849"/>
                  </a:cubicBezTo>
                  <a:cubicBezTo>
                    <a:pt x="386" y="19849"/>
                    <a:pt x="771" y="19849"/>
                    <a:pt x="1157" y="19849"/>
                  </a:cubicBezTo>
                  <a:cubicBezTo>
                    <a:pt x="1929" y="19265"/>
                    <a:pt x="2700" y="18681"/>
                    <a:pt x="3471" y="17514"/>
                  </a:cubicBezTo>
                  <a:cubicBezTo>
                    <a:pt x="4243" y="16930"/>
                    <a:pt x="5014" y="15178"/>
                    <a:pt x="5786" y="14011"/>
                  </a:cubicBezTo>
                  <a:cubicBezTo>
                    <a:pt x="6171" y="12843"/>
                    <a:pt x="6943" y="12259"/>
                    <a:pt x="7329" y="11092"/>
                  </a:cubicBezTo>
                  <a:cubicBezTo>
                    <a:pt x="8100" y="9341"/>
                    <a:pt x="8486" y="7589"/>
                    <a:pt x="9257" y="6422"/>
                  </a:cubicBezTo>
                  <a:cubicBezTo>
                    <a:pt x="8871" y="4086"/>
                    <a:pt x="6943" y="2335"/>
                    <a:pt x="6943" y="584"/>
                  </a:cubicBezTo>
                  <a:cubicBezTo>
                    <a:pt x="8100" y="584"/>
                    <a:pt x="9643" y="2919"/>
                    <a:pt x="10029" y="4086"/>
                  </a:cubicBezTo>
                  <a:cubicBezTo>
                    <a:pt x="10029" y="4086"/>
                    <a:pt x="10029" y="4086"/>
                    <a:pt x="10029" y="4086"/>
                  </a:cubicBezTo>
                  <a:cubicBezTo>
                    <a:pt x="10029" y="4086"/>
                    <a:pt x="10029" y="4086"/>
                    <a:pt x="10029" y="4086"/>
                  </a:cubicBezTo>
                  <a:cubicBezTo>
                    <a:pt x="10800" y="2919"/>
                    <a:pt x="11186" y="1168"/>
                    <a:pt x="111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3" name="ïSľíḋé"/>
            <p:cNvSpPr/>
            <p:nvPr/>
          </p:nvSpPr>
          <p:spPr>
            <a:xfrm>
              <a:off x="1218857" y="90872"/>
              <a:ext cx="97543" cy="70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1" y="21600"/>
                  </a:moveTo>
                  <a:cubicBezTo>
                    <a:pt x="10491" y="20736"/>
                    <a:pt x="10491" y="20736"/>
                    <a:pt x="10491" y="20736"/>
                  </a:cubicBezTo>
                  <a:cubicBezTo>
                    <a:pt x="11726" y="19872"/>
                    <a:pt x="12960" y="18144"/>
                    <a:pt x="13577" y="16416"/>
                  </a:cubicBezTo>
                  <a:cubicBezTo>
                    <a:pt x="13577" y="16416"/>
                    <a:pt x="13577" y="16416"/>
                    <a:pt x="13577" y="16416"/>
                  </a:cubicBezTo>
                  <a:cubicBezTo>
                    <a:pt x="12960" y="15552"/>
                    <a:pt x="12960" y="13824"/>
                    <a:pt x="12960" y="12960"/>
                  </a:cubicBezTo>
                  <a:cubicBezTo>
                    <a:pt x="14194" y="10368"/>
                    <a:pt x="15429" y="8640"/>
                    <a:pt x="16663" y="6912"/>
                  </a:cubicBezTo>
                  <a:cubicBezTo>
                    <a:pt x="16663" y="6912"/>
                    <a:pt x="16046" y="6912"/>
                    <a:pt x="16046" y="6912"/>
                  </a:cubicBezTo>
                  <a:cubicBezTo>
                    <a:pt x="15429" y="7776"/>
                    <a:pt x="14811" y="8640"/>
                    <a:pt x="13577" y="8640"/>
                  </a:cubicBezTo>
                  <a:cubicBezTo>
                    <a:pt x="12343" y="10368"/>
                    <a:pt x="11109" y="12960"/>
                    <a:pt x="9257" y="14688"/>
                  </a:cubicBezTo>
                  <a:cubicBezTo>
                    <a:pt x="8640" y="15552"/>
                    <a:pt x="8023" y="17280"/>
                    <a:pt x="6789" y="18144"/>
                  </a:cubicBezTo>
                  <a:cubicBezTo>
                    <a:pt x="5554" y="19008"/>
                    <a:pt x="0" y="19872"/>
                    <a:pt x="0" y="17280"/>
                  </a:cubicBezTo>
                  <a:cubicBezTo>
                    <a:pt x="2469" y="16416"/>
                    <a:pt x="3703" y="13824"/>
                    <a:pt x="6171" y="11232"/>
                  </a:cubicBezTo>
                  <a:cubicBezTo>
                    <a:pt x="8640" y="8640"/>
                    <a:pt x="11109" y="6912"/>
                    <a:pt x="13577" y="4320"/>
                  </a:cubicBezTo>
                  <a:cubicBezTo>
                    <a:pt x="14194" y="4320"/>
                    <a:pt x="14811" y="3456"/>
                    <a:pt x="14811" y="2592"/>
                  </a:cubicBezTo>
                  <a:cubicBezTo>
                    <a:pt x="16046" y="2592"/>
                    <a:pt x="16663" y="2592"/>
                    <a:pt x="17280" y="1728"/>
                  </a:cubicBezTo>
                  <a:cubicBezTo>
                    <a:pt x="17280" y="864"/>
                    <a:pt x="17897" y="864"/>
                    <a:pt x="17897" y="0"/>
                  </a:cubicBezTo>
                  <a:cubicBezTo>
                    <a:pt x="19131" y="0"/>
                    <a:pt x="19749" y="0"/>
                    <a:pt x="20983" y="0"/>
                  </a:cubicBezTo>
                  <a:cubicBezTo>
                    <a:pt x="20983" y="0"/>
                    <a:pt x="20983" y="0"/>
                    <a:pt x="20983" y="0"/>
                  </a:cubicBezTo>
                  <a:cubicBezTo>
                    <a:pt x="21600" y="864"/>
                    <a:pt x="21600" y="1728"/>
                    <a:pt x="21600" y="3456"/>
                  </a:cubicBezTo>
                  <a:cubicBezTo>
                    <a:pt x="20983" y="4320"/>
                    <a:pt x="20983" y="5184"/>
                    <a:pt x="20366" y="6048"/>
                  </a:cubicBezTo>
                  <a:cubicBezTo>
                    <a:pt x="19749" y="6912"/>
                    <a:pt x="19131" y="7776"/>
                    <a:pt x="19131" y="7776"/>
                  </a:cubicBezTo>
                  <a:cubicBezTo>
                    <a:pt x="17897" y="9504"/>
                    <a:pt x="17280" y="11232"/>
                    <a:pt x="16046" y="12960"/>
                  </a:cubicBezTo>
                  <a:cubicBezTo>
                    <a:pt x="16046" y="12960"/>
                    <a:pt x="16046" y="12960"/>
                    <a:pt x="16046" y="12960"/>
                  </a:cubicBezTo>
                  <a:cubicBezTo>
                    <a:pt x="16663" y="13824"/>
                    <a:pt x="17280" y="14688"/>
                    <a:pt x="17897" y="15552"/>
                  </a:cubicBezTo>
                  <a:cubicBezTo>
                    <a:pt x="17897" y="15552"/>
                    <a:pt x="17897" y="16416"/>
                    <a:pt x="17897" y="16416"/>
                  </a:cubicBezTo>
                  <a:cubicBezTo>
                    <a:pt x="16663" y="19008"/>
                    <a:pt x="13577" y="21600"/>
                    <a:pt x="1049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4" name="íS1iḍê"/>
            <p:cNvSpPr/>
            <p:nvPr/>
          </p:nvSpPr>
          <p:spPr>
            <a:xfrm>
              <a:off x="1198848" y="198419"/>
              <a:ext cx="22511" cy="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0"/>
                    <a:pt x="21600" y="9818"/>
                    <a:pt x="21600" y="19636"/>
                  </a:cubicBezTo>
                  <a:cubicBezTo>
                    <a:pt x="18900" y="19636"/>
                    <a:pt x="16200" y="21600"/>
                    <a:pt x="10800" y="21600"/>
                  </a:cubicBezTo>
                  <a:cubicBezTo>
                    <a:pt x="10800" y="19636"/>
                    <a:pt x="8100" y="19636"/>
                    <a:pt x="5400" y="19636"/>
                  </a:cubicBezTo>
                  <a:cubicBezTo>
                    <a:pt x="5400" y="17673"/>
                    <a:pt x="5400" y="17673"/>
                    <a:pt x="5400" y="15709"/>
                  </a:cubicBezTo>
                  <a:cubicBezTo>
                    <a:pt x="2700" y="11782"/>
                    <a:pt x="0" y="785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5" name="iṣlíḓe"/>
            <p:cNvSpPr/>
            <p:nvPr/>
          </p:nvSpPr>
          <p:spPr>
            <a:xfrm>
              <a:off x="1209686" y="244271"/>
              <a:ext cx="14174" cy="20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0"/>
                    <a:pt x="4320" y="0"/>
                    <a:pt x="4320" y="0"/>
                  </a:cubicBezTo>
                  <a:cubicBezTo>
                    <a:pt x="12960" y="6171"/>
                    <a:pt x="21600" y="6171"/>
                    <a:pt x="21600" y="18514"/>
                  </a:cubicBezTo>
                  <a:cubicBezTo>
                    <a:pt x="17280" y="18514"/>
                    <a:pt x="17280" y="18514"/>
                    <a:pt x="12960" y="21600"/>
                  </a:cubicBezTo>
                  <a:cubicBezTo>
                    <a:pt x="8640" y="21600"/>
                    <a:pt x="8640" y="21600"/>
                    <a:pt x="4320" y="18514"/>
                  </a:cubicBezTo>
                  <a:cubicBezTo>
                    <a:pt x="4320" y="18514"/>
                    <a:pt x="4320" y="18514"/>
                    <a:pt x="4320" y="15429"/>
                  </a:cubicBezTo>
                  <a:cubicBezTo>
                    <a:pt x="8640" y="9257"/>
                    <a:pt x="0" y="308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6" name="ïsḻïďe"/>
            <p:cNvSpPr/>
            <p:nvPr/>
          </p:nvSpPr>
          <p:spPr>
            <a:xfrm>
              <a:off x="1182174" y="258445"/>
              <a:ext cx="140062" cy="50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3" extrusionOk="0">
                  <a:moveTo>
                    <a:pt x="0" y="0"/>
                  </a:moveTo>
                  <a:cubicBezTo>
                    <a:pt x="1296" y="0"/>
                    <a:pt x="3024" y="1137"/>
                    <a:pt x="3888" y="2274"/>
                  </a:cubicBezTo>
                  <a:cubicBezTo>
                    <a:pt x="5184" y="3411"/>
                    <a:pt x="6480" y="3411"/>
                    <a:pt x="7776" y="4547"/>
                  </a:cubicBezTo>
                  <a:cubicBezTo>
                    <a:pt x="10368" y="6821"/>
                    <a:pt x="12960" y="9095"/>
                    <a:pt x="15984" y="11368"/>
                  </a:cubicBezTo>
                  <a:cubicBezTo>
                    <a:pt x="17280" y="12505"/>
                    <a:pt x="19872" y="10232"/>
                    <a:pt x="21600" y="10232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600" y="12505"/>
                    <a:pt x="21600" y="11368"/>
                    <a:pt x="21600" y="12505"/>
                  </a:cubicBezTo>
                  <a:cubicBezTo>
                    <a:pt x="21168" y="12505"/>
                    <a:pt x="20736" y="13642"/>
                    <a:pt x="19872" y="14779"/>
                  </a:cubicBezTo>
                  <a:cubicBezTo>
                    <a:pt x="19440" y="15916"/>
                    <a:pt x="18576" y="15916"/>
                    <a:pt x="18144" y="15916"/>
                  </a:cubicBezTo>
                  <a:cubicBezTo>
                    <a:pt x="17712" y="17053"/>
                    <a:pt x="16416" y="20463"/>
                    <a:pt x="16416" y="20463"/>
                  </a:cubicBezTo>
                  <a:cubicBezTo>
                    <a:pt x="13392" y="21600"/>
                    <a:pt x="12528" y="17053"/>
                    <a:pt x="10800" y="14779"/>
                  </a:cubicBezTo>
                  <a:cubicBezTo>
                    <a:pt x="9072" y="11368"/>
                    <a:pt x="6912" y="9095"/>
                    <a:pt x="4752" y="6821"/>
                  </a:cubicBezTo>
                  <a:cubicBezTo>
                    <a:pt x="3024" y="4547"/>
                    <a:pt x="432" y="454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7" name="ïsļïde"/>
            <p:cNvSpPr/>
            <p:nvPr/>
          </p:nvSpPr>
          <p:spPr>
            <a:xfrm>
              <a:off x="1226098" y="157412"/>
              <a:ext cx="83314" cy="109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6" h="20836" extrusionOk="0">
                  <a:moveTo>
                    <a:pt x="4188" y="6256"/>
                  </a:moveTo>
                  <a:cubicBezTo>
                    <a:pt x="4188" y="7336"/>
                    <a:pt x="4188" y="7876"/>
                    <a:pt x="4188" y="8416"/>
                  </a:cubicBezTo>
                  <a:cubicBezTo>
                    <a:pt x="4188" y="8416"/>
                    <a:pt x="4188" y="8416"/>
                    <a:pt x="4188" y="8416"/>
                  </a:cubicBezTo>
                  <a:cubicBezTo>
                    <a:pt x="4863" y="7876"/>
                    <a:pt x="6213" y="6256"/>
                    <a:pt x="6888" y="5716"/>
                  </a:cubicBezTo>
                  <a:cubicBezTo>
                    <a:pt x="8238" y="4096"/>
                    <a:pt x="10938" y="1936"/>
                    <a:pt x="12963" y="856"/>
                  </a:cubicBezTo>
                  <a:cubicBezTo>
                    <a:pt x="14313" y="316"/>
                    <a:pt x="18363" y="-764"/>
                    <a:pt x="19713" y="856"/>
                  </a:cubicBezTo>
                  <a:cubicBezTo>
                    <a:pt x="21063" y="2476"/>
                    <a:pt x="17013" y="4636"/>
                    <a:pt x="16338" y="8956"/>
                  </a:cubicBezTo>
                  <a:cubicBezTo>
                    <a:pt x="16338" y="10036"/>
                    <a:pt x="16338" y="10576"/>
                    <a:pt x="16338" y="11116"/>
                  </a:cubicBezTo>
                  <a:cubicBezTo>
                    <a:pt x="15663" y="12736"/>
                    <a:pt x="15663" y="14896"/>
                    <a:pt x="14988" y="16516"/>
                  </a:cubicBezTo>
                  <a:cubicBezTo>
                    <a:pt x="14313" y="18136"/>
                    <a:pt x="14988" y="20836"/>
                    <a:pt x="12963" y="20836"/>
                  </a:cubicBezTo>
                  <a:cubicBezTo>
                    <a:pt x="12288" y="20836"/>
                    <a:pt x="11613" y="20836"/>
                    <a:pt x="11613" y="20296"/>
                  </a:cubicBezTo>
                  <a:cubicBezTo>
                    <a:pt x="10938" y="19756"/>
                    <a:pt x="10938" y="19216"/>
                    <a:pt x="9588" y="18676"/>
                  </a:cubicBezTo>
                  <a:cubicBezTo>
                    <a:pt x="9588" y="19756"/>
                    <a:pt x="8913" y="19756"/>
                    <a:pt x="7563" y="19756"/>
                  </a:cubicBezTo>
                  <a:cubicBezTo>
                    <a:pt x="7563" y="19756"/>
                    <a:pt x="6888" y="19756"/>
                    <a:pt x="6888" y="19216"/>
                  </a:cubicBezTo>
                  <a:cubicBezTo>
                    <a:pt x="8238" y="18136"/>
                    <a:pt x="7563" y="15976"/>
                    <a:pt x="7563" y="14356"/>
                  </a:cubicBezTo>
                  <a:cubicBezTo>
                    <a:pt x="7563" y="14356"/>
                    <a:pt x="7563" y="14356"/>
                    <a:pt x="7563" y="14356"/>
                  </a:cubicBezTo>
                  <a:cubicBezTo>
                    <a:pt x="6888" y="14896"/>
                    <a:pt x="5538" y="14356"/>
                    <a:pt x="5538" y="14356"/>
                  </a:cubicBezTo>
                  <a:cubicBezTo>
                    <a:pt x="5538" y="13816"/>
                    <a:pt x="4863" y="13816"/>
                    <a:pt x="4863" y="13276"/>
                  </a:cubicBezTo>
                  <a:cubicBezTo>
                    <a:pt x="5538" y="12736"/>
                    <a:pt x="7563" y="9496"/>
                    <a:pt x="7563" y="8956"/>
                  </a:cubicBezTo>
                  <a:cubicBezTo>
                    <a:pt x="6888" y="8416"/>
                    <a:pt x="6888" y="8416"/>
                    <a:pt x="7563" y="8416"/>
                  </a:cubicBezTo>
                  <a:cubicBezTo>
                    <a:pt x="8238" y="7876"/>
                    <a:pt x="8913" y="7336"/>
                    <a:pt x="8913" y="6256"/>
                  </a:cubicBezTo>
                  <a:cubicBezTo>
                    <a:pt x="8913" y="6256"/>
                    <a:pt x="8913" y="6256"/>
                    <a:pt x="8238" y="6256"/>
                  </a:cubicBezTo>
                  <a:cubicBezTo>
                    <a:pt x="6888" y="8416"/>
                    <a:pt x="4863" y="10036"/>
                    <a:pt x="4188" y="12736"/>
                  </a:cubicBezTo>
                  <a:cubicBezTo>
                    <a:pt x="3513" y="14356"/>
                    <a:pt x="5538" y="15976"/>
                    <a:pt x="4188" y="17596"/>
                  </a:cubicBezTo>
                  <a:cubicBezTo>
                    <a:pt x="3513" y="17596"/>
                    <a:pt x="2838" y="17596"/>
                    <a:pt x="2163" y="17596"/>
                  </a:cubicBezTo>
                  <a:cubicBezTo>
                    <a:pt x="1488" y="17056"/>
                    <a:pt x="813" y="16516"/>
                    <a:pt x="138" y="15436"/>
                  </a:cubicBezTo>
                  <a:cubicBezTo>
                    <a:pt x="-537" y="13816"/>
                    <a:pt x="1488" y="11116"/>
                    <a:pt x="1488" y="9496"/>
                  </a:cubicBezTo>
                  <a:cubicBezTo>
                    <a:pt x="2163" y="8416"/>
                    <a:pt x="2163" y="6796"/>
                    <a:pt x="4188" y="6256"/>
                  </a:cubicBezTo>
                  <a:close/>
                  <a:moveTo>
                    <a:pt x="14988" y="1936"/>
                  </a:moveTo>
                  <a:cubicBezTo>
                    <a:pt x="14313" y="1936"/>
                    <a:pt x="13638" y="2476"/>
                    <a:pt x="12963" y="2476"/>
                  </a:cubicBezTo>
                  <a:cubicBezTo>
                    <a:pt x="12288" y="3016"/>
                    <a:pt x="10938" y="4096"/>
                    <a:pt x="9588" y="5176"/>
                  </a:cubicBezTo>
                  <a:cubicBezTo>
                    <a:pt x="9588" y="5176"/>
                    <a:pt x="9588" y="5176"/>
                    <a:pt x="9588" y="5176"/>
                  </a:cubicBezTo>
                  <a:cubicBezTo>
                    <a:pt x="10938" y="5716"/>
                    <a:pt x="10938" y="7876"/>
                    <a:pt x="10938" y="8956"/>
                  </a:cubicBezTo>
                  <a:cubicBezTo>
                    <a:pt x="12963" y="8956"/>
                    <a:pt x="12963" y="9496"/>
                    <a:pt x="13638" y="10576"/>
                  </a:cubicBezTo>
                  <a:cubicBezTo>
                    <a:pt x="13638" y="8416"/>
                    <a:pt x="14988" y="6796"/>
                    <a:pt x="14988" y="4636"/>
                  </a:cubicBezTo>
                  <a:cubicBezTo>
                    <a:pt x="15663" y="4096"/>
                    <a:pt x="15663" y="2476"/>
                    <a:pt x="14988" y="1936"/>
                  </a:cubicBezTo>
                  <a:cubicBezTo>
                    <a:pt x="14988" y="1936"/>
                    <a:pt x="14988" y="1936"/>
                    <a:pt x="14988" y="1936"/>
                  </a:cubicBezTo>
                  <a:close/>
                  <a:moveTo>
                    <a:pt x="12963" y="11116"/>
                  </a:moveTo>
                  <a:cubicBezTo>
                    <a:pt x="12288" y="12196"/>
                    <a:pt x="11613" y="12736"/>
                    <a:pt x="10938" y="13276"/>
                  </a:cubicBezTo>
                  <a:cubicBezTo>
                    <a:pt x="10263" y="14896"/>
                    <a:pt x="10263" y="16516"/>
                    <a:pt x="10263" y="18136"/>
                  </a:cubicBezTo>
                  <a:cubicBezTo>
                    <a:pt x="10938" y="18136"/>
                    <a:pt x="11613" y="18676"/>
                    <a:pt x="12288" y="18136"/>
                  </a:cubicBezTo>
                  <a:cubicBezTo>
                    <a:pt x="12288" y="18136"/>
                    <a:pt x="12288" y="17596"/>
                    <a:pt x="12288" y="16516"/>
                  </a:cubicBezTo>
                  <a:cubicBezTo>
                    <a:pt x="12963" y="15976"/>
                    <a:pt x="13638" y="11656"/>
                    <a:pt x="12963" y="1111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8" name="iṣḷíḋê"/>
            <p:cNvSpPr/>
            <p:nvPr/>
          </p:nvSpPr>
          <p:spPr>
            <a:xfrm>
              <a:off x="1614861" y="127555"/>
              <a:ext cx="20171" cy="3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0" h="21185" extrusionOk="0">
                  <a:moveTo>
                    <a:pt x="0" y="0"/>
                  </a:moveTo>
                  <a:cubicBezTo>
                    <a:pt x="0" y="0"/>
                    <a:pt x="2700" y="0"/>
                    <a:pt x="2700" y="0"/>
                  </a:cubicBezTo>
                  <a:cubicBezTo>
                    <a:pt x="5400" y="3323"/>
                    <a:pt x="16200" y="6646"/>
                    <a:pt x="18900" y="9969"/>
                  </a:cubicBezTo>
                  <a:cubicBezTo>
                    <a:pt x="18900" y="13292"/>
                    <a:pt x="21600" y="16615"/>
                    <a:pt x="18900" y="18277"/>
                  </a:cubicBezTo>
                  <a:cubicBezTo>
                    <a:pt x="18900" y="19938"/>
                    <a:pt x="16200" y="19938"/>
                    <a:pt x="13500" y="19938"/>
                  </a:cubicBezTo>
                  <a:cubicBezTo>
                    <a:pt x="13500" y="21600"/>
                    <a:pt x="10800" y="21600"/>
                    <a:pt x="8100" y="19938"/>
                  </a:cubicBezTo>
                  <a:cubicBezTo>
                    <a:pt x="5400" y="14954"/>
                    <a:pt x="0" y="664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9" name="íṧḷïḍé"/>
            <p:cNvSpPr/>
            <p:nvPr/>
          </p:nvSpPr>
          <p:spPr>
            <a:xfrm>
              <a:off x="1648208" y="198419"/>
              <a:ext cx="45021" cy="2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57"/>
                  </a:moveTo>
                  <a:cubicBezTo>
                    <a:pt x="4050" y="9257"/>
                    <a:pt x="8100" y="9257"/>
                    <a:pt x="12150" y="6171"/>
                  </a:cubicBezTo>
                  <a:cubicBezTo>
                    <a:pt x="13500" y="3086"/>
                    <a:pt x="14850" y="0"/>
                    <a:pt x="16200" y="0"/>
                  </a:cubicBezTo>
                  <a:cubicBezTo>
                    <a:pt x="17550" y="0"/>
                    <a:pt x="18900" y="0"/>
                    <a:pt x="21600" y="0"/>
                  </a:cubicBezTo>
                  <a:cubicBezTo>
                    <a:pt x="21600" y="0"/>
                    <a:pt x="21600" y="3086"/>
                    <a:pt x="21600" y="6171"/>
                  </a:cubicBezTo>
                  <a:cubicBezTo>
                    <a:pt x="20250" y="6171"/>
                    <a:pt x="20250" y="9257"/>
                    <a:pt x="20250" y="12343"/>
                  </a:cubicBezTo>
                  <a:cubicBezTo>
                    <a:pt x="18900" y="15429"/>
                    <a:pt x="16200" y="18514"/>
                    <a:pt x="14850" y="21600"/>
                  </a:cubicBezTo>
                  <a:cubicBezTo>
                    <a:pt x="13500" y="21600"/>
                    <a:pt x="10800" y="21600"/>
                    <a:pt x="9450" y="21600"/>
                  </a:cubicBezTo>
                  <a:cubicBezTo>
                    <a:pt x="9450" y="21600"/>
                    <a:pt x="9450" y="18514"/>
                    <a:pt x="9450" y="18514"/>
                  </a:cubicBezTo>
                  <a:cubicBezTo>
                    <a:pt x="10800" y="18514"/>
                    <a:pt x="10800" y="15429"/>
                    <a:pt x="12150" y="15429"/>
                  </a:cubicBezTo>
                  <a:cubicBezTo>
                    <a:pt x="12150" y="15429"/>
                    <a:pt x="12150" y="15429"/>
                    <a:pt x="12150" y="15429"/>
                  </a:cubicBezTo>
                  <a:cubicBezTo>
                    <a:pt x="12150" y="15429"/>
                    <a:pt x="10800" y="15429"/>
                    <a:pt x="10800" y="15429"/>
                  </a:cubicBezTo>
                  <a:cubicBezTo>
                    <a:pt x="8100" y="21600"/>
                    <a:pt x="0" y="18514"/>
                    <a:pt x="0" y="92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0" name="ïṩḷíḑe"/>
            <p:cNvSpPr/>
            <p:nvPr/>
          </p:nvSpPr>
          <p:spPr>
            <a:xfrm>
              <a:off x="1617362" y="212591"/>
              <a:ext cx="109215" cy="95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13846" y="4447"/>
                  </a:moveTo>
                  <a:cubicBezTo>
                    <a:pt x="13846" y="4447"/>
                    <a:pt x="13846" y="4447"/>
                    <a:pt x="13846" y="4447"/>
                  </a:cubicBezTo>
                  <a:cubicBezTo>
                    <a:pt x="14400" y="3812"/>
                    <a:pt x="14954" y="3812"/>
                    <a:pt x="14954" y="3812"/>
                  </a:cubicBezTo>
                  <a:cubicBezTo>
                    <a:pt x="14954" y="3812"/>
                    <a:pt x="14954" y="3176"/>
                    <a:pt x="14954" y="3176"/>
                  </a:cubicBezTo>
                  <a:cubicBezTo>
                    <a:pt x="14400" y="3176"/>
                    <a:pt x="13846" y="3812"/>
                    <a:pt x="13292" y="3812"/>
                  </a:cubicBezTo>
                  <a:cubicBezTo>
                    <a:pt x="13292" y="3812"/>
                    <a:pt x="13292" y="3812"/>
                    <a:pt x="13292" y="4447"/>
                  </a:cubicBezTo>
                  <a:cubicBezTo>
                    <a:pt x="14400" y="5082"/>
                    <a:pt x="13846" y="6353"/>
                    <a:pt x="13846" y="8259"/>
                  </a:cubicBezTo>
                  <a:cubicBezTo>
                    <a:pt x="14400" y="10800"/>
                    <a:pt x="14400" y="13341"/>
                    <a:pt x="14400" y="15882"/>
                  </a:cubicBezTo>
                  <a:cubicBezTo>
                    <a:pt x="14400" y="16518"/>
                    <a:pt x="14400" y="19694"/>
                    <a:pt x="13846" y="20329"/>
                  </a:cubicBezTo>
                  <a:cubicBezTo>
                    <a:pt x="13846" y="20329"/>
                    <a:pt x="13846" y="20965"/>
                    <a:pt x="13292" y="20965"/>
                  </a:cubicBezTo>
                  <a:cubicBezTo>
                    <a:pt x="12738" y="21600"/>
                    <a:pt x="12185" y="20965"/>
                    <a:pt x="11631" y="20965"/>
                  </a:cubicBezTo>
                  <a:cubicBezTo>
                    <a:pt x="11077" y="20329"/>
                    <a:pt x="9969" y="20329"/>
                    <a:pt x="9415" y="19694"/>
                  </a:cubicBezTo>
                  <a:cubicBezTo>
                    <a:pt x="7200" y="18424"/>
                    <a:pt x="4431" y="16518"/>
                    <a:pt x="2769" y="15247"/>
                  </a:cubicBezTo>
                  <a:cubicBezTo>
                    <a:pt x="1662" y="14612"/>
                    <a:pt x="0" y="14612"/>
                    <a:pt x="0" y="13341"/>
                  </a:cubicBezTo>
                  <a:cubicBezTo>
                    <a:pt x="1662" y="13341"/>
                    <a:pt x="2769" y="14612"/>
                    <a:pt x="4431" y="14612"/>
                  </a:cubicBezTo>
                  <a:cubicBezTo>
                    <a:pt x="5538" y="15247"/>
                    <a:pt x="6646" y="15247"/>
                    <a:pt x="8308" y="15247"/>
                  </a:cubicBezTo>
                  <a:cubicBezTo>
                    <a:pt x="8862" y="15247"/>
                    <a:pt x="10523" y="15882"/>
                    <a:pt x="10523" y="15882"/>
                  </a:cubicBezTo>
                  <a:cubicBezTo>
                    <a:pt x="11631" y="14612"/>
                    <a:pt x="11077" y="13341"/>
                    <a:pt x="11077" y="11435"/>
                  </a:cubicBezTo>
                  <a:cubicBezTo>
                    <a:pt x="11631" y="10165"/>
                    <a:pt x="12185" y="5718"/>
                    <a:pt x="11631" y="4447"/>
                  </a:cubicBezTo>
                  <a:cubicBezTo>
                    <a:pt x="11631" y="4447"/>
                    <a:pt x="11631" y="4447"/>
                    <a:pt x="11631" y="4447"/>
                  </a:cubicBezTo>
                  <a:cubicBezTo>
                    <a:pt x="11077" y="5082"/>
                    <a:pt x="9969" y="5718"/>
                    <a:pt x="9415" y="5718"/>
                  </a:cubicBezTo>
                  <a:cubicBezTo>
                    <a:pt x="7754" y="6988"/>
                    <a:pt x="5538" y="8894"/>
                    <a:pt x="2769" y="8259"/>
                  </a:cubicBezTo>
                  <a:cubicBezTo>
                    <a:pt x="2215" y="7624"/>
                    <a:pt x="1662" y="6988"/>
                    <a:pt x="1662" y="5718"/>
                  </a:cubicBezTo>
                  <a:cubicBezTo>
                    <a:pt x="2215" y="5718"/>
                    <a:pt x="2769" y="6353"/>
                    <a:pt x="3877" y="6353"/>
                  </a:cubicBezTo>
                  <a:cubicBezTo>
                    <a:pt x="4431" y="5718"/>
                    <a:pt x="5538" y="5082"/>
                    <a:pt x="6092" y="5082"/>
                  </a:cubicBezTo>
                  <a:cubicBezTo>
                    <a:pt x="7754" y="3812"/>
                    <a:pt x="9415" y="3176"/>
                    <a:pt x="10523" y="2541"/>
                  </a:cubicBezTo>
                  <a:cubicBezTo>
                    <a:pt x="12185" y="1906"/>
                    <a:pt x="13846" y="1906"/>
                    <a:pt x="16062" y="1271"/>
                  </a:cubicBezTo>
                  <a:cubicBezTo>
                    <a:pt x="16615" y="635"/>
                    <a:pt x="17169" y="0"/>
                    <a:pt x="18277" y="0"/>
                  </a:cubicBezTo>
                  <a:cubicBezTo>
                    <a:pt x="18831" y="0"/>
                    <a:pt x="19938" y="635"/>
                    <a:pt x="20492" y="635"/>
                  </a:cubicBezTo>
                  <a:cubicBezTo>
                    <a:pt x="21046" y="1271"/>
                    <a:pt x="21046" y="1271"/>
                    <a:pt x="21600" y="1906"/>
                  </a:cubicBezTo>
                  <a:cubicBezTo>
                    <a:pt x="21600" y="2541"/>
                    <a:pt x="21600" y="2541"/>
                    <a:pt x="21600" y="3176"/>
                  </a:cubicBezTo>
                  <a:cubicBezTo>
                    <a:pt x="19938" y="4447"/>
                    <a:pt x="16615" y="5082"/>
                    <a:pt x="13846" y="44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1" name="îṥľîḑe"/>
            <p:cNvSpPr/>
            <p:nvPr/>
          </p:nvSpPr>
          <p:spPr>
            <a:xfrm>
              <a:off x="1597353" y="56691"/>
              <a:ext cx="160282" cy="175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600" extrusionOk="0">
                  <a:moveTo>
                    <a:pt x="12081" y="0"/>
                  </a:moveTo>
                  <a:cubicBezTo>
                    <a:pt x="13546" y="0"/>
                    <a:pt x="15010" y="1045"/>
                    <a:pt x="15010" y="2439"/>
                  </a:cubicBezTo>
                  <a:cubicBezTo>
                    <a:pt x="14644" y="2787"/>
                    <a:pt x="14278" y="3135"/>
                    <a:pt x="13912" y="3484"/>
                  </a:cubicBezTo>
                  <a:cubicBezTo>
                    <a:pt x="13180" y="4181"/>
                    <a:pt x="12447" y="4529"/>
                    <a:pt x="11349" y="5226"/>
                  </a:cubicBezTo>
                  <a:cubicBezTo>
                    <a:pt x="10983" y="5226"/>
                    <a:pt x="10251" y="5574"/>
                    <a:pt x="10251" y="5923"/>
                  </a:cubicBezTo>
                  <a:cubicBezTo>
                    <a:pt x="10251" y="5923"/>
                    <a:pt x="10617" y="6271"/>
                    <a:pt x="10617" y="6271"/>
                  </a:cubicBezTo>
                  <a:cubicBezTo>
                    <a:pt x="11349" y="5923"/>
                    <a:pt x="11715" y="5574"/>
                    <a:pt x="12447" y="5226"/>
                  </a:cubicBezTo>
                  <a:cubicBezTo>
                    <a:pt x="14278" y="4529"/>
                    <a:pt x="15742" y="3832"/>
                    <a:pt x="17573" y="3484"/>
                  </a:cubicBezTo>
                  <a:cubicBezTo>
                    <a:pt x="18671" y="3135"/>
                    <a:pt x="19769" y="2787"/>
                    <a:pt x="20868" y="3135"/>
                  </a:cubicBezTo>
                  <a:cubicBezTo>
                    <a:pt x="20868" y="3135"/>
                    <a:pt x="20868" y="3484"/>
                    <a:pt x="20868" y="3484"/>
                  </a:cubicBezTo>
                  <a:cubicBezTo>
                    <a:pt x="20868" y="4877"/>
                    <a:pt x="19403" y="5574"/>
                    <a:pt x="18671" y="6619"/>
                  </a:cubicBezTo>
                  <a:cubicBezTo>
                    <a:pt x="17573" y="7665"/>
                    <a:pt x="16841" y="9058"/>
                    <a:pt x="15742" y="10452"/>
                  </a:cubicBezTo>
                  <a:cubicBezTo>
                    <a:pt x="15742" y="10800"/>
                    <a:pt x="15742" y="10800"/>
                    <a:pt x="15376" y="11148"/>
                  </a:cubicBezTo>
                  <a:cubicBezTo>
                    <a:pt x="15010" y="11497"/>
                    <a:pt x="14644" y="12194"/>
                    <a:pt x="14278" y="12890"/>
                  </a:cubicBezTo>
                  <a:cubicBezTo>
                    <a:pt x="14644" y="12890"/>
                    <a:pt x="14644" y="12890"/>
                    <a:pt x="14644" y="12890"/>
                  </a:cubicBezTo>
                  <a:cubicBezTo>
                    <a:pt x="15376" y="12194"/>
                    <a:pt x="17939" y="11845"/>
                    <a:pt x="18671" y="11845"/>
                  </a:cubicBezTo>
                  <a:cubicBezTo>
                    <a:pt x="19403" y="11497"/>
                    <a:pt x="20502" y="11845"/>
                    <a:pt x="20502" y="12194"/>
                  </a:cubicBezTo>
                  <a:cubicBezTo>
                    <a:pt x="21600" y="12890"/>
                    <a:pt x="19769" y="13935"/>
                    <a:pt x="19037" y="14284"/>
                  </a:cubicBezTo>
                  <a:cubicBezTo>
                    <a:pt x="18305" y="14981"/>
                    <a:pt x="16841" y="15329"/>
                    <a:pt x="15742" y="15677"/>
                  </a:cubicBezTo>
                  <a:cubicBezTo>
                    <a:pt x="15010" y="15677"/>
                    <a:pt x="14278" y="15677"/>
                    <a:pt x="13912" y="16026"/>
                  </a:cubicBezTo>
                  <a:cubicBezTo>
                    <a:pt x="12447" y="16374"/>
                    <a:pt x="11349" y="16723"/>
                    <a:pt x="9519" y="16723"/>
                  </a:cubicBezTo>
                  <a:cubicBezTo>
                    <a:pt x="9519" y="16723"/>
                    <a:pt x="9519" y="16723"/>
                    <a:pt x="9519" y="16723"/>
                  </a:cubicBezTo>
                  <a:cubicBezTo>
                    <a:pt x="9885" y="16374"/>
                    <a:pt x="10617" y="16374"/>
                    <a:pt x="10983" y="16026"/>
                  </a:cubicBezTo>
                  <a:cubicBezTo>
                    <a:pt x="12447" y="15329"/>
                    <a:pt x="14644" y="14632"/>
                    <a:pt x="16475" y="13935"/>
                  </a:cubicBezTo>
                  <a:cubicBezTo>
                    <a:pt x="17207" y="13587"/>
                    <a:pt x="18305" y="13239"/>
                    <a:pt x="18671" y="12542"/>
                  </a:cubicBezTo>
                  <a:cubicBezTo>
                    <a:pt x="18671" y="12542"/>
                    <a:pt x="18305" y="12542"/>
                    <a:pt x="18305" y="12542"/>
                  </a:cubicBezTo>
                  <a:cubicBezTo>
                    <a:pt x="17939" y="12890"/>
                    <a:pt x="17573" y="12890"/>
                    <a:pt x="17207" y="12890"/>
                  </a:cubicBezTo>
                  <a:cubicBezTo>
                    <a:pt x="16475" y="13239"/>
                    <a:pt x="15376" y="13239"/>
                    <a:pt x="14278" y="13587"/>
                  </a:cubicBezTo>
                  <a:cubicBezTo>
                    <a:pt x="13912" y="13587"/>
                    <a:pt x="13546" y="13935"/>
                    <a:pt x="13180" y="13935"/>
                  </a:cubicBezTo>
                  <a:cubicBezTo>
                    <a:pt x="12814" y="14284"/>
                    <a:pt x="12447" y="14632"/>
                    <a:pt x="12081" y="14632"/>
                  </a:cubicBezTo>
                  <a:cubicBezTo>
                    <a:pt x="11349" y="14981"/>
                    <a:pt x="10983" y="14632"/>
                    <a:pt x="10617" y="14632"/>
                  </a:cubicBezTo>
                  <a:cubicBezTo>
                    <a:pt x="10251" y="14632"/>
                    <a:pt x="9885" y="14981"/>
                    <a:pt x="9519" y="14981"/>
                  </a:cubicBezTo>
                  <a:cubicBezTo>
                    <a:pt x="8054" y="15677"/>
                    <a:pt x="6590" y="16026"/>
                    <a:pt x="5492" y="16723"/>
                  </a:cubicBezTo>
                  <a:cubicBezTo>
                    <a:pt x="4027" y="17768"/>
                    <a:pt x="2929" y="20903"/>
                    <a:pt x="732" y="21600"/>
                  </a:cubicBezTo>
                  <a:cubicBezTo>
                    <a:pt x="366" y="21600"/>
                    <a:pt x="0" y="21600"/>
                    <a:pt x="0" y="21252"/>
                  </a:cubicBezTo>
                  <a:cubicBezTo>
                    <a:pt x="0" y="20903"/>
                    <a:pt x="0" y="19858"/>
                    <a:pt x="366" y="19510"/>
                  </a:cubicBezTo>
                  <a:cubicBezTo>
                    <a:pt x="1098" y="18465"/>
                    <a:pt x="1831" y="17419"/>
                    <a:pt x="2563" y="16374"/>
                  </a:cubicBezTo>
                  <a:cubicBezTo>
                    <a:pt x="2929" y="16026"/>
                    <a:pt x="2929" y="15677"/>
                    <a:pt x="3295" y="15677"/>
                  </a:cubicBezTo>
                  <a:cubicBezTo>
                    <a:pt x="3295" y="16026"/>
                    <a:pt x="2929" y="16374"/>
                    <a:pt x="2929" y="16723"/>
                  </a:cubicBezTo>
                  <a:cubicBezTo>
                    <a:pt x="2197" y="17768"/>
                    <a:pt x="1464" y="18813"/>
                    <a:pt x="1098" y="19858"/>
                  </a:cubicBezTo>
                  <a:cubicBezTo>
                    <a:pt x="1098" y="19858"/>
                    <a:pt x="1098" y="19858"/>
                    <a:pt x="1098" y="19858"/>
                  </a:cubicBezTo>
                  <a:cubicBezTo>
                    <a:pt x="1464" y="19510"/>
                    <a:pt x="2197" y="19161"/>
                    <a:pt x="2563" y="18813"/>
                  </a:cubicBezTo>
                  <a:cubicBezTo>
                    <a:pt x="3295" y="18116"/>
                    <a:pt x="3661" y="17419"/>
                    <a:pt x="4393" y="17071"/>
                  </a:cubicBezTo>
                  <a:cubicBezTo>
                    <a:pt x="5492" y="16374"/>
                    <a:pt x="6224" y="15677"/>
                    <a:pt x="7322" y="15329"/>
                  </a:cubicBezTo>
                  <a:cubicBezTo>
                    <a:pt x="8054" y="14981"/>
                    <a:pt x="8786" y="14632"/>
                    <a:pt x="9519" y="14284"/>
                  </a:cubicBezTo>
                  <a:cubicBezTo>
                    <a:pt x="9885" y="13935"/>
                    <a:pt x="10251" y="13935"/>
                    <a:pt x="10251" y="13935"/>
                  </a:cubicBezTo>
                  <a:cubicBezTo>
                    <a:pt x="10251" y="13587"/>
                    <a:pt x="10251" y="13239"/>
                    <a:pt x="10251" y="12890"/>
                  </a:cubicBezTo>
                  <a:cubicBezTo>
                    <a:pt x="9519" y="12542"/>
                    <a:pt x="9153" y="12194"/>
                    <a:pt x="8420" y="11845"/>
                  </a:cubicBezTo>
                  <a:cubicBezTo>
                    <a:pt x="8420" y="11845"/>
                    <a:pt x="8420" y="11845"/>
                    <a:pt x="8420" y="11845"/>
                  </a:cubicBezTo>
                  <a:cubicBezTo>
                    <a:pt x="7322" y="12542"/>
                    <a:pt x="6956" y="13935"/>
                    <a:pt x="5492" y="13935"/>
                  </a:cubicBezTo>
                  <a:cubicBezTo>
                    <a:pt x="5492" y="13935"/>
                    <a:pt x="5492" y="13935"/>
                    <a:pt x="5492" y="13587"/>
                  </a:cubicBezTo>
                  <a:cubicBezTo>
                    <a:pt x="6224" y="13239"/>
                    <a:pt x="7322" y="11845"/>
                    <a:pt x="7322" y="10800"/>
                  </a:cubicBezTo>
                  <a:cubicBezTo>
                    <a:pt x="7322" y="10800"/>
                    <a:pt x="6956" y="10800"/>
                    <a:pt x="6956" y="10452"/>
                  </a:cubicBezTo>
                  <a:cubicBezTo>
                    <a:pt x="6590" y="10800"/>
                    <a:pt x="5492" y="11148"/>
                    <a:pt x="5492" y="10452"/>
                  </a:cubicBezTo>
                  <a:cubicBezTo>
                    <a:pt x="5858" y="10103"/>
                    <a:pt x="5492" y="9406"/>
                    <a:pt x="5492" y="9058"/>
                  </a:cubicBezTo>
                  <a:cubicBezTo>
                    <a:pt x="5125" y="8013"/>
                    <a:pt x="5125" y="7316"/>
                    <a:pt x="4759" y="6271"/>
                  </a:cubicBezTo>
                  <a:cubicBezTo>
                    <a:pt x="4393" y="5923"/>
                    <a:pt x="4393" y="5574"/>
                    <a:pt x="4027" y="4877"/>
                  </a:cubicBezTo>
                  <a:cubicBezTo>
                    <a:pt x="4393" y="4877"/>
                    <a:pt x="4393" y="4877"/>
                    <a:pt x="4393" y="4877"/>
                  </a:cubicBezTo>
                  <a:cubicBezTo>
                    <a:pt x="4759" y="5226"/>
                    <a:pt x="5125" y="5226"/>
                    <a:pt x="5125" y="5574"/>
                  </a:cubicBezTo>
                  <a:cubicBezTo>
                    <a:pt x="5858" y="6271"/>
                    <a:pt x="6224" y="6968"/>
                    <a:pt x="6590" y="7665"/>
                  </a:cubicBezTo>
                  <a:cubicBezTo>
                    <a:pt x="6956" y="8013"/>
                    <a:pt x="7322" y="8710"/>
                    <a:pt x="7688" y="9406"/>
                  </a:cubicBezTo>
                  <a:cubicBezTo>
                    <a:pt x="7688" y="9755"/>
                    <a:pt x="7688" y="9755"/>
                    <a:pt x="7688" y="10103"/>
                  </a:cubicBezTo>
                  <a:cubicBezTo>
                    <a:pt x="8420" y="9406"/>
                    <a:pt x="9153" y="8361"/>
                    <a:pt x="9153" y="7316"/>
                  </a:cubicBezTo>
                  <a:cubicBezTo>
                    <a:pt x="8786" y="6968"/>
                    <a:pt x="8420" y="6271"/>
                    <a:pt x="8420" y="5574"/>
                  </a:cubicBezTo>
                  <a:cubicBezTo>
                    <a:pt x="8786" y="5574"/>
                    <a:pt x="9153" y="5574"/>
                    <a:pt x="9519" y="5923"/>
                  </a:cubicBezTo>
                  <a:cubicBezTo>
                    <a:pt x="10251" y="4529"/>
                    <a:pt x="12447" y="2439"/>
                    <a:pt x="12814" y="1045"/>
                  </a:cubicBezTo>
                  <a:cubicBezTo>
                    <a:pt x="12447" y="697"/>
                    <a:pt x="12081" y="348"/>
                    <a:pt x="12081" y="0"/>
                  </a:cubicBezTo>
                  <a:close/>
                  <a:moveTo>
                    <a:pt x="19037" y="3832"/>
                  </a:moveTo>
                  <a:cubicBezTo>
                    <a:pt x="17207" y="3832"/>
                    <a:pt x="16108" y="4529"/>
                    <a:pt x="15010" y="5226"/>
                  </a:cubicBezTo>
                  <a:cubicBezTo>
                    <a:pt x="14278" y="5574"/>
                    <a:pt x="13546" y="5574"/>
                    <a:pt x="12814" y="5923"/>
                  </a:cubicBezTo>
                  <a:cubicBezTo>
                    <a:pt x="12814" y="5923"/>
                    <a:pt x="12814" y="5923"/>
                    <a:pt x="12814" y="5923"/>
                  </a:cubicBezTo>
                  <a:cubicBezTo>
                    <a:pt x="13912" y="6968"/>
                    <a:pt x="15010" y="7665"/>
                    <a:pt x="14644" y="9755"/>
                  </a:cubicBezTo>
                  <a:cubicBezTo>
                    <a:pt x="14644" y="9755"/>
                    <a:pt x="14644" y="9755"/>
                    <a:pt x="14644" y="9755"/>
                  </a:cubicBezTo>
                  <a:cubicBezTo>
                    <a:pt x="14644" y="9755"/>
                    <a:pt x="14644" y="9755"/>
                    <a:pt x="14644" y="9755"/>
                  </a:cubicBezTo>
                  <a:cubicBezTo>
                    <a:pt x="15010" y="9406"/>
                    <a:pt x="15376" y="8710"/>
                    <a:pt x="15742" y="8361"/>
                  </a:cubicBezTo>
                  <a:cubicBezTo>
                    <a:pt x="16475" y="7665"/>
                    <a:pt x="17207" y="6619"/>
                    <a:pt x="17939" y="5923"/>
                  </a:cubicBezTo>
                  <a:cubicBezTo>
                    <a:pt x="18305" y="5226"/>
                    <a:pt x="18671" y="4529"/>
                    <a:pt x="19037" y="3832"/>
                  </a:cubicBezTo>
                  <a:close/>
                  <a:moveTo>
                    <a:pt x="14278" y="10103"/>
                  </a:moveTo>
                  <a:cubicBezTo>
                    <a:pt x="14278" y="10103"/>
                    <a:pt x="12081" y="10800"/>
                    <a:pt x="12081" y="11148"/>
                  </a:cubicBezTo>
                  <a:cubicBezTo>
                    <a:pt x="11715" y="11148"/>
                    <a:pt x="10983" y="11148"/>
                    <a:pt x="10983" y="11148"/>
                  </a:cubicBezTo>
                  <a:cubicBezTo>
                    <a:pt x="10983" y="11497"/>
                    <a:pt x="10983" y="11845"/>
                    <a:pt x="10983" y="11845"/>
                  </a:cubicBezTo>
                  <a:cubicBezTo>
                    <a:pt x="11349" y="12542"/>
                    <a:pt x="10983" y="12890"/>
                    <a:pt x="11715" y="13239"/>
                  </a:cubicBezTo>
                  <a:cubicBezTo>
                    <a:pt x="12447" y="11845"/>
                    <a:pt x="13546" y="11148"/>
                    <a:pt x="14278" y="10103"/>
                  </a:cubicBezTo>
                  <a:cubicBezTo>
                    <a:pt x="14278" y="10103"/>
                    <a:pt x="14278" y="10103"/>
                    <a:pt x="14278" y="10103"/>
                  </a:cubicBezTo>
                  <a:close/>
                  <a:moveTo>
                    <a:pt x="10251" y="9755"/>
                  </a:moveTo>
                  <a:cubicBezTo>
                    <a:pt x="10251" y="9755"/>
                    <a:pt x="10617" y="9755"/>
                    <a:pt x="10617" y="9755"/>
                  </a:cubicBezTo>
                  <a:cubicBezTo>
                    <a:pt x="10617" y="9755"/>
                    <a:pt x="10617" y="9755"/>
                    <a:pt x="10617" y="9755"/>
                  </a:cubicBezTo>
                  <a:cubicBezTo>
                    <a:pt x="10617" y="10103"/>
                    <a:pt x="10617" y="10452"/>
                    <a:pt x="10983" y="10452"/>
                  </a:cubicBezTo>
                  <a:cubicBezTo>
                    <a:pt x="11715" y="9755"/>
                    <a:pt x="13546" y="9755"/>
                    <a:pt x="13546" y="8361"/>
                  </a:cubicBezTo>
                  <a:cubicBezTo>
                    <a:pt x="13180" y="8013"/>
                    <a:pt x="13180" y="7316"/>
                    <a:pt x="12814" y="6968"/>
                  </a:cubicBezTo>
                  <a:cubicBezTo>
                    <a:pt x="12814" y="6619"/>
                    <a:pt x="12447" y="6619"/>
                    <a:pt x="12081" y="6271"/>
                  </a:cubicBezTo>
                  <a:cubicBezTo>
                    <a:pt x="12081" y="6271"/>
                    <a:pt x="11715" y="6271"/>
                    <a:pt x="11349" y="6619"/>
                  </a:cubicBezTo>
                  <a:cubicBezTo>
                    <a:pt x="11715" y="6619"/>
                    <a:pt x="12447" y="7316"/>
                    <a:pt x="12081" y="7665"/>
                  </a:cubicBezTo>
                  <a:cubicBezTo>
                    <a:pt x="12081" y="8013"/>
                    <a:pt x="11715" y="8013"/>
                    <a:pt x="11349" y="8361"/>
                  </a:cubicBezTo>
                  <a:cubicBezTo>
                    <a:pt x="10983" y="8710"/>
                    <a:pt x="9885" y="9755"/>
                    <a:pt x="9885" y="10452"/>
                  </a:cubicBezTo>
                  <a:cubicBezTo>
                    <a:pt x="9885" y="10452"/>
                    <a:pt x="9885" y="10800"/>
                    <a:pt x="10251" y="10800"/>
                  </a:cubicBezTo>
                  <a:cubicBezTo>
                    <a:pt x="10251" y="10800"/>
                    <a:pt x="10251" y="10800"/>
                    <a:pt x="10251" y="10452"/>
                  </a:cubicBezTo>
                  <a:cubicBezTo>
                    <a:pt x="10251" y="10452"/>
                    <a:pt x="10251" y="10452"/>
                    <a:pt x="10251" y="10452"/>
                  </a:cubicBezTo>
                  <a:cubicBezTo>
                    <a:pt x="10251" y="10452"/>
                    <a:pt x="10251" y="10103"/>
                    <a:pt x="10251" y="975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2" name="ïṧ1íḑe"/>
            <p:cNvSpPr/>
            <p:nvPr/>
          </p:nvSpPr>
          <p:spPr>
            <a:xfrm>
              <a:off x="825354" y="105045"/>
              <a:ext cx="117552" cy="181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43" y="16875"/>
                  </a:moveTo>
                  <a:cubicBezTo>
                    <a:pt x="15943" y="15525"/>
                    <a:pt x="15943" y="15525"/>
                    <a:pt x="15943" y="14513"/>
                  </a:cubicBezTo>
                  <a:cubicBezTo>
                    <a:pt x="15943" y="14175"/>
                    <a:pt x="16457" y="13500"/>
                    <a:pt x="16457" y="12825"/>
                  </a:cubicBezTo>
                  <a:cubicBezTo>
                    <a:pt x="16971" y="12488"/>
                    <a:pt x="16971" y="11813"/>
                    <a:pt x="16971" y="11475"/>
                  </a:cubicBezTo>
                  <a:cubicBezTo>
                    <a:pt x="16971" y="11138"/>
                    <a:pt x="17486" y="10125"/>
                    <a:pt x="16971" y="10125"/>
                  </a:cubicBezTo>
                  <a:cubicBezTo>
                    <a:pt x="16971" y="9788"/>
                    <a:pt x="16457" y="9450"/>
                    <a:pt x="16457" y="9450"/>
                  </a:cubicBezTo>
                  <a:cubicBezTo>
                    <a:pt x="15943" y="9450"/>
                    <a:pt x="15943" y="9450"/>
                    <a:pt x="15429" y="9450"/>
                  </a:cubicBezTo>
                  <a:cubicBezTo>
                    <a:pt x="15429" y="9788"/>
                    <a:pt x="14914" y="9788"/>
                    <a:pt x="14914" y="9788"/>
                  </a:cubicBezTo>
                  <a:cubicBezTo>
                    <a:pt x="14400" y="9788"/>
                    <a:pt x="14400" y="10125"/>
                    <a:pt x="13886" y="10125"/>
                  </a:cubicBezTo>
                  <a:cubicBezTo>
                    <a:pt x="12857" y="10463"/>
                    <a:pt x="12343" y="10800"/>
                    <a:pt x="11829" y="11475"/>
                  </a:cubicBezTo>
                  <a:cubicBezTo>
                    <a:pt x="11829" y="11813"/>
                    <a:pt x="12343" y="12825"/>
                    <a:pt x="11829" y="13163"/>
                  </a:cubicBezTo>
                  <a:cubicBezTo>
                    <a:pt x="11829" y="13163"/>
                    <a:pt x="11829" y="13500"/>
                    <a:pt x="11829" y="13500"/>
                  </a:cubicBezTo>
                  <a:cubicBezTo>
                    <a:pt x="10800" y="13500"/>
                    <a:pt x="9257" y="13500"/>
                    <a:pt x="8743" y="13837"/>
                  </a:cubicBezTo>
                  <a:cubicBezTo>
                    <a:pt x="7714" y="14513"/>
                    <a:pt x="6171" y="15188"/>
                    <a:pt x="5657" y="15188"/>
                  </a:cubicBezTo>
                  <a:cubicBezTo>
                    <a:pt x="5143" y="15525"/>
                    <a:pt x="2571" y="15525"/>
                    <a:pt x="1543" y="15188"/>
                  </a:cubicBezTo>
                  <a:cubicBezTo>
                    <a:pt x="1543" y="15188"/>
                    <a:pt x="1029" y="14850"/>
                    <a:pt x="514" y="14850"/>
                  </a:cubicBezTo>
                  <a:cubicBezTo>
                    <a:pt x="514" y="14513"/>
                    <a:pt x="0" y="13837"/>
                    <a:pt x="0" y="13837"/>
                  </a:cubicBezTo>
                  <a:cubicBezTo>
                    <a:pt x="514" y="13500"/>
                    <a:pt x="0" y="13500"/>
                    <a:pt x="514" y="13500"/>
                  </a:cubicBezTo>
                  <a:cubicBezTo>
                    <a:pt x="1029" y="13500"/>
                    <a:pt x="1543" y="13500"/>
                    <a:pt x="1543" y="13500"/>
                  </a:cubicBezTo>
                  <a:cubicBezTo>
                    <a:pt x="2057" y="13500"/>
                    <a:pt x="2571" y="13163"/>
                    <a:pt x="3086" y="13163"/>
                  </a:cubicBezTo>
                  <a:cubicBezTo>
                    <a:pt x="4114" y="12825"/>
                    <a:pt x="5143" y="12488"/>
                    <a:pt x="5657" y="12488"/>
                  </a:cubicBezTo>
                  <a:cubicBezTo>
                    <a:pt x="6171" y="12150"/>
                    <a:pt x="6686" y="11813"/>
                    <a:pt x="6686" y="11475"/>
                  </a:cubicBezTo>
                  <a:cubicBezTo>
                    <a:pt x="6686" y="11475"/>
                    <a:pt x="6686" y="11475"/>
                    <a:pt x="6686" y="11138"/>
                  </a:cubicBezTo>
                  <a:cubicBezTo>
                    <a:pt x="6686" y="10800"/>
                    <a:pt x="6171" y="10800"/>
                    <a:pt x="5657" y="10463"/>
                  </a:cubicBezTo>
                  <a:cubicBezTo>
                    <a:pt x="5143" y="10463"/>
                    <a:pt x="4629" y="10463"/>
                    <a:pt x="4114" y="10800"/>
                  </a:cubicBezTo>
                  <a:cubicBezTo>
                    <a:pt x="4114" y="10800"/>
                    <a:pt x="3600" y="11138"/>
                    <a:pt x="3086" y="11138"/>
                  </a:cubicBezTo>
                  <a:cubicBezTo>
                    <a:pt x="2571" y="10800"/>
                    <a:pt x="1543" y="10800"/>
                    <a:pt x="1029" y="10125"/>
                  </a:cubicBezTo>
                  <a:cubicBezTo>
                    <a:pt x="514" y="10125"/>
                    <a:pt x="514" y="9788"/>
                    <a:pt x="514" y="9788"/>
                  </a:cubicBezTo>
                  <a:cubicBezTo>
                    <a:pt x="514" y="9788"/>
                    <a:pt x="514" y="9788"/>
                    <a:pt x="514" y="9788"/>
                  </a:cubicBezTo>
                  <a:cubicBezTo>
                    <a:pt x="514" y="9788"/>
                    <a:pt x="514" y="9450"/>
                    <a:pt x="514" y="9450"/>
                  </a:cubicBezTo>
                  <a:cubicBezTo>
                    <a:pt x="514" y="9112"/>
                    <a:pt x="514" y="9112"/>
                    <a:pt x="514" y="8775"/>
                  </a:cubicBezTo>
                  <a:cubicBezTo>
                    <a:pt x="1029" y="8775"/>
                    <a:pt x="0" y="8775"/>
                    <a:pt x="2571" y="8775"/>
                  </a:cubicBezTo>
                  <a:cubicBezTo>
                    <a:pt x="3086" y="8775"/>
                    <a:pt x="3086" y="8775"/>
                    <a:pt x="3600" y="8775"/>
                  </a:cubicBezTo>
                  <a:cubicBezTo>
                    <a:pt x="3600" y="8438"/>
                    <a:pt x="3600" y="8438"/>
                    <a:pt x="4114" y="8438"/>
                  </a:cubicBezTo>
                  <a:cubicBezTo>
                    <a:pt x="4629" y="8438"/>
                    <a:pt x="5143" y="8438"/>
                    <a:pt x="6171" y="8100"/>
                  </a:cubicBezTo>
                  <a:cubicBezTo>
                    <a:pt x="7200" y="7763"/>
                    <a:pt x="8229" y="7425"/>
                    <a:pt x="8743" y="7088"/>
                  </a:cubicBezTo>
                  <a:cubicBezTo>
                    <a:pt x="9257" y="6750"/>
                    <a:pt x="9771" y="6075"/>
                    <a:pt x="9771" y="5400"/>
                  </a:cubicBezTo>
                  <a:cubicBezTo>
                    <a:pt x="10286" y="5063"/>
                    <a:pt x="10286" y="4388"/>
                    <a:pt x="10800" y="4050"/>
                  </a:cubicBezTo>
                  <a:cubicBezTo>
                    <a:pt x="10800" y="3713"/>
                    <a:pt x="10800" y="3375"/>
                    <a:pt x="10800" y="3038"/>
                  </a:cubicBezTo>
                  <a:cubicBezTo>
                    <a:pt x="10800" y="3038"/>
                    <a:pt x="11314" y="2700"/>
                    <a:pt x="11314" y="2700"/>
                  </a:cubicBezTo>
                  <a:cubicBezTo>
                    <a:pt x="11314" y="2363"/>
                    <a:pt x="11314" y="2025"/>
                    <a:pt x="11829" y="1688"/>
                  </a:cubicBezTo>
                  <a:cubicBezTo>
                    <a:pt x="11829" y="1013"/>
                    <a:pt x="12343" y="338"/>
                    <a:pt x="12857" y="0"/>
                  </a:cubicBezTo>
                  <a:cubicBezTo>
                    <a:pt x="13371" y="0"/>
                    <a:pt x="13371" y="0"/>
                    <a:pt x="13886" y="0"/>
                  </a:cubicBezTo>
                  <a:cubicBezTo>
                    <a:pt x="14400" y="338"/>
                    <a:pt x="14400" y="338"/>
                    <a:pt x="14400" y="338"/>
                  </a:cubicBezTo>
                  <a:cubicBezTo>
                    <a:pt x="15429" y="1688"/>
                    <a:pt x="15429" y="2025"/>
                    <a:pt x="15429" y="2363"/>
                  </a:cubicBezTo>
                  <a:cubicBezTo>
                    <a:pt x="15943" y="2700"/>
                    <a:pt x="15429" y="3375"/>
                    <a:pt x="14914" y="4388"/>
                  </a:cubicBezTo>
                  <a:cubicBezTo>
                    <a:pt x="14914" y="4725"/>
                    <a:pt x="15429" y="4725"/>
                    <a:pt x="15943" y="4388"/>
                  </a:cubicBezTo>
                  <a:cubicBezTo>
                    <a:pt x="16457" y="4388"/>
                    <a:pt x="16971" y="4050"/>
                    <a:pt x="16971" y="4388"/>
                  </a:cubicBezTo>
                  <a:cubicBezTo>
                    <a:pt x="16457" y="4388"/>
                    <a:pt x="17486" y="3713"/>
                    <a:pt x="17486" y="3713"/>
                  </a:cubicBezTo>
                  <a:cubicBezTo>
                    <a:pt x="18000" y="3375"/>
                    <a:pt x="18514" y="3038"/>
                    <a:pt x="18514" y="3038"/>
                  </a:cubicBezTo>
                  <a:cubicBezTo>
                    <a:pt x="19029" y="3038"/>
                    <a:pt x="20057" y="2700"/>
                    <a:pt x="20571" y="3038"/>
                  </a:cubicBezTo>
                  <a:cubicBezTo>
                    <a:pt x="21086" y="3375"/>
                    <a:pt x="21600" y="3713"/>
                    <a:pt x="21086" y="4050"/>
                  </a:cubicBezTo>
                  <a:cubicBezTo>
                    <a:pt x="20057" y="5063"/>
                    <a:pt x="19543" y="5063"/>
                    <a:pt x="19029" y="5063"/>
                  </a:cubicBezTo>
                  <a:cubicBezTo>
                    <a:pt x="15429" y="6075"/>
                    <a:pt x="14400" y="6412"/>
                    <a:pt x="13371" y="7088"/>
                  </a:cubicBezTo>
                  <a:cubicBezTo>
                    <a:pt x="11829" y="7425"/>
                    <a:pt x="11829" y="8100"/>
                    <a:pt x="10286" y="9112"/>
                  </a:cubicBezTo>
                  <a:cubicBezTo>
                    <a:pt x="9771" y="9450"/>
                    <a:pt x="9257" y="9788"/>
                    <a:pt x="8743" y="9788"/>
                  </a:cubicBezTo>
                  <a:cubicBezTo>
                    <a:pt x="8743" y="10125"/>
                    <a:pt x="9257" y="10800"/>
                    <a:pt x="9771" y="10800"/>
                  </a:cubicBezTo>
                  <a:cubicBezTo>
                    <a:pt x="10286" y="10800"/>
                    <a:pt x="11829" y="9788"/>
                    <a:pt x="12857" y="9450"/>
                  </a:cubicBezTo>
                  <a:cubicBezTo>
                    <a:pt x="13371" y="9112"/>
                    <a:pt x="14400" y="8775"/>
                    <a:pt x="15429" y="8438"/>
                  </a:cubicBezTo>
                  <a:cubicBezTo>
                    <a:pt x="15943" y="8438"/>
                    <a:pt x="16457" y="8438"/>
                    <a:pt x="16971" y="8100"/>
                  </a:cubicBezTo>
                  <a:cubicBezTo>
                    <a:pt x="17486" y="7763"/>
                    <a:pt x="18000" y="7425"/>
                    <a:pt x="18514" y="7425"/>
                  </a:cubicBezTo>
                  <a:cubicBezTo>
                    <a:pt x="18514" y="7088"/>
                    <a:pt x="18514" y="7088"/>
                    <a:pt x="19029" y="7088"/>
                  </a:cubicBezTo>
                  <a:cubicBezTo>
                    <a:pt x="19543" y="7088"/>
                    <a:pt x="21600" y="7088"/>
                    <a:pt x="21600" y="7425"/>
                  </a:cubicBezTo>
                  <a:cubicBezTo>
                    <a:pt x="21600" y="7763"/>
                    <a:pt x="21600" y="8100"/>
                    <a:pt x="21600" y="8775"/>
                  </a:cubicBezTo>
                  <a:cubicBezTo>
                    <a:pt x="21600" y="9112"/>
                    <a:pt x="21600" y="10463"/>
                    <a:pt x="20571" y="11138"/>
                  </a:cubicBezTo>
                  <a:cubicBezTo>
                    <a:pt x="20057" y="11813"/>
                    <a:pt x="20057" y="12150"/>
                    <a:pt x="19543" y="12825"/>
                  </a:cubicBezTo>
                  <a:cubicBezTo>
                    <a:pt x="18000" y="15863"/>
                    <a:pt x="18000" y="18563"/>
                    <a:pt x="16971" y="20925"/>
                  </a:cubicBezTo>
                  <a:cubicBezTo>
                    <a:pt x="16971" y="20925"/>
                    <a:pt x="16457" y="21263"/>
                    <a:pt x="16457" y="21263"/>
                  </a:cubicBezTo>
                  <a:cubicBezTo>
                    <a:pt x="15429" y="21263"/>
                    <a:pt x="14400" y="20925"/>
                    <a:pt x="13886" y="20250"/>
                  </a:cubicBezTo>
                  <a:cubicBezTo>
                    <a:pt x="13371" y="19913"/>
                    <a:pt x="13371" y="19575"/>
                    <a:pt x="12857" y="19238"/>
                  </a:cubicBezTo>
                  <a:cubicBezTo>
                    <a:pt x="12343" y="19238"/>
                    <a:pt x="12343" y="18900"/>
                    <a:pt x="11829" y="18900"/>
                  </a:cubicBezTo>
                  <a:cubicBezTo>
                    <a:pt x="11829" y="18900"/>
                    <a:pt x="11314" y="18563"/>
                    <a:pt x="11314" y="18563"/>
                  </a:cubicBezTo>
                  <a:cubicBezTo>
                    <a:pt x="10800" y="18225"/>
                    <a:pt x="10286" y="18563"/>
                    <a:pt x="9771" y="18563"/>
                  </a:cubicBezTo>
                  <a:cubicBezTo>
                    <a:pt x="9257" y="19238"/>
                    <a:pt x="9771" y="18563"/>
                    <a:pt x="8743" y="20925"/>
                  </a:cubicBezTo>
                  <a:cubicBezTo>
                    <a:pt x="8743" y="20925"/>
                    <a:pt x="8743" y="21263"/>
                    <a:pt x="8229" y="21263"/>
                  </a:cubicBezTo>
                  <a:cubicBezTo>
                    <a:pt x="8229" y="21600"/>
                    <a:pt x="8229" y="21600"/>
                    <a:pt x="7714" y="21600"/>
                  </a:cubicBezTo>
                  <a:cubicBezTo>
                    <a:pt x="7714" y="21600"/>
                    <a:pt x="7200" y="21600"/>
                    <a:pt x="6686" y="21600"/>
                  </a:cubicBezTo>
                  <a:cubicBezTo>
                    <a:pt x="6686" y="21600"/>
                    <a:pt x="6171" y="21600"/>
                    <a:pt x="6171" y="21600"/>
                  </a:cubicBezTo>
                  <a:cubicBezTo>
                    <a:pt x="6171" y="21263"/>
                    <a:pt x="6686" y="20250"/>
                    <a:pt x="6171" y="19913"/>
                  </a:cubicBezTo>
                  <a:cubicBezTo>
                    <a:pt x="5657" y="19238"/>
                    <a:pt x="4629" y="19575"/>
                    <a:pt x="4629" y="19575"/>
                  </a:cubicBezTo>
                  <a:cubicBezTo>
                    <a:pt x="4114" y="19238"/>
                    <a:pt x="4114" y="18900"/>
                    <a:pt x="4629" y="18563"/>
                  </a:cubicBezTo>
                  <a:cubicBezTo>
                    <a:pt x="5143" y="18225"/>
                    <a:pt x="5143" y="18563"/>
                    <a:pt x="5657" y="18225"/>
                  </a:cubicBezTo>
                  <a:cubicBezTo>
                    <a:pt x="6171" y="18225"/>
                    <a:pt x="6171" y="17888"/>
                    <a:pt x="5657" y="17888"/>
                  </a:cubicBezTo>
                  <a:cubicBezTo>
                    <a:pt x="5657" y="17550"/>
                    <a:pt x="5657" y="17550"/>
                    <a:pt x="5143" y="17550"/>
                  </a:cubicBezTo>
                  <a:cubicBezTo>
                    <a:pt x="4629" y="17212"/>
                    <a:pt x="4629" y="16538"/>
                    <a:pt x="5143" y="16538"/>
                  </a:cubicBezTo>
                  <a:cubicBezTo>
                    <a:pt x="5657" y="16200"/>
                    <a:pt x="6686" y="16200"/>
                    <a:pt x="7714" y="15863"/>
                  </a:cubicBezTo>
                  <a:cubicBezTo>
                    <a:pt x="9257" y="15525"/>
                    <a:pt x="10800" y="15525"/>
                    <a:pt x="10800" y="15525"/>
                  </a:cubicBezTo>
                  <a:cubicBezTo>
                    <a:pt x="11314" y="15525"/>
                    <a:pt x="11829" y="15863"/>
                    <a:pt x="11314" y="16200"/>
                  </a:cubicBezTo>
                  <a:cubicBezTo>
                    <a:pt x="10800" y="16200"/>
                    <a:pt x="10800" y="16538"/>
                    <a:pt x="10800" y="16875"/>
                  </a:cubicBezTo>
                  <a:cubicBezTo>
                    <a:pt x="10800" y="17550"/>
                    <a:pt x="11829" y="17888"/>
                    <a:pt x="12343" y="17888"/>
                  </a:cubicBezTo>
                  <a:cubicBezTo>
                    <a:pt x="13371" y="18563"/>
                    <a:pt x="14400" y="17888"/>
                    <a:pt x="14914" y="17550"/>
                  </a:cubicBezTo>
                  <a:cubicBezTo>
                    <a:pt x="14914" y="17550"/>
                    <a:pt x="15429" y="16875"/>
                    <a:pt x="15943" y="1687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3" name="ïṡḻiďê"/>
            <p:cNvSpPr/>
            <p:nvPr/>
          </p:nvSpPr>
          <p:spPr>
            <a:xfrm>
              <a:off x="810208" y="234179"/>
              <a:ext cx="25985" cy="60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055" extrusionOk="0">
                  <a:moveTo>
                    <a:pt x="960" y="16146"/>
                  </a:moveTo>
                  <a:cubicBezTo>
                    <a:pt x="-1200" y="13200"/>
                    <a:pt x="960" y="10255"/>
                    <a:pt x="960" y="7310"/>
                  </a:cubicBezTo>
                  <a:cubicBezTo>
                    <a:pt x="960" y="5346"/>
                    <a:pt x="3120" y="3382"/>
                    <a:pt x="3120" y="1419"/>
                  </a:cubicBezTo>
                  <a:cubicBezTo>
                    <a:pt x="3120" y="1419"/>
                    <a:pt x="3120" y="437"/>
                    <a:pt x="3120" y="437"/>
                  </a:cubicBezTo>
                  <a:cubicBezTo>
                    <a:pt x="3120" y="-545"/>
                    <a:pt x="5280" y="437"/>
                    <a:pt x="5280" y="437"/>
                  </a:cubicBezTo>
                  <a:cubicBezTo>
                    <a:pt x="7440" y="437"/>
                    <a:pt x="7440" y="437"/>
                    <a:pt x="9600" y="1419"/>
                  </a:cubicBezTo>
                  <a:cubicBezTo>
                    <a:pt x="9600" y="4364"/>
                    <a:pt x="11760" y="4364"/>
                    <a:pt x="13920" y="4364"/>
                  </a:cubicBezTo>
                  <a:cubicBezTo>
                    <a:pt x="13920" y="5346"/>
                    <a:pt x="16080" y="6328"/>
                    <a:pt x="18240" y="7310"/>
                  </a:cubicBezTo>
                  <a:cubicBezTo>
                    <a:pt x="18240" y="8291"/>
                    <a:pt x="20400" y="10255"/>
                    <a:pt x="20400" y="11237"/>
                  </a:cubicBezTo>
                  <a:cubicBezTo>
                    <a:pt x="20400" y="13200"/>
                    <a:pt x="20400" y="15164"/>
                    <a:pt x="20400" y="16146"/>
                  </a:cubicBezTo>
                  <a:cubicBezTo>
                    <a:pt x="20400" y="18110"/>
                    <a:pt x="18240" y="20073"/>
                    <a:pt x="18240" y="20073"/>
                  </a:cubicBezTo>
                  <a:cubicBezTo>
                    <a:pt x="16080" y="21055"/>
                    <a:pt x="13920" y="21055"/>
                    <a:pt x="13920" y="21055"/>
                  </a:cubicBezTo>
                  <a:cubicBezTo>
                    <a:pt x="11760" y="21055"/>
                    <a:pt x="9600" y="20073"/>
                    <a:pt x="7440" y="20073"/>
                  </a:cubicBezTo>
                  <a:cubicBezTo>
                    <a:pt x="5280" y="18110"/>
                    <a:pt x="960" y="17128"/>
                    <a:pt x="960" y="1614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4" name="iṧľídê"/>
            <p:cNvSpPr/>
            <p:nvPr/>
          </p:nvSpPr>
          <p:spPr>
            <a:xfrm>
              <a:off x="546900" y="98284"/>
              <a:ext cx="210926" cy="201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7" extrusionOk="0">
                  <a:moveTo>
                    <a:pt x="11520" y="20833"/>
                  </a:moveTo>
                  <a:cubicBezTo>
                    <a:pt x="11232" y="21133"/>
                    <a:pt x="10944" y="21133"/>
                    <a:pt x="10656" y="21133"/>
                  </a:cubicBezTo>
                  <a:cubicBezTo>
                    <a:pt x="10368" y="21133"/>
                    <a:pt x="9504" y="21133"/>
                    <a:pt x="9216" y="21133"/>
                  </a:cubicBezTo>
                  <a:cubicBezTo>
                    <a:pt x="8640" y="21133"/>
                    <a:pt x="8352" y="21133"/>
                    <a:pt x="8064" y="20833"/>
                  </a:cubicBezTo>
                  <a:cubicBezTo>
                    <a:pt x="7488" y="20833"/>
                    <a:pt x="7200" y="20833"/>
                    <a:pt x="7200" y="20833"/>
                  </a:cubicBezTo>
                  <a:cubicBezTo>
                    <a:pt x="7200" y="20533"/>
                    <a:pt x="7200" y="20533"/>
                    <a:pt x="7200" y="20233"/>
                  </a:cubicBezTo>
                  <a:cubicBezTo>
                    <a:pt x="7200" y="20233"/>
                    <a:pt x="7200" y="19933"/>
                    <a:pt x="7200" y="19933"/>
                  </a:cubicBezTo>
                  <a:cubicBezTo>
                    <a:pt x="7488" y="19933"/>
                    <a:pt x="7488" y="19633"/>
                    <a:pt x="7488" y="19633"/>
                  </a:cubicBezTo>
                  <a:cubicBezTo>
                    <a:pt x="7776" y="19633"/>
                    <a:pt x="7776" y="19333"/>
                    <a:pt x="8064" y="19333"/>
                  </a:cubicBezTo>
                  <a:cubicBezTo>
                    <a:pt x="8640" y="19033"/>
                    <a:pt x="10368" y="18433"/>
                    <a:pt x="10080" y="18433"/>
                  </a:cubicBezTo>
                  <a:cubicBezTo>
                    <a:pt x="9792" y="18433"/>
                    <a:pt x="10656" y="18433"/>
                    <a:pt x="10656" y="18433"/>
                  </a:cubicBezTo>
                  <a:cubicBezTo>
                    <a:pt x="10944" y="18133"/>
                    <a:pt x="11520" y="18133"/>
                    <a:pt x="11520" y="18133"/>
                  </a:cubicBezTo>
                  <a:cubicBezTo>
                    <a:pt x="11520" y="18133"/>
                    <a:pt x="11808" y="17833"/>
                    <a:pt x="11808" y="17833"/>
                  </a:cubicBezTo>
                  <a:cubicBezTo>
                    <a:pt x="12096" y="17833"/>
                    <a:pt x="12096" y="18133"/>
                    <a:pt x="12096" y="18133"/>
                  </a:cubicBezTo>
                  <a:cubicBezTo>
                    <a:pt x="12384" y="18133"/>
                    <a:pt x="12384" y="18133"/>
                    <a:pt x="12384" y="18133"/>
                  </a:cubicBezTo>
                  <a:cubicBezTo>
                    <a:pt x="12672" y="18133"/>
                    <a:pt x="12672" y="18133"/>
                    <a:pt x="12960" y="18433"/>
                  </a:cubicBezTo>
                  <a:cubicBezTo>
                    <a:pt x="12960" y="18433"/>
                    <a:pt x="13248" y="18433"/>
                    <a:pt x="13248" y="18733"/>
                  </a:cubicBezTo>
                  <a:cubicBezTo>
                    <a:pt x="13536" y="18733"/>
                    <a:pt x="13536" y="18733"/>
                    <a:pt x="13536" y="18733"/>
                  </a:cubicBezTo>
                  <a:cubicBezTo>
                    <a:pt x="13824" y="18733"/>
                    <a:pt x="14400" y="18433"/>
                    <a:pt x="14400" y="18133"/>
                  </a:cubicBezTo>
                  <a:cubicBezTo>
                    <a:pt x="14688" y="17833"/>
                    <a:pt x="14688" y="17833"/>
                    <a:pt x="14688" y="17233"/>
                  </a:cubicBezTo>
                  <a:cubicBezTo>
                    <a:pt x="14688" y="16633"/>
                    <a:pt x="14688" y="16333"/>
                    <a:pt x="14688" y="15733"/>
                  </a:cubicBezTo>
                  <a:cubicBezTo>
                    <a:pt x="14976" y="15133"/>
                    <a:pt x="15264" y="14233"/>
                    <a:pt x="15552" y="14233"/>
                  </a:cubicBezTo>
                  <a:cubicBezTo>
                    <a:pt x="15552" y="14233"/>
                    <a:pt x="15840" y="13633"/>
                    <a:pt x="15840" y="13333"/>
                  </a:cubicBezTo>
                  <a:cubicBezTo>
                    <a:pt x="16128" y="12733"/>
                    <a:pt x="16416" y="12133"/>
                    <a:pt x="16704" y="11833"/>
                  </a:cubicBezTo>
                  <a:cubicBezTo>
                    <a:pt x="16704" y="11533"/>
                    <a:pt x="16992" y="11233"/>
                    <a:pt x="16992" y="11233"/>
                  </a:cubicBezTo>
                  <a:cubicBezTo>
                    <a:pt x="17280" y="10933"/>
                    <a:pt x="17568" y="10633"/>
                    <a:pt x="17568" y="10333"/>
                  </a:cubicBezTo>
                  <a:cubicBezTo>
                    <a:pt x="17856" y="10033"/>
                    <a:pt x="17856" y="9733"/>
                    <a:pt x="17856" y="9733"/>
                  </a:cubicBezTo>
                  <a:cubicBezTo>
                    <a:pt x="17856" y="9733"/>
                    <a:pt x="17856" y="9433"/>
                    <a:pt x="17856" y="9433"/>
                  </a:cubicBezTo>
                  <a:cubicBezTo>
                    <a:pt x="17856" y="9433"/>
                    <a:pt x="17568" y="9133"/>
                    <a:pt x="17568" y="9133"/>
                  </a:cubicBezTo>
                  <a:cubicBezTo>
                    <a:pt x="17568" y="9133"/>
                    <a:pt x="16992" y="9133"/>
                    <a:pt x="16992" y="9433"/>
                  </a:cubicBezTo>
                  <a:cubicBezTo>
                    <a:pt x="16704" y="9433"/>
                    <a:pt x="16704" y="9433"/>
                    <a:pt x="16704" y="9433"/>
                  </a:cubicBezTo>
                  <a:cubicBezTo>
                    <a:pt x="16704" y="9433"/>
                    <a:pt x="16128" y="9733"/>
                    <a:pt x="16416" y="9733"/>
                  </a:cubicBezTo>
                  <a:cubicBezTo>
                    <a:pt x="16992" y="9433"/>
                    <a:pt x="16704" y="9433"/>
                    <a:pt x="16128" y="9733"/>
                  </a:cubicBezTo>
                  <a:cubicBezTo>
                    <a:pt x="16128" y="9733"/>
                    <a:pt x="15840" y="10033"/>
                    <a:pt x="15552" y="10033"/>
                  </a:cubicBezTo>
                  <a:cubicBezTo>
                    <a:pt x="15264" y="10033"/>
                    <a:pt x="14976" y="10633"/>
                    <a:pt x="14688" y="10933"/>
                  </a:cubicBezTo>
                  <a:cubicBezTo>
                    <a:pt x="14400" y="11233"/>
                    <a:pt x="14112" y="11533"/>
                    <a:pt x="13824" y="11833"/>
                  </a:cubicBezTo>
                  <a:cubicBezTo>
                    <a:pt x="13824" y="12133"/>
                    <a:pt x="13536" y="12133"/>
                    <a:pt x="13536" y="12133"/>
                  </a:cubicBezTo>
                  <a:cubicBezTo>
                    <a:pt x="13536" y="12133"/>
                    <a:pt x="13536" y="12433"/>
                    <a:pt x="13536" y="12433"/>
                  </a:cubicBezTo>
                  <a:cubicBezTo>
                    <a:pt x="13536" y="12733"/>
                    <a:pt x="13536" y="13033"/>
                    <a:pt x="13536" y="13333"/>
                  </a:cubicBezTo>
                  <a:cubicBezTo>
                    <a:pt x="13536" y="13333"/>
                    <a:pt x="13248" y="13333"/>
                    <a:pt x="13248" y="13633"/>
                  </a:cubicBezTo>
                  <a:cubicBezTo>
                    <a:pt x="13248" y="14233"/>
                    <a:pt x="12960" y="14233"/>
                    <a:pt x="12960" y="14533"/>
                  </a:cubicBezTo>
                  <a:cubicBezTo>
                    <a:pt x="12672" y="14533"/>
                    <a:pt x="12384" y="14533"/>
                    <a:pt x="12384" y="14533"/>
                  </a:cubicBezTo>
                  <a:cubicBezTo>
                    <a:pt x="12096" y="14533"/>
                    <a:pt x="11808" y="14233"/>
                    <a:pt x="11808" y="13933"/>
                  </a:cubicBezTo>
                  <a:cubicBezTo>
                    <a:pt x="11808" y="13933"/>
                    <a:pt x="11808" y="13633"/>
                    <a:pt x="11808" y="13333"/>
                  </a:cubicBezTo>
                  <a:cubicBezTo>
                    <a:pt x="11808" y="13333"/>
                    <a:pt x="11808" y="13033"/>
                    <a:pt x="11808" y="13033"/>
                  </a:cubicBezTo>
                  <a:cubicBezTo>
                    <a:pt x="11520" y="12733"/>
                    <a:pt x="11520" y="12433"/>
                    <a:pt x="11232" y="12433"/>
                  </a:cubicBezTo>
                  <a:cubicBezTo>
                    <a:pt x="10944" y="12733"/>
                    <a:pt x="10656" y="13033"/>
                    <a:pt x="10368" y="13033"/>
                  </a:cubicBezTo>
                  <a:cubicBezTo>
                    <a:pt x="10368" y="13033"/>
                    <a:pt x="10368" y="13033"/>
                    <a:pt x="10368" y="13333"/>
                  </a:cubicBezTo>
                  <a:cubicBezTo>
                    <a:pt x="10080" y="13333"/>
                    <a:pt x="10080" y="13333"/>
                    <a:pt x="9792" y="13633"/>
                  </a:cubicBezTo>
                  <a:cubicBezTo>
                    <a:pt x="9792" y="13633"/>
                    <a:pt x="9792" y="13633"/>
                    <a:pt x="9792" y="13633"/>
                  </a:cubicBezTo>
                  <a:cubicBezTo>
                    <a:pt x="9504" y="13933"/>
                    <a:pt x="9216" y="14533"/>
                    <a:pt x="8928" y="14533"/>
                  </a:cubicBezTo>
                  <a:cubicBezTo>
                    <a:pt x="8928" y="14833"/>
                    <a:pt x="8928" y="14833"/>
                    <a:pt x="8928" y="14833"/>
                  </a:cubicBezTo>
                  <a:cubicBezTo>
                    <a:pt x="8640" y="15133"/>
                    <a:pt x="8640" y="15133"/>
                    <a:pt x="8640" y="15133"/>
                  </a:cubicBezTo>
                  <a:cubicBezTo>
                    <a:pt x="8640" y="15433"/>
                    <a:pt x="8640" y="15433"/>
                    <a:pt x="8352" y="15433"/>
                  </a:cubicBezTo>
                  <a:cubicBezTo>
                    <a:pt x="8352" y="15733"/>
                    <a:pt x="8064" y="16033"/>
                    <a:pt x="8064" y="16033"/>
                  </a:cubicBezTo>
                  <a:cubicBezTo>
                    <a:pt x="8064" y="16333"/>
                    <a:pt x="8064" y="16633"/>
                    <a:pt x="8064" y="16633"/>
                  </a:cubicBezTo>
                  <a:cubicBezTo>
                    <a:pt x="7776" y="16933"/>
                    <a:pt x="7776" y="17233"/>
                    <a:pt x="7776" y="17233"/>
                  </a:cubicBezTo>
                  <a:cubicBezTo>
                    <a:pt x="7488" y="17533"/>
                    <a:pt x="7488" y="17533"/>
                    <a:pt x="7488" y="17833"/>
                  </a:cubicBezTo>
                  <a:cubicBezTo>
                    <a:pt x="7200" y="17833"/>
                    <a:pt x="7200" y="17833"/>
                    <a:pt x="7200" y="17833"/>
                  </a:cubicBezTo>
                  <a:cubicBezTo>
                    <a:pt x="6912" y="17833"/>
                    <a:pt x="6912" y="17833"/>
                    <a:pt x="6912" y="17833"/>
                  </a:cubicBezTo>
                  <a:cubicBezTo>
                    <a:pt x="6912" y="17833"/>
                    <a:pt x="6912" y="17533"/>
                    <a:pt x="6912" y="17533"/>
                  </a:cubicBezTo>
                  <a:cubicBezTo>
                    <a:pt x="6912" y="16933"/>
                    <a:pt x="6624" y="16633"/>
                    <a:pt x="6624" y="16333"/>
                  </a:cubicBezTo>
                  <a:cubicBezTo>
                    <a:pt x="6624" y="16333"/>
                    <a:pt x="6912" y="15733"/>
                    <a:pt x="6912" y="15733"/>
                  </a:cubicBezTo>
                  <a:cubicBezTo>
                    <a:pt x="6624" y="15433"/>
                    <a:pt x="6624" y="15433"/>
                    <a:pt x="6624" y="15433"/>
                  </a:cubicBezTo>
                  <a:cubicBezTo>
                    <a:pt x="6624" y="15433"/>
                    <a:pt x="6624" y="15433"/>
                    <a:pt x="6624" y="15433"/>
                  </a:cubicBezTo>
                  <a:cubicBezTo>
                    <a:pt x="6624" y="15433"/>
                    <a:pt x="6624" y="15433"/>
                    <a:pt x="6336" y="15433"/>
                  </a:cubicBezTo>
                  <a:cubicBezTo>
                    <a:pt x="6336" y="15433"/>
                    <a:pt x="6336" y="15433"/>
                    <a:pt x="6336" y="15433"/>
                  </a:cubicBezTo>
                  <a:cubicBezTo>
                    <a:pt x="6336" y="15433"/>
                    <a:pt x="6048" y="15433"/>
                    <a:pt x="6048" y="15433"/>
                  </a:cubicBezTo>
                  <a:cubicBezTo>
                    <a:pt x="6048" y="15733"/>
                    <a:pt x="5760" y="15733"/>
                    <a:pt x="5760" y="15733"/>
                  </a:cubicBezTo>
                  <a:cubicBezTo>
                    <a:pt x="5472" y="16033"/>
                    <a:pt x="4896" y="16633"/>
                    <a:pt x="4896" y="16633"/>
                  </a:cubicBezTo>
                  <a:cubicBezTo>
                    <a:pt x="4320" y="17233"/>
                    <a:pt x="3744" y="18433"/>
                    <a:pt x="3456" y="19033"/>
                  </a:cubicBezTo>
                  <a:cubicBezTo>
                    <a:pt x="3456" y="19633"/>
                    <a:pt x="3168" y="19933"/>
                    <a:pt x="2880" y="20533"/>
                  </a:cubicBezTo>
                  <a:cubicBezTo>
                    <a:pt x="2880" y="20833"/>
                    <a:pt x="2880" y="21133"/>
                    <a:pt x="2592" y="21133"/>
                  </a:cubicBezTo>
                  <a:cubicBezTo>
                    <a:pt x="2304" y="21433"/>
                    <a:pt x="2016" y="21133"/>
                    <a:pt x="1728" y="21133"/>
                  </a:cubicBezTo>
                  <a:cubicBezTo>
                    <a:pt x="1440" y="21133"/>
                    <a:pt x="1152" y="21133"/>
                    <a:pt x="1152" y="21133"/>
                  </a:cubicBezTo>
                  <a:cubicBezTo>
                    <a:pt x="864" y="21133"/>
                    <a:pt x="864" y="21133"/>
                    <a:pt x="864" y="21133"/>
                  </a:cubicBezTo>
                  <a:cubicBezTo>
                    <a:pt x="864" y="20833"/>
                    <a:pt x="576" y="20833"/>
                    <a:pt x="576" y="20833"/>
                  </a:cubicBezTo>
                  <a:cubicBezTo>
                    <a:pt x="576" y="20833"/>
                    <a:pt x="288" y="20833"/>
                    <a:pt x="288" y="20533"/>
                  </a:cubicBezTo>
                  <a:cubicBezTo>
                    <a:pt x="288" y="20533"/>
                    <a:pt x="0" y="20533"/>
                    <a:pt x="0" y="20533"/>
                  </a:cubicBezTo>
                  <a:cubicBezTo>
                    <a:pt x="0" y="20533"/>
                    <a:pt x="0" y="20533"/>
                    <a:pt x="0" y="20233"/>
                  </a:cubicBezTo>
                  <a:cubicBezTo>
                    <a:pt x="0" y="20233"/>
                    <a:pt x="0" y="19633"/>
                    <a:pt x="0" y="19333"/>
                  </a:cubicBezTo>
                  <a:cubicBezTo>
                    <a:pt x="0" y="19333"/>
                    <a:pt x="288" y="18433"/>
                    <a:pt x="288" y="17833"/>
                  </a:cubicBezTo>
                  <a:cubicBezTo>
                    <a:pt x="288" y="17833"/>
                    <a:pt x="288" y="17533"/>
                    <a:pt x="288" y="17233"/>
                  </a:cubicBezTo>
                  <a:cubicBezTo>
                    <a:pt x="288" y="16933"/>
                    <a:pt x="0" y="16933"/>
                    <a:pt x="576" y="16933"/>
                  </a:cubicBezTo>
                  <a:cubicBezTo>
                    <a:pt x="864" y="16933"/>
                    <a:pt x="864" y="17233"/>
                    <a:pt x="1152" y="17233"/>
                  </a:cubicBezTo>
                  <a:cubicBezTo>
                    <a:pt x="1152" y="17233"/>
                    <a:pt x="1440" y="17533"/>
                    <a:pt x="1440" y="17533"/>
                  </a:cubicBezTo>
                  <a:cubicBezTo>
                    <a:pt x="1728" y="17533"/>
                    <a:pt x="1728" y="17533"/>
                    <a:pt x="1728" y="17533"/>
                  </a:cubicBezTo>
                  <a:cubicBezTo>
                    <a:pt x="2016" y="17533"/>
                    <a:pt x="2016" y="17533"/>
                    <a:pt x="2016" y="17533"/>
                  </a:cubicBezTo>
                  <a:cubicBezTo>
                    <a:pt x="2304" y="17533"/>
                    <a:pt x="2880" y="16933"/>
                    <a:pt x="2880" y="16633"/>
                  </a:cubicBezTo>
                  <a:cubicBezTo>
                    <a:pt x="2880" y="16633"/>
                    <a:pt x="3456" y="16333"/>
                    <a:pt x="3744" y="16333"/>
                  </a:cubicBezTo>
                  <a:cubicBezTo>
                    <a:pt x="4320" y="15733"/>
                    <a:pt x="4896" y="14833"/>
                    <a:pt x="4896" y="14833"/>
                  </a:cubicBezTo>
                  <a:cubicBezTo>
                    <a:pt x="5184" y="14533"/>
                    <a:pt x="5472" y="14233"/>
                    <a:pt x="5760" y="14233"/>
                  </a:cubicBezTo>
                  <a:cubicBezTo>
                    <a:pt x="5760" y="13933"/>
                    <a:pt x="6048" y="13933"/>
                    <a:pt x="6048" y="13933"/>
                  </a:cubicBezTo>
                  <a:cubicBezTo>
                    <a:pt x="6048" y="13933"/>
                    <a:pt x="6912" y="13033"/>
                    <a:pt x="7200" y="12733"/>
                  </a:cubicBezTo>
                  <a:cubicBezTo>
                    <a:pt x="7488" y="12433"/>
                    <a:pt x="7776" y="12433"/>
                    <a:pt x="7776" y="12133"/>
                  </a:cubicBezTo>
                  <a:cubicBezTo>
                    <a:pt x="7776" y="12133"/>
                    <a:pt x="7776" y="12133"/>
                    <a:pt x="8064" y="11833"/>
                  </a:cubicBezTo>
                  <a:cubicBezTo>
                    <a:pt x="8064" y="11533"/>
                    <a:pt x="8064" y="11233"/>
                    <a:pt x="8064" y="10933"/>
                  </a:cubicBezTo>
                  <a:cubicBezTo>
                    <a:pt x="8064" y="10633"/>
                    <a:pt x="8064" y="10333"/>
                    <a:pt x="7776" y="9733"/>
                  </a:cubicBezTo>
                  <a:cubicBezTo>
                    <a:pt x="7776" y="9733"/>
                    <a:pt x="8064" y="9133"/>
                    <a:pt x="7776" y="9133"/>
                  </a:cubicBezTo>
                  <a:cubicBezTo>
                    <a:pt x="7776" y="8833"/>
                    <a:pt x="7776" y="8833"/>
                    <a:pt x="7776" y="8833"/>
                  </a:cubicBezTo>
                  <a:cubicBezTo>
                    <a:pt x="7776" y="8533"/>
                    <a:pt x="7776" y="8533"/>
                    <a:pt x="8064" y="8533"/>
                  </a:cubicBezTo>
                  <a:cubicBezTo>
                    <a:pt x="8064" y="8533"/>
                    <a:pt x="8064" y="8233"/>
                    <a:pt x="8064" y="8233"/>
                  </a:cubicBezTo>
                  <a:cubicBezTo>
                    <a:pt x="8064" y="8233"/>
                    <a:pt x="8064" y="8233"/>
                    <a:pt x="8064" y="7933"/>
                  </a:cubicBezTo>
                  <a:cubicBezTo>
                    <a:pt x="8064" y="7933"/>
                    <a:pt x="8352" y="7933"/>
                    <a:pt x="8352" y="7633"/>
                  </a:cubicBezTo>
                  <a:cubicBezTo>
                    <a:pt x="8928" y="7333"/>
                    <a:pt x="9216" y="7033"/>
                    <a:pt x="9504" y="6733"/>
                  </a:cubicBezTo>
                  <a:cubicBezTo>
                    <a:pt x="9504" y="6433"/>
                    <a:pt x="9792" y="6433"/>
                    <a:pt x="9792" y="6133"/>
                  </a:cubicBezTo>
                  <a:cubicBezTo>
                    <a:pt x="9792" y="6133"/>
                    <a:pt x="9792" y="6133"/>
                    <a:pt x="9792" y="6133"/>
                  </a:cubicBezTo>
                  <a:cubicBezTo>
                    <a:pt x="9504" y="6133"/>
                    <a:pt x="9216" y="5833"/>
                    <a:pt x="9216" y="5833"/>
                  </a:cubicBezTo>
                  <a:cubicBezTo>
                    <a:pt x="8928" y="5833"/>
                    <a:pt x="8640" y="5833"/>
                    <a:pt x="8640" y="5533"/>
                  </a:cubicBezTo>
                  <a:cubicBezTo>
                    <a:pt x="8352" y="5533"/>
                    <a:pt x="7488" y="4933"/>
                    <a:pt x="7488" y="4633"/>
                  </a:cubicBezTo>
                  <a:cubicBezTo>
                    <a:pt x="7200" y="4333"/>
                    <a:pt x="6912" y="4033"/>
                    <a:pt x="7488" y="4033"/>
                  </a:cubicBezTo>
                  <a:cubicBezTo>
                    <a:pt x="7776" y="4033"/>
                    <a:pt x="8928" y="4033"/>
                    <a:pt x="9504" y="4333"/>
                  </a:cubicBezTo>
                  <a:cubicBezTo>
                    <a:pt x="10080" y="4033"/>
                    <a:pt x="10080" y="4333"/>
                    <a:pt x="10656" y="4033"/>
                  </a:cubicBezTo>
                  <a:cubicBezTo>
                    <a:pt x="10656" y="4033"/>
                    <a:pt x="11520" y="3733"/>
                    <a:pt x="11808" y="3733"/>
                  </a:cubicBezTo>
                  <a:cubicBezTo>
                    <a:pt x="12384" y="3433"/>
                    <a:pt x="12960" y="3133"/>
                    <a:pt x="13536" y="2833"/>
                  </a:cubicBezTo>
                  <a:cubicBezTo>
                    <a:pt x="13824" y="2833"/>
                    <a:pt x="14400" y="2533"/>
                    <a:pt x="14688" y="2233"/>
                  </a:cubicBezTo>
                  <a:cubicBezTo>
                    <a:pt x="14688" y="2233"/>
                    <a:pt x="14976" y="2233"/>
                    <a:pt x="14976" y="1933"/>
                  </a:cubicBezTo>
                  <a:cubicBezTo>
                    <a:pt x="15264" y="1933"/>
                    <a:pt x="15552" y="1933"/>
                    <a:pt x="15552" y="1633"/>
                  </a:cubicBezTo>
                  <a:cubicBezTo>
                    <a:pt x="16128" y="1333"/>
                    <a:pt x="16416" y="1333"/>
                    <a:pt x="16992" y="1033"/>
                  </a:cubicBezTo>
                  <a:cubicBezTo>
                    <a:pt x="16992" y="733"/>
                    <a:pt x="17280" y="733"/>
                    <a:pt x="17568" y="433"/>
                  </a:cubicBezTo>
                  <a:cubicBezTo>
                    <a:pt x="17568" y="433"/>
                    <a:pt x="18144" y="133"/>
                    <a:pt x="18144" y="133"/>
                  </a:cubicBezTo>
                  <a:cubicBezTo>
                    <a:pt x="18432" y="-167"/>
                    <a:pt x="18432" y="133"/>
                    <a:pt x="18720" y="133"/>
                  </a:cubicBezTo>
                  <a:cubicBezTo>
                    <a:pt x="18720" y="133"/>
                    <a:pt x="19008" y="133"/>
                    <a:pt x="19008" y="433"/>
                  </a:cubicBezTo>
                  <a:cubicBezTo>
                    <a:pt x="19008" y="433"/>
                    <a:pt x="19296" y="733"/>
                    <a:pt x="19584" y="733"/>
                  </a:cubicBezTo>
                  <a:cubicBezTo>
                    <a:pt x="19584" y="1033"/>
                    <a:pt x="19584" y="1333"/>
                    <a:pt x="19584" y="1633"/>
                  </a:cubicBezTo>
                  <a:cubicBezTo>
                    <a:pt x="19584" y="1633"/>
                    <a:pt x="19584" y="2233"/>
                    <a:pt x="19296" y="2533"/>
                  </a:cubicBezTo>
                  <a:cubicBezTo>
                    <a:pt x="19008" y="2533"/>
                    <a:pt x="18720" y="2833"/>
                    <a:pt x="18144" y="2833"/>
                  </a:cubicBezTo>
                  <a:cubicBezTo>
                    <a:pt x="17856" y="3133"/>
                    <a:pt x="17568" y="3433"/>
                    <a:pt x="17280" y="3433"/>
                  </a:cubicBezTo>
                  <a:cubicBezTo>
                    <a:pt x="16128" y="4033"/>
                    <a:pt x="15264" y="4633"/>
                    <a:pt x="14688" y="5233"/>
                  </a:cubicBezTo>
                  <a:cubicBezTo>
                    <a:pt x="14400" y="5233"/>
                    <a:pt x="14400" y="5233"/>
                    <a:pt x="14400" y="5533"/>
                  </a:cubicBezTo>
                  <a:cubicBezTo>
                    <a:pt x="14400" y="5533"/>
                    <a:pt x="14400" y="5833"/>
                    <a:pt x="14400" y="5833"/>
                  </a:cubicBezTo>
                  <a:cubicBezTo>
                    <a:pt x="14688" y="6133"/>
                    <a:pt x="14976" y="6133"/>
                    <a:pt x="14976" y="6433"/>
                  </a:cubicBezTo>
                  <a:cubicBezTo>
                    <a:pt x="15264" y="7033"/>
                    <a:pt x="14976" y="7633"/>
                    <a:pt x="14976" y="7933"/>
                  </a:cubicBezTo>
                  <a:cubicBezTo>
                    <a:pt x="15264" y="8233"/>
                    <a:pt x="15264" y="8233"/>
                    <a:pt x="15264" y="8233"/>
                  </a:cubicBezTo>
                  <a:cubicBezTo>
                    <a:pt x="15840" y="8533"/>
                    <a:pt x="15840" y="8533"/>
                    <a:pt x="16128" y="8233"/>
                  </a:cubicBezTo>
                  <a:cubicBezTo>
                    <a:pt x="16704" y="7933"/>
                    <a:pt x="17280" y="7933"/>
                    <a:pt x="17856" y="7633"/>
                  </a:cubicBezTo>
                  <a:cubicBezTo>
                    <a:pt x="18144" y="7333"/>
                    <a:pt x="19008" y="6733"/>
                    <a:pt x="19008" y="6733"/>
                  </a:cubicBezTo>
                  <a:cubicBezTo>
                    <a:pt x="19008" y="6733"/>
                    <a:pt x="19296" y="6433"/>
                    <a:pt x="19584" y="6433"/>
                  </a:cubicBezTo>
                  <a:cubicBezTo>
                    <a:pt x="19584" y="6433"/>
                    <a:pt x="19872" y="6433"/>
                    <a:pt x="19872" y="6433"/>
                  </a:cubicBezTo>
                  <a:cubicBezTo>
                    <a:pt x="20160" y="6433"/>
                    <a:pt x="20448" y="6733"/>
                    <a:pt x="20736" y="6733"/>
                  </a:cubicBezTo>
                  <a:cubicBezTo>
                    <a:pt x="21024" y="7033"/>
                    <a:pt x="21312" y="7033"/>
                    <a:pt x="21312" y="7333"/>
                  </a:cubicBezTo>
                  <a:cubicBezTo>
                    <a:pt x="21600" y="7633"/>
                    <a:pt x="21600" y="7633"/>
                    <a:pt x="21600" y="7633"/>
                  </a:cubicBezTo>
                  <a:cubicBezTo>
                    <a:pt x="21600" y="7933"/>
                    <a:pt x="21600" y="8533"/>
                    <a:pt x="21312" y="8833"/>
                  </a:cubicBezTo>
                  <a:cubicBezTo>
                    <a:pt x="21312" y="8833"/>
                    <a:pt x="21312" y="9133"/>
                    <a:pt x="21312" y="9133"/>
                  </a:cubicBezTo>
                  <a:cubicBezTo>
                    <a:pt x="20736" y="9733"/>
                    <a:pt x="20736" y="10033"/>
                    <a:pt x="20448" y="10333"/>
                  </a:cubicBezTo>
                  <a:cubicBezTo>
                    <a:pt x="20448" y="10633"/>
                    <a:pt x="20448" y="10633"/>
                    <a:pt x="20160" y="10933"/>
                  </a:cubicBezTo>
                  <a:cubicBezTo>
                    <a:pt x="20160" y="11233"/>
                    <a:pt x="19872" y="11533"/>
                    <a:pt x="19872" y="11833"/>
                  </a:cubicBezTo>
                  <a:cubicBezTo>
                    <a:pt x="19584" y="12433"/>
                    <a:pt x="19296" y="12733"/>
                    <a:pt x="19008" y="13333"/>
                  </a:cubicBezTo>
                  <a:cubicBezTo>
                    <a:pt x="18720" y="13333"/>
                    <a:pt x="18720" y="13633"/>
                    <a:pt x="18720" y="13933"/>
                  </a:cubicBezTo>
                  <a:cubicBezTo>
                    <a:pt x="18144" y="14833"/>
                    <a:pt x="18144" y="15433"/>
                    <a:pt x="17856" y="16333"/>
                  </a:cubicBezTo>
                  <a:cubicBezTo>
                    <a:pt x="17568" y="16633"/>
                    <a:pt x="17568" y="16633"/>
                    <a:pt x="17568" y="16933"/>
                  </a:cubicBezTo>
                  <a:cubicBezTo>
                    <a:pt x="17280" y="17533"/>
                    <a:pt x="16992" y="18133"/>
                    <a:pt x="16992" y="19033"/>
                  </a:cubicBezTo>
                  <a:cubicBezTo>
                    <a:pt x="16704" y="19333"/>
                    <a:pt x="16704" y="19633"/>
                    <a:pt x="16416" y="20233"/>
                  </a:cubicBezTo>
                  <a:cubicBezTo>
                    <a:pt x="16416" y="20233"/>
                    <a:pt x="16416" y="20533"/>
                    <a:pt x="16128" y="20833"/>
                  </a:cubicBezTo>
                  <a:cubicBezTo>
                    <a:pt x="16128" y="20833"/>
                    <a:pt x="15840" y="20833"/>
                    <a:pt x="15840" y="20833"/>
                  </a:cubicBezTo>
                  <a:cubicBezTo>
                    <a:pt x="15552" y="21133"/>
                    <a:pt x="15264" y="21133"/>
                    <a:pt x="15264" y="21133"/>
                  </a:cubicBezTo>
                  <a:cubicBezTo>
                    <a:pt x="14976" y="21433"/>
                    <a:pt x="14688" y="21133"/>
                    <a:pt x="14400" y="21133"/>
                  </a:cubicBezTo>
                  <a:cubicBezTo>
                    <a:pt x="14112" y="21133"/>
                    <a:pt x="13824" y="21433"/>
                    <a:pt x="13824" y="21133"/>
                  </a:cubicBezTo>
                  <a:cubicBezTo>
                    <a:pt x="13536" y="20833"/>
                    <a:pt x="13248" y="20233"/>
                    <a:pt x="13248" y="19933"/>
                  </a:cubicBezTo>
                  <a:cubicBezTo>
                    <a:pt x="12960" y="19933"/>
                    <a:pt x="12960" y="19633"/>
                    <a:pt x="12960" y="19633"/>
                  </a:cubicBezTo>
                  <a:cubicBezTo>
                    <a:pt x="12672" y="19333"/>
                    <a:pt x="12384" y="19333"/>
                    <a:pt x="12384" y="19333"/>
                  </a:cubicBezTo>
                  <a:cubicBezTo>
                    <a:pt x="12096" y="19333"/>
                    <a:pt x="11520" y="19633"/>
                    <a:pt x="11520" y="20233"/>
                  </a:cubicBezTo>
                  <a:cubicBezTo>
                    <a:pt x="11520" y="20233"/>
                    <a:pt x="11520" y="20833"/>
                    <a:pt x="11520" y="20833"/>
                  </a:cubicBezTo>
                  <a:close/>
                  <a:moveTo>
                    <a:pt x="8928" y="8233"/>
                  </a:moveTo>
                  <a:cubicBezTo>
                    <a:pt x="8640" y="8533"/>
                    <a:pt x="8640" y="8533"/>
                    <a:pt x="8640" y="8533"/>
                  </a:cubicBezTo>
                  <a:cubicBezTo>
                    <a:pt x="8640" y="9133"/>
                    <a:pt x="8640" y="9133"/>
                    <a:pt x="8640" y="9133"/>
                  </a:cubicBezTo>
                  <a:cubicBezTo>
                    <a:pt x="8640" y="9133"/>
                    <a:pt x="8928" y="10033"/>
                    <a:pt x="9216" y="10333"/>
                  </a:cubicBezTo>
                  <a:cubicBezTo>
                    <a:pt x="9504" y="10633"/>
                    <a:pt x="9792" y="10933"/>
                    <a:pt x="9792" y="10933"/>
                  </a:cubicBezTo>
                  <a:cubicBezTo>
                    <a:pt x="9792" y="10933"/>
                    <a:pt x="10368" y="10933"/>
                    <a:pt x="10368" y="10933"/>
                  </a:cubicBezTo>
                  <a:cubicBezTo>
                    <a:pt x="10368" y="10933"/>
                    <a:pt x="11232" y="10633"/>
                    <a:pt x="11808" y="10333"/>
                  </a:cubicBezTo>
                  <a:cubicBezTo>
                    <a:pt x="12672" y="10033"/>
                    <a:pt x="12960" y="9433"/>
                    <a:pt x="12960" y="9433"/>
                  </a:cubicBezTo>
                  <a:cubicBezTo>
                    <a:pt x="13248" y="9133"/>
                    <a:pt x="13248" y="9133"/>
                    <a:pt x="13248" y="9133"/>
                  </a:cubicBezTo>
                  <a:cubicBezTo>
                    <a:pt x="13248" y="9133"/>
                    <a:pt x="13536" y="8533"/>
                    <a:pt x="13536" y="7933"/>
                  </a:cubicBezTo>
                  <a:cubicBezTo>
                    <a:pt x="13536" y="7033"/>
                    <a:pt x="13248" y="7033"/>
                    <a:pt x="13248" y="7033"/>
                  </a:cubicBezTo>
                  <a:cubicBezTo>
                    <a:pt x="13248" y="7033"/>
                    <a:pt x="12960" y="6433"/>
                    <a:pt x="12672" y="6433"/>
                  </a:cubicBezTo>
                  <a:cubicBezTo>
                    <a:pt x="12672" y="6433"/>
                    <a:pt x="12096" y="6433"/>
                    <a:pt x="12096" y="6433"/>
                  </a:cubicBezTo>
                  <a:cubicBezTo>
                    <a:pt x="11808" y="6433"/>
                    <a:pt x="11520" y="6433"/>
                    <a:pt x="10944" y="7033"/>
                  </a:cubicBezTo>
                  <a:cubicBezTo>
                    <a:pt x="10368" y="7033"/>
                    <a:pt x="10080" y="7333"/>
                    <a:pt x="9792" y="7633"/>
                  </a:cubicBezTo>
                  <a:cubicBezTo>
                    <a:pt x="9504" y="7933"/>
                    <a:pt x="9216" y="7933"/>
                    <a:pt x="8928" y="82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5" name="ísļidè"/>
            <p:cNvSpPr/>
            <p:nvPr/>
          </p:nvSpPr>
          <p:spPr>
            <a:xfrm>
              <a:off x="0" y="0"/>
              <a:ext cx="446027" cy="505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75" y="0"/>
                  </a:moveTo>
                  <a:cubicBezTo>
                    <a:pt x="19155" y="1213"/>
                    <a:pt x="20242" y="2184"/>
                    <a:pt x="21600" y="2670"/>
                  </a:cubicBezTo>
                  <a:cubicBezTo>
                    <a:pt x="21600" y="11407"/>
                    <a:pt x="21600" y="11407"/>
                    <a:pt x="21600" y="11407"/>
                  </a:cubicBezTo>
                  <a:cubicBezTo>
                    <a:pt x="21600" y="12013"/>
                    <a:pt x="21600" y="12742"/>
                    <a:pt x="21464" y="13348"/>
                  </a:cubicBezTo>
                  <a:cubicBezTo>
                    <a:pt x="20377" y="18445"/>
                    <a:pt x="14808" y="20993"/>
                    <a:pt x="10868" y="21600"/>
                  </a:cubicBezTo>
                  <a:cubicBezTo>
                    <a:pt x="5570" y="20751"/>
                    <a:pt x="1087" y="17474"/>
                    <a:pt x="136" y="12863"/>
                  </a:cubicBezTo>
                  <a:cubicBezTo>
                    <a:pt x="0" y="12378"/>
                    <a:pt x="0" y="11892"/>
                    <a:pt x="0" y="11407"/>
                  </a:cubicBezTo>
                  <a:cubicBezTo>
                    <a:pt x="0" y="2670"/>
                    <a:pt x="0" y="2670"/>
                    <a:pt x="0" y="2670"/>
                  </a:cubicBezTo>
                  <a:cubicBezTo>
                    <a:pt x="1494" y="2063"/>
                    <a:pt x="2445" y="1213"/>
                    <a:pt x="3125" y="0"/>
                  </a:cubicBezTo>
                  <a:lnTo>
                    <a:pt x="18475" y="0"/>
                  </a:lnTo>
                  <a:close/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6" name="íṥļíḋè"/>
            <p:cNvSpPr/>
            <p:nvPr/>
          </p:nvSpPr>
          <p:spPr>
            <a:xfrm>
              <a:off x="10837" y="9170"/>
              <a:ext cx="424352" cy="48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21"/>
                  </a:moveTo>
                  <a:cubicBezTo>
                    <a:pt x="21600" y="2779"/>
                    <a:pt x="21600" y="2779"/>
                    <a:pt x="21600" y="2779"/>
                  </a:cubicBezTo>
                  <a:cubicBezTo>
                    <a:pt x="20599" y="2400"/>
                    <a:pt x="18596" y="1011"/>
                    <a:pt x="18453" y="0"/>
                  </a:cubicBezTo>
                  <a:cubicBezTo>
                    <a:pt x="10872" y="0"/>
                    <a:pt x="10872" y="0"/>
                    <a:pt x="10872" y="0"/>
                  </a:cubicBezTo>
                  <a:cubicBezTo>
                    <a:pt x="3147" y="0"/>
                    <a:pt x="3147" y="0"/>
                    <a:pt x="3147" y="0"/>
                  </a:cubicBezTo>
                  <a:cubicBezTo>
                    <a:pt x="3004" y="1011"/>
                    <a:pt x="858" y="2400"/>
                    <a:pt x="0" y="2779"/>
                  </a:cubicBezTo>
                  <a:cubicBezTo>
                    <a:pt x="0" y="11621"/>
                    <a:pt x="0" y="11621"/>
                    <a:pt x="0" y="11621"/>
                  </a:cubicBezTo>
                  <a:cubicBezTo>
                    <a:pt x="0" y="12126"/>
                    <a:pt x="0" y="12632"/>
                    <a:pt x="143" y="13263"/>
                  </a:cubicBezTo>
                  <a:cubicBezTo>
                    <a:pt x="1287" y="17305"/>
                    <a:pt x="5579" y="20842"/>
                    <a:pt x="10872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6307" y="20716"/>
                    <a:pt x="20313" y="17558"/>
                    <a:pt x="21457" y="13768"/>
                  </a:cubicBezTo>
                  <a:cubicBezTo>
                    <a:pt x="21600" y="13011"/>
                    <a:pt x="21600" y="12379"/>
                    <a:pt x="21600" y="11621"/>
                  </a:cubicBezTo>
                  <a:close/>
                  <a:moveTo>
                    <a:pt x="10728" y="11874"/>
                  </a:moveTo>
                  <a:cubicBezTo>
                    <a:pt x="10728" y="11621"/>
                    <a:pt x="10728" y="11621"/>
                    <a:pt x="10728" y="11621"/>
                  </a:cubicBezTo>
                  <a:cubicBezTo>
                    <a:pt x="10728" y="11621"/>
                    <a:pt x="10585" y="11621"/>
                    <a:pt x="10585" y="11621"/>
                  </a:cubicBezTo>
                  <a:cubicBezTo>
                    <a:pt x="10442" y="11747"/>
                    <a:pt x="10442" y="11747"/>
                    <a:pt x="10442" y="11747"/>
                  </a:cubicBezTo>
                  <a:cubicBezTo>
                    <a:pt x="10442" y="11747"/>
                    <a:pt x="10299" y="11874"/>
                    <a:pt x="10299" y="11874"/>
                  </a:cubicBezTo>
                  <a:cubicBezTo>
                    <a:pt x="10299" y="11874"/>
                    <a:pt x="10299" y="12000"/>
                    <a:pt x="10156" y="12000"/>
                  </a:cubicBezTo>
                  <a:cubicBezTo>
                    <a:pt x="10156" y="12000"/>
                    <a:pt x="10156" y="12000"/>
                    <a:pt x="10156" y="12000"/>
                  </a:cubicBezTo>
                  <a:cubicBezTo>
                    <a:pt x="10156" y="12000"/>
                    <a:pt x="10156" y="12126"/>
                    <a:pt x="10156" y="12126"/>
                  </a:cubicBezTo>
                  <a:cubicBezTo>
                    <a:pt x="10013" y="12126"/>
                    <a:pt x="10013" y="12126"/>
                    <a:pt x="10013" y="12253"/>
                  </a:cubicBezTo>
                  <a:cubicBezTo>
                    <a:pt x="10013" y="12253"/>
                    <a:pt x="10013" y="12253"/>
                    <a:pt x="10013" y="12253"/>
                  </a:cubicBezTo>
                  <a:cubicBezTo>
                    <a:pt x="10013" y="12379"/>
                    <a:pt x="10013" y="12379"/>
                    <a:pt x="10013" y="12379"/>
                  </a:cubicBezTo>
                  <a:cubicBezTo>
                    <a:pt x="10013" y="12379"/>
                    <a:pt x="10013" y="12379"/>
                    <a:pt x="10013" y="12379"/>
                  </a:cubicBezTo>
                  <a:cubicBezTo>
                    <a:pt x="10013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727" y="12253"/>
                  </a:cubicBezTo>
                  <a:cubicBezTo>
                    <a:pt x="9727" y="12253"/>
                    <a:pt x="9727" y="12253"/>
                    <a:pt x="9727" y="12253"/>
                  </a:cubicBezTo>
                  <a:cubicBezTo>
                    <a:pt x="9727" y="12253"/>
                    <a:pt x="9727" y="12253"/>
                    <a:pt x="9870" y="12253"/>
                  </a:cubicBezTo>
                  <a:cubicBezTo>
                    <a:pt x="9870" y="12126"/>
                    <a:pt x="9870" y="12126"/>
                    <a:pt x="9870" y="12126"/>
                  </a:cubicBezTo>
                  <a:cubicBezTo>
                    <a:pt x="9870" y="12126"/>
                    <a:pt x="9870" y="12126"/>
                    <a:pt x="9870" y="12126"/>
                  </a:cubicBezTo>
                  <a:cubicBezTo>
                    <a:pt x="10013" y="11874"/>
                    <a:pt x="10013" y="11874"/>
                    <a:pt x="10013" y="11874"/>
                  </a:cubicBezTo>
                  <a:cubicBezTo>
                    <a:pt x="10013" y="11874"/>
                    <a:pt x="10013" y="11874"/>
                    <a:pt x="10013" y="11874"/>
                  </a:cubicBezTo>
                  <a:cubicBezTo>
                    <a:pt x="10013" y="11874"/>
                    <a:pt x="10013" y="11747"/>
                    <a:pt x="10156" y="11747"/>
                  </a:cubicBezTo>
                  <a:cubicBezTo>
                    <a:pt x="10156" y="11747"/>
                    <a:pt x="10156" y="11747"/>
                    <a:pt x="10299" y="11621"/>
                  </a:cubicBezTo>
                  <a:cubicBezTo>
                    <a:pt x="10299" y="11621"/>
                    <a:pt x="10299" y="11621"/>
                    <a:pt x="10299" y="11621"/>
                  </a:cubicBezTo>
                  <a:cubicBezTo>
                    <a:pt x="10299" y="11621"/>
                    <a:pt x="10299" y="11621"/>
                    <a:pt x="10442" y="11495"/>
                  </a:cubicBezTo>
                  <a:cubicBezTo>
                    <a:pt x="10442" y="11495"/>
                    <a:pt x="10442" y="11495"/>
                    <a:pt x="10585" y="11495"/>
                  </a:cubicBezTo>
                  <a:cubicBezTo>
                    <a:pt x="10585" y="11495"/>
                    <a:pt x="10585" y="11495"/>
                    <a:pt x="10585" y="11495"/>
                  </a:cubicBezTo>
                  <a:cubicBezTo>
                    <a:pt x="10728" y="11368"/>
                    <a:pt x="10728" y="11368"/>
                    <a:pt x="10728" y="11368"/>
                  </a:cubicBezTo>
                  <a:cubicBezTo>
                    <a:pt x="10728" y="11368"/>
                    <a:pt x="10728" y="11368"/>
                    <a:pt x="10728" y="11368"/>
                  </a:cubicBezTo>
                  <a:cubicBezTo>
                    <a:pt x="10728" y="11368"/>
                    <a:pt x="10728" y="11368"/>
                    <a:pt x="10728" y="11242"/>
                  </a:cubicBezTo>
                  <a:cubicBezTo>
                    <a:pt x="10728" y="11242"/>
                    <a:pt x="10728" y="11242"/>
                    <a:pt x="10728" y="11242"/>
                  </a:cubicBezTo>
                  <a:cubicBezTo>
                    <a:pt x="10728" y="11242"/>
                    <a:pt x="10728" y="11242"/>
                    <a:pt x="10728" y="11242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0989"/>
                  </a:cubicBezTo>
                  <a:cubicBezTo>
                    <a:pt x="10728" y="10989"/>
                    <a:pt x="10728" y="10989"/>
                    <a:pt x="10728" y="10989"/>
                  </a:cubicBezTo>
                  <a:cubicBezTo>
                    <a:pt x="10728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1015" y="10989"/>
                    <a:pt x="11015" y="10989"/>
                    <a:pt x="11015" y="10989"/>
                  </a:cubicBezTo>
                  <a:cubicBezTo>
                    <a:pt x="11015" y="10989"/>
                    <a:pt x="11015" y="10989"/>
                    <a:pt x="11015" y="10989"/>
                  </a:cubicBezTo>
                  <a:cubicBezTo>
                    <a:pt x="11015" y="10989"/>
                    <a:pt x="11015" y="10989"/>
                    <a:pt x="11015" y="11116"/>
                  </a:cubicBezTo>
                  <a:cubicBezTo>
                    <a:pt x="11015" y="11242"/>
                    <a:pt x="11015" y="11242"/>
                    <a:pt x="11015" y="11242"/>
                  </a:cubicBezTo>
                  <a:cubicBezTo>
                    <a:pt x="11015" y="11242"/>
                    <a:pt x="11015" y="11242"/>
                    <a:pt x="11015" y="11242"/>
                  </a:cubicBezTo>
                  <a:cubicBezTo>
                    <a:pt x="11015" y="11368"/>
                    <a:pt x="11015" y="11368"/>
                    <a:pt x="11015" y="11368"/>
                  </a:cubicBezTo>
                  <a:cubicBezTo>
                    <a:pt x="11015" y="11368"/>
                    <a:pt x="11015" y="11368"/>
                    <a:pt x="11015" y="11495"/>
                  </a:cubicBezTo>
                  <a:cubicBezTo>
                    <a:pt x="11015" y="11495"/>
                    <a:pt x="11015" y="11495"/>
                    <a:pt x="11015" y="11495"/>
                  </a:cubicBezTo>
                  <a:cubicBezTo>
                    <a:pt x="11158" y="11495"/>
                    <a:pt x="11158" y="11495"/>
                    <a:pt x="11158" y="11495"/>
                  </a:cubicBezTo>
                  <a:cubicBezTo>
                    <a:pt x="11158" y="11495"/>
                    <a:pt x="11158" y="11495"/>
                    <a:pt x="11158" y="11495"/>
                  </a:cubicBezTo>
                  <a:cubicBezTo>
                    <a:pt x="11158" y="11495"/>
                    <a:pt x="11301" y="11495"/>
                    <a:pt x="11301" y="11495"/>
                  </a:cubicBezTo>
                  <a:cubicBezTo>
                    <a:pt x="11301" y="11495"/>
                    <a:pt x="11444" y="11495"/>
                    <a:pt x="11444" y="11621"/>
                  </a:cubicBezTo>
                  <a:cubicBezTo>
                    <a:pt x="11444" y="11621"/>
                    <a:pt x="11587" y="11621"/>
                    <a:pt x="11587" y="11621"/>
                  </a:cubicBezTo>
                  <a:cubicBezTo>
                    <a:pt x="11587" y="11621"/>
                    <a:pt x="11587" y="11747"/>
                    <a:pt x="11587" y="11747"/>
                  </a:cubicBezTo>
                  <a:cubicBezTo>
                    <a:pt x="11730" y="11747"/>
                    <a:pt x="11730" y="11747"/>
                    <a:pt x="11730" y="11747"/>
                  </a:cubicBezTo>
                  <a:cubicBezTo>
                    <a:pt x="11730" y="11874"/>
                    <a:pt x="11730" y="11874"/>
                    <a:pt x="11730" y="11874"/>
                  </a:cubicBezTo>
                  <a:cubicBezTo>
                    <a:pt x="11730" y="11874"/>
                    <a:pt x="11730" y="11874"/>
                    <a:pt x="11730" y="11874"/>
                  </a:cubicBezTo>
                  <a:cubicBezTo>
                    <a:pt x="11873" y="12000"/>
                    <a:pt x="11873" y="12000"/>
                    <a:pt x="11873" y="12000"/>
                  </a:cubicBezTo>
                  <a:cubicBezTo>
                    <a:pt x="11873" y="12000"/>
                    <a:pt x="11873" y="12000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2016" y="12126"/>
                    <a:pt x="12016" y="12126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730" y="12126"/>
                    <a:pt x="11730" y="12126"/>
                    <a:pt x="11730" y="12126"/>
                  </a:cubicBezTo>
                  <a:cubicBezTo>
                    <a:pt x="11730" y="12126"/>
                    <a:pt x="11730" y="12126"/>
                    <a:pt x="11587" y="12126"/>
                  </a:cubicBezTo>
                  <a:cubicBezTo>
                    <a:pt x="11587" y="12000"/>
                    <a:pt x="11587" y="12000"/>
                    <a:pt x="11587" y="12000"/>
                  </a:cubicBezTo>
                  <a:cubicBezTo>
                    <a:pt x="11587" y="12000"/>
                    <a:pt x="11587" y="12000"/>
                    <a:pt x="11587" y="12000"/>
                  </a:cubicBezTo>
                  <a:cubicBezTo>
                    <a:pt x="11587" y="12000"/>
                    <a:pt x="11587" y="11874"/>
                    <a:pt x="11587" y="11874"/>
                  </a:cubicBezTo>
                  <a:cubicBezTo>
                    <a:pt x="11444" y="11874"/>
                    <a:pt x="11444" y="11874"/>
                    <a:pt x="11444" y="11874"/>
                  </a:cubicBezTo>
                  <a:cubicBezTo>
                    <a:pt x="11444" y="11874"/>
                    <a:pt x="11444" y="11747"/>
                    <a:pt x="11301" y="11747"/>
                  </a:cubicBezTo>
                  <a:cubicBezTo>
                    <a:pt x="11301" y="11747"/>
                    <a:pt x="11301" y="11747"/>
                    <a:pt x="11301" y="11747"/>
                  </a:cubicBezTo>
                  <a:cubicBezTo>
                    <a:pt x="11301" y="11747"/>
                    <a:pt x="11301" y="11747"/>
                    <a:pt x="11301" y="11747"/>
                  </a:cubicBezTo>
                  <a:cubicBezTo>
                    <a:pt x="11301" y="11621"/>
                    <a:pt x="11158" y="11621"/>
                    <a:pt x="11158" y="11621"/>
                  </a:cubicBezTo>
                  <a:cubicBezTo>
                    <a:pt x="11158" y="11621"/>
                    <a:pt x="11158" y="11621"/>
                    <a:pt x="11158" y="11621"/>
                  </a:cubicBezTo>
                  <a:cubicBezTo>
                    <a:pt x="11158" y="11621"/>
                    <a:pt x="11015" y="11621"/>
                    <a:pt x="11015" y="11621"/>
                  </a:cubicBezTo>
                  <a:cubicBezTo>
                    <a:pt x="11015" y="11874"/>
                    <a:pt x="11015" y="11874"/>
                    <a:pt x="11015" y="11874"/>
                  </a:cubicBezTo>
                  <a:cubicBezTo>
                    <a:pt x="11015" y="11874"/>
                    <a:pt x="11015" y="11874"/>
                    <a:pt x="11015" y="11874"/>
                  </a:cubicBezTo>
                  <a:cubicBezTo>
                    <a:pt x="11158" y="11874"/>
                    <a:pt x="11158" y="11874"/>
                    <a:pt x="11158" y="12000"/>
                  </a:cubicBezTo>
                  <a:cubicBezTo>
                    <a:pt x="11158" y="12000"/>
                    <a:pt x="11158" y="12000"/>
                    <a:pt x="11158" y="12000"/>
                  </a:cubicBezTo>
                  <a:cubicBezTo>
                    <a:pt x="11301" y="12000"/>
                    <a:pt x="11301" y="12000"/>
                    <a:pt x="11301" y="12126"/>
                  </a:cubicBezTo>
                  <a:cubicBezTo>
                    <a:pt x="11301" y="12126"/>
                    <a:pt x="11301" y="12126"/>
                    <a:pt x="11301" y="12253"/>
                  </a:cubicBezTo>
                  <a:cubicBezTo>
                    <a:pt x="11444" y="12253"/>
                    <a:pt x="11444" y="12253"/>
                    <a:pt x="11444" y="12379"/>
                  </a:cubicBezTo>
                  <a:cubicBezTo>
                    <a:pt x="11444" y="12379"/>
                    <a:pt x="11444" y="12505"/>
                    <a:pt x="11444" y="12505"/>
                  </a:cubicBezTo>
                  <a:cubicBezTo>
                    <a:pt x="11301" y="12505"/>
                    <a:pt x="11301" y="12632"/>
                    <a:pt x="11301" y="12632"/>
                  </a:cubicBezTo>
                  <a:cubicBezTo>
                    <a:pt x="11301" y="12632"/>
                    <a:pt x="11301" y="12758"/>
                    <a:pt x="11301" y="12758"/>
                  </a:cubicBezTo>
                  <a:cubicBezTo>
                    <a:pt x="11158" y="12758"/>
                    <a:pt x="11158" y="12758"/>
                    <a:pt x="11158" y="12884"/>
                  </a:cubicBezTo>
                  <a:cubicBezTo>
                    <a:pt x="11158" y="12884"/>
                    <a:pt x="11158" y="13011"/>
                    <a:pt x="11158" y="13011"/>
                  </a:cubicBezTo>
                  <a:cubicBezTo>
                    <a:pt x="11301" y="13011"/>
                    <a:pt x="11301" y="13137"/>
                    <a:pt x="11301" y="13137"/>
                  </a:cubicBezTo>
                  <a:cubicBezTo>
                    <a:pt x="11301" y="13137"/>
                    <a:pt x="11301" y="13137"/>
                    <a:pt x="11301" y="13137"/>
                  </a:cubicBezTo>
                  <a:cubicBezTo>
                    <a:pt x="11301" y="13137"/>
                    <a:pt x="11301" y="13137"/>
                    <a:pt x="11301" y="13263"/>
                  </a:cubicBezTo>
                  <a:cubicBezTo>
                    <a:pt x="11301" y="13263"/>
                    <a:pt x="11444" y="13389"/>
                    <a:pt x="11444" y="13389"/>
                  </a:cubicBezTo>
                  <a:cubicBezTo>
                    <a:pt x="11444" y="13389"/>
                    <a:pt x="11444" y="13389"/>
                    <a:pt x="11444" y="13389"/>
                  </a:cubicBezTo>
                  <a:cubicBezTo>
                    <a:pt x="11444" y="13389"/>
                    <a:pt x="11444" y="13516"/>
                    <a:pt x="11444" y="13516"/>
                  </a:cubicBezTo>
                  <a:cubicBezTo>
                    <a:pt x="11444" y="13642"/>
                    <a:pt x="11444" y="13642"/>
                    <a:pt x="11444" y="13768"/>
                  </a:cubicBezTo>
                  <a:cubicBezTo>
                    <a:pt x="11444" y="13768"/>
                    <a:pt x="11444" y="13768"/>
                    <a:pt x="11444" y="13768"/>
                  </a:cubicBezTo>
                  <a:cubicBezTo>
                    <a:pt x="11587" y="13768"/>
                    <a:pt x="11587" y="13895"/>
                    <a:pt x="11587" y="13895"/>
                  </a:cubicBezTo>
                  <a:cubicBezTo>
                    <a:pt x="11587" y="14021"/>
                    <a:pt x="11587" y="14021"/>
                    <a:pt x="11587" y="14147"/>
                  </a:cubicBezTo>
                  <a:cubicBezTo>
                    <a:pt x="11587" y="14147"/>
                    <a:pt x="11587" y="14147"/>
                    <a:pt x="11587" y="14147"/>
                  </a:cubicBezTo>
                  <a:cubicBezTo>
                    <a:pt x="11587" y="14147"/>
                    <a:pt x="11587" y="14274"/>
                    <a:pt x="11587" y="14274"/>
                  </a:cubicBezTo>
                  <a:cubicBezTo>
                    <a:pt x="11587" y="14274"/>
                    <a:pt x="11587" y="14274"/>
                    <a:pt x="11587" y="14274"/>
                  </a:cubicBezTo>
                  <a:cubicBezTo>
                    <a:pt x="11587" y="14274"/>
                    <a:pt x="11587" y="14400"/>
                    <a:pt x="11587" y="14400"/>
                  </a:cubicBezTo>
                  <a:cubicBezTo>
                    <a:pt x="11587" y="14400"/>
                    <a:pt x="11587" y="14400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400"/>
                    <a:pt x="11444" y="14400"/>
                    <a:pt x="11301" y="14400"/>
                  </a:cubicBezTo>
                  <a:cubicBezTo>
                    <a:pt x="11301" y="14400"/>
                    <a:pt x="11301" y="14400"/>
                    <a:pt x="11301" y="14274"/>
                  </a:cubicBezTo>
                  <a:cubicBezTo>
                    <a:pt x="11301" y="14274"/>
                    <a:pt x="11301" y="14274"/>
                    <a:pt x="11301" y="14274"/>
                  </a:cubicBezTo>
                  <a:cubicBezTo>
                    <a:pt x="11301" y="14274"/>
                    <a:pt x="11301" y="14274"/>
                    <a:pt x="11301" y="14147"/>
                  </a:cubicBezTo>
                  <a:cubicBezTo>
                    <a:pt x="11301" y="14147"/>
                    <a:pt x="11301" y="14147"/>
                    <a:pt x="11301" y="14147"/>
                  </a:cubicBezTo>
                  <a:cubicBezTo>
                    <a:pt x="11301" y="14147"/>
                    <a:pt x="11301" y="14021"/>
                    <a:pt x="11301" y="13895"/>
                  </a:cubicBezTo>
                  <a:cubicBezTo>
                    <a:pt x="11301" y="13895"/>
                    <a:pt x="11301" y="13768"/>
                    <a:pt x="11301" y="13768"/>
                  </a:cubicBezTo>
                  <a:cubicBezTo>
                    <a:pt x="11301" y="13642"/>
                    <a:pt x="11301" y="13642"/>
                    <a:pt x="11301" y="13642"/>
                  </a:cubicBezTo>
                  <a:cubicBezTo>
                    <a:pt x="11158" y="13516"/>
                    <a:pt x="11158" y="13516"/>
                    <a:pt x="11158" y="13516"/>
                  </a:cubicBezTo>
                  <a:cubicBezTo>
                    <a:pt x="11158" y="13516"/>
                    <a:pt x="11158" y="13389"/>
                    <a:pt x="11158" y="13389"/>
                  </a:cubicBezTo>
                  <a:cubicBezTo>
                    <a:pt x="11158" y="13389"/>
                    <a:pt x="11158" y="13389"/>
                    <a:pt x="11158" y="13389"/>
                  </a:cubicBezTo>
                  <a:cubicBezTo>
                    <a:pt x="11158" y="13389"/>
                    <a:pt x="11158" y="13263"/>
                    <a:pt x="11158" y="13263"/>
                  </a:cubicBezTo>
                  <a:cubicBezTo>
                    <a:pt x="11158" y="13263"/>
                    <a:pt x="11158" y="13263"/>
                    <a:pt x="11015" y="13137"/>
                  </a:cubicBezTo>
                  <a:cubicBezTo>
                    <a:pt x="11015" y="13137"/>
                    <a:pt x="11015" y="13137"/>
                    <a:pt x="11015" y="13011"/>
                  </a:cubicBezTo>
                  <a:cubicBezTo>
                    <a:pt x="11015" y="13011"/>
                    <a:pt x="11015" y="13011"/>
                    <a:pt x="11015" y="13011"/>
                  </a:cubicBezTo>
                  <a:cubicBezTo>
                    <a:pt x="11015" y="13011"/>
                    <a:pt x="11015" y="13011"/>
                    <a:pt x="11015" y="13011"/>
                  </a:cubicBezTo>
                  <a:cubicBezTo>
                    <a:pt x="10872" y="12884"/>
                    <a:pt x="10872" y="12884"/>
                    <a:pt x="10872" y="12884"/>
                  </a:cubicBezTo>
                  <a:cubicBezTo>
                    <a:pt x="10872" y="13011"/>
                    <a:pt x="10728" y="13011"/>
                    <a:pt x="10728" y="13011"/>
                  </a:cubicBezTo>
                  <a:cubicBezTo>
                    <a:pt x="10728" y="13137"/>
                    <a:pt x="10728" y="13137"/>
                    <a:pt x="10728" y="13137"/>
                  </a:cubicBezTo>
                  <a:cubicBezTo>
                    <a:pt x="10585" y="13137"/>
                    <a:pt x="10585" y="13137"/>
                    <a:pt x="10585" y="13263"/>
                  </a:cubicBezTo>
                  <a:cubicBezTo>
                    <a:pt x="10585" y="13263"/>
                    <a:pt x="10585" y="13263"/>
                    <a:pt x="10585" y="13389"/>
                  </a:cubicBezTo>
                  <a:cubicBezTo>
                    <a:pt x="10585" y="13389"/>
                    <a:pt x="10585" y="13389"/>
                    <a:pt x="10442" y="13516"/>
                  </a:cubicBezTo>
                  <a:cubicBezTo>
                    <a:pt x="10442" y="13516"/>
                    <a:pt x="10442" y="13516"/>
                    <a:pt x="10442" y="13642"/>
                  </a:cubicBezTo>
                  <a:cubicBezTo>
                    <a:pt x="10442" y="13642"/>
                    <a:pt x="10442" y="13642"/>
                    <a:pt x="10442" y="13642"/>
                  </a:cubicBezTo>
                  <a:cubicBezTo>
                    <a:pt x="10442" y="13642"/>
                    <a:pt x="10442" y="13642"/>
                    <a:pt x="10442" y="13768"/>
                  </a:cubicBezTo>
                  <a:cubicBezTo>
                    <a:pt x="10442" y="13768"/>
                    <a:pt x="10442" y="13895"/>
                    <a:pt x="10442" y="13895"/>
                  </a:cubicBezTo>
                  <a:cubicBezTo>
                    <a:pt x="10442" y="13895"/>
                    <a:pt x="10442" y="13895"/>
                    <a:pt x="10442" y="13895"/>
                  </a:cubicBezTo>
                  <a:cubicBezTo>
                    <a:pt x="10442" y="14021"/>
                    <a:pt x="10442" y="14021"/>
                    <a:pt x="10442" y="14021"/>
                  </a:cubicBezTo>
                  <a:cubicBezTo>
                    <a:pt x="10442" y="14021"/>
                    <a:pt x="10442" y="14021"/>
                    <a:pt x="10442" y="14021"/>
                  </a:cubicBezTo>
                  <a:cubicBezTo>
                    <a:pt x="10442" y="14147"/>
                    <a:pt x="10442" y="14147"/>
                    <a:pt x="10442" y="14147"/>
                  </a:cubicBezTo>
                  <a:cubicBezTo>
                    <a:pt x="10442" y="14147"/>
                    <a:pt x="10442" y="14147"/>
                    <a:pt x="10442" y="14147"/>
                  </a:cubicBezTo>
                  <a:cubicBezTo>
                    <a:pt x="10442" y="14274"/>
                    <a:pt x="10442" y="14274"/>
                    <a:pt x="10442" y="14274"/>
                  </a:cubicBezTo>
                  <a:cubicBezTo>
                    <a:pt x="10442" y="14274"/>
                    <a:pt x="10442" y="14274"/>
                    <a:pt x="10442" y="14274"/>
                  </a:cubicBezTo>
                  <a:cubicBezTo>
                    <a:pt x="10442" y="14400"/>
                    <a:pt x="10442" y="14400"/>
                    <a:pt x="10442" y="14400"/>
                  </a:cubicBezTo>
                  <a:cubicBezTo>
                    <a:pt x="10442" y="14400"/>
                    <a:pt x="10442" y="14400"/>
                    <a:pt x="10442" y="14400"/>
                  </a:cubicBezTo>
                  <a:cubicBezTo>
                    <a:pt x="10442" y="14400"/>
                    <a:pt x="10442" y="14526"/>
                    <a:pt x="10442" y="14526"/>
                  </a:cubicBezTo>
                  <a:cubicBezTo>
                    <a:pt x="10442" y="14526"/>
                    <a:pt x="10442" y="14526"/>
                    <a:pt x="10442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156" y="14526"/>
                    <a:pt x="10156" y="14526"/>
                    <a:pt x="10156" y="14526"/>
                  </a:cubicBezTo>
                  <a:cubicBezTo>
                    <a:pt x="10156" y="14526"/>
                    <a:pt x="10156" y="14526"/>
                    <a:pt x="10156" y="14526"/>
                  </a:cubicBezTo>
                  <a:cubicBezTo>
                    <a:pt x="10156" y="14526"/>
                    <a:pt x="10156" y="14526"/>
                    <a:pt x="10156" y="14400"/>
                  </a:cubicBezTo>
                  <a:cubicBezTo>
                    <a:pt x="10156" y="14400"/>
                    <a:pt x="10156" y="14400"/>
                    <a:pt x="10156" y="14400"/>
                  </a:cubicBezTo>
                  <a:cubicBezTo>
                    <a:pt x="10156" y="14400"/>
                    <a:pt x="10156" y="14274"/>
                    <a:pt x="10156" y="14274"/>
                  </a:cubicBezTo>
                  <a:cubicBezTo>
                    <a:pt x="10156" y="14147"/>
                    <a:pt x="10156" y="14021"/>
                    <a:pt x="10156" y="13895"/>
                  </a:cubicBezTo>
                  <a:cubicBezTo>
                    <a:pt x="10156" y="13895"/>
                    <a:pt x="10156" y="13768"/>
                    <a:pt x="10156" y="13768"/>
                  </a:cubicBezTo>
                  <a:cubicBezTo>
                    <a:pt x="10156" y="13642"/>
                    <a:pt x="10299" y="13516"/>
                    <a:pt x="10299" y="13516"/>
                  </a:cubicBezTo>
                  <a:cubicBezTo>
                    <a:pt x="10299" y="13389"/>
                    <a:pt x="10299" y="13389"/>
                    <a:pt x="10299" y="13263"/>
                  </a:cubicBezTo>
                  <a:cubicBezTo>
                    <a:pt x="10299" y="13263"/>
                    <a:pt x="10442" y="13137"/>
                    <a:pt x="10442" y="13137"/>
                  </a:cubicBezTo>
                  <a:cubicBezTo>
                    <a:pt x="10442" y="13137"/>
                    <a:pt x="10442" y="13137"/>
                    <a:pt x="10442" y="13137"/>
                  </a:cubicBezTo>
                  <a:cubicBezTo>
                    <a:pt x="10442" y="13137"/>
                    <a:pt x="10442" y="13011"/>
                    <a:pt x="10442" y="13011"/>
                  </a:cubicBezTo>
                  <a:cubicBezTo>
                    <a:pt x="10585" y="12884"/>
                    <a:pt x="10585" y="12884"/>
                    <a:pt x="10585" y="12884"/>
                  </a:cubicBezTo>
                  <a:cubicBezTo>
                    <a:pt x="10585" y="12884"/>
                    <a:pt x="10585" y="12884"/>
                    <a:pt x="10585" y="12758"/>
                  </a:cubicBezTo>
                  <a:cubicBezTo>
                    <a:pt x="10585" y="12758"/>
                    <a:pt x="10585" y="12758"/>
                    <a:pt x="10442" y="12758"/>
                  </a:cubicBezTo>
                  <a:cubicBezTo>
                    <a:pt x="10442" y="12758"/>
                    <a:pt x="10442" y="12758"/>
                    <a:pt x="10442" y="12758"/>
                  </a:cubicBezTo>
                  <a:cubicBezTo>
                    <a:pt x="10442" y="12758"/>
                    <a:pt x="10442" y="12632"/>
                    <a:pt x="10442" y="12632"/>
                  </a:cubicBezTo>
                  <a:cubicBezTo>
                    <a:pt x="10299" y="12632"/>
                    <a:pt x="10299" y="12632"/>
                    <a:pt x="10299" y="12505"/>
                  </a:cubicBezTo>
                  <a:cubicBezTo>
                    <a:pt x="10299" y="12505"/>
                    <a:pt x="10299" y="12505"/>
                    <a:pt x="10299" y="12379"/>
                  </a:cubicBezTo>
                  <a:cubicBezTo>
                    <a:pt x="10299" y="12379"/>
                    <a:pt x="10299" y="12379"/>
                    <a:pt x="10299" y="12379"/>
                  </a:cubicBezTo>
                  <a:cubicBezTo>
                    <a:pt x="10299" y="12379"/>
                    <a:pt x="10299" y="12253"/>
                    <a:pt x="10299" y="12253"/>
                  </a:cubicBezTo>
                  <a:cubicBezTo>
                    <a:pt x="10299" y="12253"/>
                    <a:pt x="10442" y="12126"/>
                    <a:pt x="10442" y="12126"/>
                  </a:cubicBezTo>
                  <a:cubicBezTo>
                    <a:pt x="10442" y="12126"/>
                    <a:pt x="10442" y="12000"/>
                    <a:pt x="10585" y="12000"/>
                  </a:cubicBezTo>
                  <a:cubicBezTo>
                    <a:pt x="10585" y="12000"/>
                    <a:pt x="10728" y="11874"/>
                    <a:pt x="10728" y="11874"/>
                  </a:cubicBezTo>
                  <a:close/>
                  <a:moveTo>
                    <a:pt x="10872" y="12758"/>
                  </a:moveTo>
                  <a:cubicBezTo>
                    <a:pt x="10728" y="12632"/>
                    <a:pt x="10728" y="12632"/>
                    <a:pt x="10728" y="12632"/>
                  </a:cubicBezTo>
                  <a:cubicBezTo>
                    <a:pt x="10728" y="12632"/>
                    <a:pt x="10728" y="12632"/>
                    <a:pt x="10728" y="12632"/>
                  </a:cubicBezTo>
                  <a:cubicBezTo>
                    <a:pt x="10728" y="12632"/>
                    <a:pt x="10728" y="12632"/>
                    <a:pt x="10585" y="12632"/>
                  </a:cubicBezTo>
                  <a:cubicBezTo>
                    <a:pt x="10585" y="12632"/>
                    <a:pt x="10585" y="12632"/>
                    <a:pt x="10585" y="12632"/>
                  </a:cubicBezTo>
                  <a:cubicBezTo>
                    <a:pt x="10585" y="12632"/>
                    <a:pt x="10585" y="12632"/>
                    <a:pt x="10585" y="12505"/>
                  </a:cubicBezTo>
                  <a:cubicBezTo>
                    <a:pt x="10585" y="12505"/>
                    <a:pt x="10585" y="12505"/>
                    <a:pt x="10585" y="12505"/>
                  </a:cubicBezTo>
                  <a:cubicBezTo>
                    <a:pt x="10585" y="12505"/>
                    <a:pt x="10585" y="12505"/>
                    <a:pt x="10585" y="12505"/>
                  </a:cubicBezTo>
                  <a:cubicBezTo>
                    <a:pt x="10585" y="12379"/>
                    <a:pt x="10585" y="12379"/>
                    <a:pt x="10585" y="12379"/>
                  </a:cubicBezTo>
                  <a:cubicBezTo>
                    <a:pt x="10585" y="12379"/>
                    <a:pt x="10585" y="12379"/>
                    <a:pt x="10585" y="12253"/>
                  </a:cubicBezTo>
                  <a:cubicBezTo>
                    <a:pt x="10585" y="12253"/>
                    <a:pt x="10585" y="12253"/>
                    <a:pt x="10585" y="12253"/>
                  </a:cubicBezTo>
                  <a:cubicBezTo>
                    <a:pt x="10585" y="12253"/>
                    <a:pt x="10585" y="12253"/>
                    <a:pt x="10585" y="12253"/>
                  </a:cubicBezTo>
                  <a:cubicBezTo>
                    <a:pt x="10585" y="12253"/>
                    <a:pt x="10585" y="12253"/>
                    <a:pt x="10585" y="12126"/>
                  </a:cubicBezTo>
                  <a:cubicBezTo>
                    <a:pt x="10728" y="12126"/>
                    <a:pt x="10728" y="12126"/>
                    <a:pt x="10728" y="12126"/>
                  </a:cubicBezTo>
                  <a:cubicBezTo>
                    <a:pt x="10728" y="12126"/>
                    <a:pt x="10728" y="12126"/>
                    <a:pt x="10728" y="12126"/>
                  </a:cubicBezTo>
                  <a:cubicBezTo>
                    <a:pt x="10728" y="12126"/>
                    <a:pt x="10728" y="12126"/>
                    <a:pt x="10872" y="12126"/>
                  </a:cubicBezTo>
                  <a:cubicBezTo>
                    <a:pt x="10872" y="12000"/>
                    <a:pt x="10872" y="12000"/>
                    <a:pt x="10872" y="12000"/>
                  </a:cubicBezTo>
                  <a:cubicBezTo>
                    <a:pt x="10872" y="12000"/>
                    <a:pt x="10872" y="12000"/>
                    <a:pt x="10872" y="12000"/>
                  </a:cubicBezTo>
                  <a:cubicBezTo>
                    <a:pt x="10872" y="12000"/>
                    <a:pt x="10872" y="12000"/>
                    <a:pt x="10872" y="12126"/>
                  </a:cubicBezTo>
                  <a:cubicBezTo>
                    <a:pt x="11015" y="12126"/>
                    <a:pt x="11015" y="12126"/>
                    <a:pt x="11015" y="12126"/>
                  </a:cubicBezTo>
                  <a:cubicBezTo>
                    <a:pt x="11015" y="12126"/>
                    <a:pt x="11015" y="12126"/>
                    <a:pt x="11015" y="12126"/>
                  </a:cubicBezTo>
                  <a:cubicBezTo>
                    <a:pt x="11158" y="12126"/>
                    <a:pt x="11158" y="12253"/>
                    <a:pt x="11158" y="12253"/>
                  </a:cubicBezTo>
                  <a:cubicBezTo>
                    <a:pt x="11158" y="12253"/>
                    <a:pt x="11158" y="12253"/>
                    <a:pt x="11158" y="12253"/>
                  </a:cubicBezTo>
                  <a:cubicBezTo>
                    <a:pt x="11158" y="12253"/>
                    <a:pt x="11158" y="12253"/>
                    <a:pt x="11158" y="12253"/>
                  </a:cubicBezTo>
                  <a:cubicBezTo>
                    <a:pt x="11158" y="12253"/>
                    <a:pt x="11158" y="12379"/>
                    <a:pt x="11158" y="12379"/>
                  </a:cubicBezTo>
                  <a:cubicBezTo>
                    <a:pt x="11158" y="12379"/>
                    <a:pt x="11158" y="12379"/>
                    <a:pt x="11158" y="12379"/>
                  </a:cubicBezTo>
                  <a:cubicBezTo>
                    <a:pt x="11158" y="12379"/>
                    <a:pt x="11158" y="12505"/>
                    <a:pt x="11158" y="12505"/>
                  </a:cubicBezTo>
                  <a:cubicBezTo>
                    <a:pt x="11158" y="12505"/>
                    <a:pt x="11158" y="12505"/>
                    <a:pt x="11158" y="12505"/>
                  </a:cubicBezTo>
                  <a:cubicBezTo>
                    <a:pt x="11158" y="12632"/>
                    <a:pt x="11015" y="12632"/>
                    <a:pt x="11015" y="12632"/>
                  </a:cubicBezTo>
                  <a:cubicBezTo>
                    <a:pt x="11015" y="12632"/>
                    <a:pt x="11015" y="12632"/>
                    <a:pt x="11015" y="12632"/>
                  </a:cubicBezTo>
                  <a:cubicBezTo>
                    <a:pt x="11015" y="12632"/>
                    <a:pt x="11015" y="12632"/>
                    <a:pt x="11015" y="12758"/>
                  </a:cubicBezTo>
                  <a:cubicBezTo>
                    <a:pt x="11015" y="12758"/>
                    <a:pt x="11015" y="12758"/>
                    <a:pt x="11015" y="12758"/>
                  </a:cubicBezTo>
                  <a:cubicBezTo>
                    <a:pt x="10872" y="12758"/>
                    <a:pt x="10872" y="12758"/>
                    <a:pt x="10872" y="12758"/>
                  </a:cubicBezTo>
                  <a:close/>
                  <a:moveTo>
                    <a:pt x="10728" y="16042"/>
                  </a:moveTo>
                  <a:cubicBezTo>
                    <a:pt x="10728" y="16042"/>
                    <a:pt x="10585" y="16168"/>
                    <a:pt x="10585" y="16168"/>
                  </a:cubicBezTo>
                  <a:cubicBezTo>
                    <a:pt x="10585" y="16168"/>
                    <a:pt x="10585" y="16168"/>
                    <a:pt x="10585" y="16168"/>
                  </a:cubicBezTo>
                  <a:cubicBezTo>
                    <a:pt x="10585" y="16168"/>
                    <a:pt x="10442" y="16168"/>
                    <a:pt x="10442" y="16168"/>
                  </a:cubicBezTo>
                  <a:cubicBezTo>
                    <a:pt x="10442" y="16295"/>
                    <a:pt x="10299" y="16295"/>
                    <a:pt x="10299" y="16295"/>
                  </a:cubicBezTo>
                  <a:cubicBezTo>
                    <a:pt x="10299" y="16421"/>
                    <a:pt x="10299" y="16421"/>
                    <a:pt x="10156" y="16421"/>
                  </a:cubicBezTo>
                  <a:cubicBezTo>
                    <a:pt x="10156" y="16547"/>
                    <a:pt x="10156" y="16547"/>
                    <a:pt x="10156" y="16674"/>
                  </a:cubicBezTo>
                  <a:cubicBezTo>
                    <a:pt x="10156" y="16674"/>
                    <a:pt x="10156" y="16674"/>
                    <a:pt x="10156" y="16674"/>
                  </a:cubicBezTo>
                  <a:cubicBezTo>
                    <a:pt x="10156" y="16674"/>
                    <a:pt x="10156" y="16674"/>
                    <a:pt x="10156" y="16674"/>
                  </a:cubicBezTo>
                  <a:cubicBezTo>
                    <a:pt x="10156" y="16800"/>
                    <a:pt x="10156" y="16800"/>
                    <a:pt x="10013" y="16800"/>
                  </a:cubicBezTo>
                  <a:cubicBezTo>
                    <a:pt x="10013" y="16926"/>
                    <a:pt x="10013" y="16926"/>
                    <a:pt x="10013" y="17053"/>
                  </a:cubicBezTo>
                  <a:cubicBezTo>
                    <a:pt x="10013" y="17053"/>
                    <a:pt x="10013" y="17053"/>
                    <a:pt x="10013" y="17053"/>
                  </a:cubicBezTo>
                  <a:cubicBezTo>
                    <a:pt x="10013" y="17053"/>
                    <a:pt x="10013" y="17053"/>
                    <a:pt x="10013" y="17179"/>
                  </a:cubicBezTo>
                  <a:cubicBezTo>
                    <a:pt x="10013" y="17179"/>
                    <a:pt x="10013" y="17179"/>
                    <a:pt x="10013" y="17179"/>
                  </a:cubicBezTo>
                  <a:cubicBezTo>
                    <a:pt x="10013" y="17179"/>
                    <a:pt x="10013" y="17179"/>
                    <a:pt x="10013" y="17179"/>
                  </a:cubicBezTo>
                  <a:cubicBezTo>
                    <a:pt x="10013" y="17305"/>
                    <a:pt x="10013" y="17305"/>
                    <a:pt x="10013" y="17305"/>
                  </a:cubicBezTo>
                  <a:cubicBezTo>
                    <a:pt x="10013" y="17305"/>
                    <a:pt x="10013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179"/>
                    <a:pt x="9870" y="17179"/>
                  </a:cubicBezTo>
                  <a:cubicBezTo>
                    <a:pt x="9870" y="17179"/>
                    <a:pt x="9870" y="17179"/>
                    <a:pt x="9870" y="17179"/>
                  </a:cubicBezTo>
                  <a:cubicBezTo>
                    <a:pt x="9870" y="17179"/>
                    <a:pt x="9870" y="17179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6926"/>
                    <a:pt x="9870" y="16926"/>
                    <a:pt x="9870" y="16926"/>
                  </a:cubicBezTo>
                  <a:cubicBezTo>
                    <a:pt x="9870" y="16926"/>
                    <a:pt x="9870" y="16926"/>
                    <a:pt x="9870" y="16926"/>
                  </a:cubicBezTo>
                  <a:cubicBezTo>
                    <a:pt x="9870" y="16926"/>
                    <a:pt x="9870" y="16800"/>
                    <a:pt x="9870" y="16800"/>
                  </a:cubicBezTo>
                  <a:cubicBezTo>
                    <a:pt x="9870" y="16674"/>
                    <a:pt x="9870" y="16674"/>
                    <a:pt x="9870" y="16547"/>
                  </a:cubicBezTo>
                  <a:cubicBezTo>
                    <a:pt x="10013" y="16547"/>
                    <a:pt x="10013" y="16421"/>
                    <a:pt x="10013" y="16421"/>
                  </a:cubicBezTo>
                  <a:cubicBezTo>
                    <a:pt x="10013" y="16295"/>
                    <a:pt x="10013" y="16295"/>
                    <a:pt x="10156" y="16168"/>
                  </a:cubicBezTo>
                  <a:cubicBezTo>
                    <a:pt x="10156" y="16168"/>
                    <a:pt x="10156" y="16168"/>
                    <a:pt x="10299" y="16042"/>
                  </a:cubicBezTo>
                  <a:cubicBezTo>
                    <a:pt x="10299" y="16042"/>
                    <a:pt x="10299" y="16042"/>
                    <a:pt x="10299" y="16042"/>
                  </a:cubicBezTo>
                  <a:cubicBezTo>
                    <a:pt x="10299" y="16042"/>
                    <a:pt x="10299" y="16042"/>
                    <a:pt x="10442" y="16042"/>
                  </a:cubicBezTo>
                  <a:cubicBezTo>
                    <a:pt x="10442" y="16042"/>
                    <a:pt x="10442" y="16042"/>
                    <a:pt x="10442" y="16042"/>
                  </a:cubicBezTo>
                  <a:cubicBezTo>
                    <a:pt x="10442" y="15916"/>
                    <a:pt x="10442" y="15916"/>
                    <a:pt x="10585" y="15916"/>
                  </a:cubicBezTo>
                  <a:cubicBezTo>
                    <a:pt x="10585" y="15916"/>
                    <a:pt x="10728" y="15916"/>
                    <a:pt x="10728" y="15916"/>
                  </a:cubicBezTo>
                  <a:cubicBezTo>
                    <a:pt x="10728" y="15789"/>
                    <a:pt x="10728" y="15789"/>
                    <a:pt x="10728" y="15789"/>
                  </a:cubicBezTo>
                  <a:cubicBezTo>
                    <a:pt x="10728" y="15789"/>
                    <a:pt x="10728" y="15789"/>
                    <a:pt x="10728" y="15789"/>
                  </a:cubicBezTo>
                  <a:cubicBezTo>
                    <a:pt x="10728" y="15663"/>
                    <a:pt x="10728" y="15663"/>
                    <a:pt x="10728" y="15663"/>
                  </a:cubicBezTo>
                  <a:cubicBezTo>
                    <a:pt x="10728" y="15537"/>
                    <a:pt x="10728" y="15537"/>
                    <a:pt x="10728" y="15537"/>
                  </a:cubicBezTo>
                  <a:cubicBezTo>
                    <a:pt x="10728" y="15537"/>
                    <a:pt x="10728" y="15537"/>
                    <a:pt x="10728" y="15537"/>
                  </a:cubicBezTo>
                  <a:cubicBezTo>
                    <a:pt x="10728" y="15411"/>
                    <a:pt x="10728" y="15411"/>
                    <a:pt x="10728" y="15284"/>
                  </a:cubicBezTo>
                  <a:cubicBezTo>
                    <a:pt x="10728" y="15284"/>
                    <a:pt x="10728" y="15284"/>
                    <a:pt x="10728" y="15158"/>
                  </a:cubicBezTo>
                  <a:cubicBezTo>
                    <a:pt x="10728" y="15158"/>
                    <a:pt x="10728" y="15158"/>
                    <a:pt x="10728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1015" y="15158"/>
                    <a:pt x="11015" y="15158"/>
                  </a:cubicBezTo>
                  <a:cubicBezTo>
                    <a:pt x="11015" y="15158"/>
                    <a:pt x="11015" y="15158"/>
                    <a:pt x="11015" y="15158"/>
                  </a:cubicBezTo>
                  <a:cubicBezTo>
                    <a:pt x="11015" y="15158"/>
                    <a:pt x="11015" y="15158"/>
                    <a:pt x="11015" y="15284"/>
                  </a:cubicBezTo>
                  <a:cubicBezTo>
                    <a:pt x="11015" y="15284"/>
                    <a:pt x="11015" y="15284"/>
                    <a:pt x="11015" y="15284"/>
                  </a:cubicBezTo>
                  <a:cubicBezTo>
                    <a:pt x="11015" y="15284"/>
                    <a:pt x="11015" y="15284"/>
                    <a:pt x="11015" y="15284"/>
                  </a:cubicBezTo>
                  <a:cubicBezTo>
                    <a:pt x="11015" y="15789"/>
                    <a:pt x="11015" y="15789"/>
                    <a:pt x="11015" y="15789"/>
                  </a:cubicBezTo>
                  <a:cubicBezTo>
                    <a:pt x="11015" y="15789"/>
                    <a:pt x="11015" y="15789"/>
                    <a:pt x="11015" y="15789"/>
                  </a:cubicBezTo>
                  <a:cubicBezTo>
                    <a:pt x="11015" y="15916"/>
                    <a:pt x="11015" y="15916"/>
                    <a:pt x="11015" y="15916"/>
                  </a:cubicBezTo>
                  <a:cubicBezTo>
                    <a:pt x="11158" y="15916"/>
                    <a:pt x="11158" y="15916"/>
                    <a:pt x="11301" y="15916"/>
                  </a:cubicBezTo>
                  <a:cubicBezTo>
                    <a:pt x="11444" y="16042"/>
                    <a:pt x="11444" y="16042"/>
                    <a:pt x="11587" y="16042"/>
                  </a:cubicBezTo>
                  <a:cubicBezTo>
                    <a:pt x="11587" y="16042"/>
                    <a:pt x="11587" y="16042"/>
                    <a:pt x="11587" y="16042"/>
                  </a:cubicBezTo>
                  <a:cubicBezTo>
                    <a:pt x="11587" y="16168"/>
                    <a:pt x="11730" y="16168"/>
                    <a:pt x="11730" y="16295"/>
                  </a:cubicBezTo>
                  <a:cubicBezTo>
                    <a:pt x="11730" y="16421"/>
                    <a:pt x="11873" y="16421"/>
                    <a:pt x="11873" y="16547"/>
                  </a:cubicBezTo>
                  <a:cubicBezTo>
                    <a:pt x="11873" y="16674"/>
                    <a:pt x="11873" y="16800"/>
                    <a:pt x="11873" y="16800"/>
                  </a:cubicBezTo>
                  <a:cubicBezTo>
                    <a:pt x="12016" y="16926"/>
                    <a:pt x="12016" y="16926"/>
                    <a:pt x="12016" y="17053"/>
                  </a:cubicBezTo>
                  <a:cubicBezTo>
                    <a:pt x="12016" y="17053"/>
                    <a:pt x="12016" y="17053"/>
                    <a:pt x="12016" y="17053"/>
                  </a:cubicBezTo>
                  <a:cubicBezTo>
                    <a:pt x="12016" y="17179"/>
                    <a:pt x="12016" y="17179"/>
                    <a:pt x="12016" y="17179"/>
                  </a:cubicBezTo>
                  <a:cubicBezTo>
                    <a:pt x="12016" y="17179"/>
                    <a:pt x="12016" y="17179"/>
                    <a:pt x="12016" y="17179"/>
                  </a:cubicBezTo>
                  <a:cubicBezTo>
                    <a:pt x="12016" y="17179"/>
                    <a:pt x="12016" y="17179"/>
                    <a:pt x="12016" y="17305"/>
                  </a:cubicBezTo>
                  <a:cubicBezTo>
                    <a:pt x="12016" y="17305"/>
                    <a:pt x="12016" y="17305"/>
                    <a:pt x="12016" y="17305"/>
                  </a:cubicBezTo>
                  <a:cubicBezTo>
                    <a:pt x="12016" y="17305"/>
                    <a:pt x="12016" y="17305"/>
                    <a:pt x="12016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873" y="17305"/>
                    <a:pt x="11873" y="17432"/>
                    <a:pt x="11873" y="17432"/>
                  </a:cubicBezTo>
                  <a:cubicBezTo>
                    <a:pt x="11873" y="17432"/>
                    <a:pt x="11873" y="17432"/>
                    <a:pt x="11873" y="17432"/>
                  </a:cubicBezTo>
                  <a:cubicBezTo>
                    <a:pt x="11873" y="17432"/>
                    <a:pt x="11873" y="17305"/>
                    <a:pt x="11873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730" y="17305"/>
                    <a:pt x="11730" y="17305"/>
                    <a:pt x="11730" y="17305"/>
                  </a:cubicBezTo>
                  <a:cubicBezTo>
                    <a:pt x="11730" y="17305"/>
                    <a:pt x="11730" y="17179"/>
                    <a:pt x="11730" y="17179"/>
                  </a:cubicBezTo>
                  <a:cubicBezTo>
                    <a:pt x="11730" y="17179"/>
                    <a:pt x="11730" y="17179"/>
                    <a:pt x="11730" y="17179"/>
                  </a:cubicBezTo>
                  <a:cubicBezTo>
                    <a:pt x="11730" y="17053"/>
                    <a:pt x="11730" y="17053"/>
                    <a:pt x="11730" y="17053"/>
                  </a:cubicBezTo>
                  <a:cubicBezTo>
                    <a:pt x="11730" y="16926"/>
                    <a:pt x="11730" y="16926"/>
                    <a:pt x="11730" y="16800"/>
                  </a:cubicBezTo>
                  <a:cubicBezTo>
                    <a:pt x="11730" y="16800"/>
                    <a:pt x="11730" y="16800"/>
                    <a:pt x="11730" y="16800"/>
                  </a:cubicBezTo>
                  <a:cubicBezTo>
                    <a:pt x="11730" y="16674"/>
                    <a:pt x="11730" y="16674"/>
                    <a:pt x="11587" y="16547"/>
                  </a:cubicBezTo>
                  <a:cubicBezTo>
                    <a:pt x="11587" y="16547"/>
                    <a:pt x="11587" y="16421"/>
                    <a:pt x="11587" y="16421"/>
                  </a:cubicBezTo>
                  <a:cubicBezTo>
                    <a:pt x="11587" y="16295"/>
                    <a:pt x="11444" y="16295"/>
                    <a:pt x="11444" y="16295"/>
                  </a:cubicBezTo>
                  <a:cubicBezTo>
                    <a:pt x="11444" y="16168"/>
                    <a:pt x="11444" y="16168"/>
                    <a:pt x="11301" y="16168"/>
                  </a:cubicBezTo>
                  <a:cubicBezTo>
                    <a:pt x="11301" y="16168"/>
                    <a:pt x="11301" y="16168"/>
                    <a:pt x="11301" y="16168"/>
                  </a:cubicBezTo>
                  <a:cubicBezTo>
                    <a:pt x="11301" y="16168"/>
                    <a:pt x="11301" y="16168"/>
                    <a:pt x="11158" y="16168"/>
                  </a:cubicBezTo>
                  <a:cubicBezTo>
                    <a:pt x="11158" y="16042"/>
                    <a:pt x="11158" y="16042"/>
                    <a:pt x="11158" y="16042"/>
                  </a:cubicBezTo>
                  <a:cubicBezTo>
                    <a:pt x="11158" y="16042"/>
                    <a:pt x="11158" y="16042"/>
                    <a:pt x="11158" y="16042"/>
                  </a:cubicBezTo>
                  <a:cubicBezTo>
                    <a:pt x="11015" y="16042"/>
                    <a:pt x="11015" y="16042"/>
                    <a:pt x="11015" y="16042"/>
                  </a:cubicBezTo>
                  <a:cubicBezTo>
                    <a:pt x="11015" y="16042"/>
                    <a:pt x="11015" y="16168"/>
                    <a:pt x="11015" y="16168"/>
                  </a:cubicBezTo>
                  <a:cubicBezTo>
                    <a:pt x="11015" y="16295"/>
                    <a:pt x="11015" y="16295"/>
                    <a:pt x="11015" y="16295"/>
                  </a:cubicBezTo>
                  <a:cubicBezTo>
                    <a:pt x="11015" y="16421"/>
                    <a:pt x="11015" y="16421"/>
                    <a:pt x="11015" y="16547"/>
                  </a:cubicBezTo>
                  <a:cubicBezTo>
                    <a:pt x="11015" y="16547"/>
                    <a:pt x="11015" y="16547"/>
                    <a:pt x="11015" y="16547"/>
                  </a:cubicBezTo>
                  <a:cubicBezTo>
                    <a:pt x="11015" y="16674"/>
                    <a:pt x="11015" y="16674"/>
                    <a:pt x="11015" y="16800"/>
                  </a:cubicBezTo>
                  <a:cubicBezTo>
                    <a:pt x="11015" y="16800"/>
                    <a:pt x="11015" y="16800"/>
                    <a:pt x="11015" y="16926"/>
                  </a:cubicBezTo>
                  <a:cubicBezTo>
                    <a:pt x="11015" y="16926"/>
                    <a:pt x="11015" y="16926"/>
                    <a:pt x="11015" y="16926"/>
                  </a:cubicBezTo>
                  <a:cubicBezTo>
                    <a:pt x="11015" y="16926"/>
                    <a:pt x="11015" y="16926"/>
                    <a:pt x="11015" y="17053"/>
                  </a:cubicBezTo>
                  <a:cubicBezTo>
                    <a:pt x="11015" y="17053"/>
                    <a:pt x="11158" y="17179"/>
                    <a:pt x="11158" y="17179"/>
                  </a:cubicBezTo>
                  <a:cubicBezTo>
                    <a:pt x="11158" y="17179"/>
                    <a:pt x="11158" y="17179"/>
                    <a:pt x="11158" y="17179"/>
                  </a:cubicBezTo>
                  <a:cubicBezTo>
                    <a:pt x="11158" y="17305"/>
                    <a:pt x="11158" y="17305"/>
                    <a:pt x="11158" y="17432"/>
                  </a:cubicBezTo>
                  <a:cubicBezTo>
                    <a:pt x="11158" y="17432"/>
                    <a:pt x="11301" y="17558"/>
                    <a:pt x="11301" y="17558"/>
                  </a:cubicBezTo>
                  <a:cubicBezTo>
                    <a:pt x="11301" y="17684"/>
                    <a:pt x="11301" y="17684"/>
                    <a:pt x="11301" y="17811"/>
                  </a:cubicBezTo>
                  <a:cubicBezTo>
                    <a:pt x="11444" y="17811"/>
                    <a:pt x="11444" y="17937"/>
                    <a:pt x="11444" y="17937"/>
                  </a:cubicBezTo>
                  <a:cubicBezTo>
                    <a:pt x="11444" y="17937"/>
                    <a:pt x="11444" y="17937"/>
                    <a:pt x="11444" y="17937"/>
                  </a:cubicBezTo>
                  <a:cubicBezTo>
                    <a:pt x="11444" y="17937"/>
                    <a:pt x="11444" y="18063"/>
                    <a:pt x="11587" y="18063"/>
                  </a:cubicBezTo>
                  <a:cubicBezTo>
                    <a:pt x="11587" y="18063"/>
                    <a:pt x="11587" y="18063"/>
                    <a:pt x="11587" y="18063"/>
                  </a:cubicBezTo>
                  <a:cubicBezTo>
                    <a:pt x="11587" y="18063"/>
                    <a:pt x="11587" y="18063"/>
                    <a:pt x="11587" y="18063"/>
                  </a:cubicBezTo>
                  <a:cubicBezTo>
                    <a:pt x="11587" y="18189"/>
                    <a:pt x="11587" y="18189"/>
                    <a:pt x="11587" y="18189"/>
                  </a:cubicBezTo>
                  <a:cubicBezTo>
                    <a:pt x="11587" y="18189"/>
                    <a:pt x="11730" y="18189"/>
                    <a:pt x="11730" y="18316"/>
                  </a:cubicBezTo>
                  <a:cubicBezTo>
                    <a:pt x="11730" y="18316"/>
                    <a:pt x="11730" y="18316"/>
                    <a:pt x="11730" y="18316"/>
                  </a:cubicBezTo>
                  <a:cubicBezTo>
                    <a:pt x="11730" y="18442"/>
                    <a:pt x="11730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587" y="18568"/>
                    <a:pt x="11587" y="18442"/>
                  </a:cubicBezTo>
                  <a:cubicBezTo>
                    <a:pt x="11587" y="18442"/>
                    <a:pt x="11587" y="18442"/>
                    <a:pt x="11587" y="18442"/>
                  </a:cubicBezTo>
                  <a:cubicBezTo>
                    <a:pt x="11587" y="18442"/>
                    <a:pt x="11444" y="18316"/>
                    <a:pt x="11444" y="18316"/>
                  </a:cubicBezTo>
                  <a:cubicBezTo>
                    <a:pt x="11444" y="18316"/>
                    <a:pt x="11444" y="18316"/>
                    <a:pt x="11444" y="18316"/>
                  </a:cubicBezTo>
                  <a:cubicBezTo>
                    <a:pt x="11301" y="18189"/>
                    <a:pt x="11301" y="18063"/>
                    <a:pt x="11301" y="18063"/>
                  </a:cubicBezTo>
                  <a:cubicBezTo>
                    <a:pt x="11158" y="17937"/>
                    <a:pt x="11158" y="17811"/>
                    <a:pt x="11158" y="17684"/>
                  </a:cubicBezTo>
                  <a:cubicBezTo>
                    <a:pt x="11015" y="17684"/>
                    <a:pt x="11015" y="17558"/>
                    <a:pt x="11015" y="17558"/>
                  </a:cubicBezTo>
                  <a:cubicBezTo>
                    <a:pt x="11015" y="17432"/>
                    <a:pt x="10872" y="17432"/>
                    <a:pt x="10872" y="17305"/>
                  </a:cubicBezTo>
                  <a:cubicBezTo>
                    <a:pt x="10872" y="17179"/>
                    <a:pt x="10872" y="17179"/>
                    <a:pt x="10872" y="17179"/>
                  </a:cubicBezTo>
                  <a:cubicBezTo>
                    <a:pt x="10872" y="17305"/>
                    <a:pt x="10872" y="17305"/>
                    <a:pt x="10872" y="17432"/>
                  </a:cubicBezTo>
                  <a:cubicBezTo>
                    <a:pt x="10872" y="17432"/>
                    <a:pt x="10728" y="17558"/>
                    <a:pt x="10728" y="17558"/>
                  </a:cubicBezTo>
                  <a:cubicBezTo>
                    <a:pt x="10728" y="17558"/>
                    <a:pt x="10728" y="17558"/>
                    <a:pt x="10728" y="17558"/>
                  </a:cubicBezTo>
                  <a:cubicBezTo>
                    <a:pt x="10728" y="17558"/>
                    <a:pt x="10728" y="17558"/>
                    <a:pt x="10728" y="17684"/>
                  </a:cubicBezTo>
                  <a:cubicBezTo>
                    <a:pt x="10728" y="17684"/>
                    <a:pt x="10728" y="17811"/>
                    <a:pt x="10585" y="17811"/>
                  </a:cubicBezTo>
                  <a:cubicBezTo>
                    <a:pt x="10585" y="17811"/>
                    <a:pt x="10585" y="17937"/>
                    <a:pt x="10585" y="17937"/>
                  </a:cubicBezTo>
                  <a:cubicBezTo>
                    <a:pt x="10585" y="17937"/>
                    <a:pt x="10442" y="18063"/>
                    <a:pt x="10442" y="18063"/>
                  </a:cubicBezTo>
                  <a:cubicBezTo>
                    <a:pt x="10442" y="18063"/>
                    <a:pt x="10442" y="18063"/>
                    <a:pt x="10442" y="18063"/>
                  </a:cubicBezTo>
                  <a:cubicBezTo>
                    <a:pt x="10442" y="18063"/>
                    <a:pt x="10442" y="18189"/>
                    <a:pt x="10442" y="18189"/>
                  </a:cubicBezTo>
                  <a:cubicBezTo>
                    <a:pt x="10442" y="18189"/>
                    <a:pt x="10299" y="18189"/>
                    <a:pt x="10299" y="18316"/>
                  </a:cubicBezTo>
                  <a:cubicBezTo>
                    <a:pt x="10299" y="18316"/>
                    <a:pt x="10299" y="18316"/>
                    <a:pt x="10299" y="18316"/>
                  </a:cubicBezTo>
                  <a:cubicBezTo>
                    <a:pt x="10299" y="18316"/>
                    <a:pt x="10299" y="18316"/>
                    <a:pt x="10299" y="18316"/>
                  </a:cubicBezTo>
                  <a:cubicBezTo>
                    <a:pt x="10156" y="18442"/>
                    <a:pt x="10156" y="18442"/>
                    <a:pt x="10156" y="18442"/>
                  </a:cubicBezTo>
                  <a:cubicBezTo>
                    <a:pt x="10156" y="18442"/>
                    <a:pt x="10156" y="18442"/>
                    <a:pt x="10156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10013" y="18316"/>
                  </a:cubicBezTo>
                  <a:cubicBezTo>
                    <a:pt x="10013" y="18316"/>
                    <a:pt x="10013" y="18316"/>
                    <a:pt x="10013" y="18316"/>
                  </a:cubicBezTo>
                  <a:cubicBezTo>
                    <a:pt x="10013" y="18316"/>
                    <a:pt x="10013" y="18316"/>
                    <a:pt x="10013" y="18316"/>
                  </a:cubicBezTo>
                  <a:cubicBezTo>
                    <a:pt x="10013" y="18316"/>
                    <a:pt x="10013" y="18189"/>
                    <a:pt x="10156" y="18189"/>
                  </a:cubicBezTo>
                  <a:cubicBezTo>
                    <a:pt x="10156" y="18189"/>
                    <a:pt x="10156" y="18189"/>
                    <a:pt x="10156" y="18063"/>
                  </a:cubicBezTo>
                  <a:cubicBezTo>
                    <a:pt x="10156" y="18063"/>
                    <a:pt x="10156" y="18063"/>
                    <a:pt x="10156" y="18063"/>
                  </a:cubicBezTo>
                  <a:cubicBezTo>
                    <a:pt x="10299" y="18063"/>
                    <a:pt x="10299" y="17937"/>
                    <a:pt x="10299" y="17937"/>
                  </a:cubicBezTo>
                  <a:cubicBezTo>
                    <a:pt x="10299" y="17937"/>
                    <a:pt x="10299" y="17811"/>
                    <a:pt x="10442" y="17811"/>
                  </a:cubicBezTo>
                  <a:cubicBezTo>
                    <a:pt x="10442" y="17811"/>
                    <a:pt x="10442" y="17684"/>
                    <a:pt x="10442" y="17684"/>
                  </a:cubicBezTo>
                  <a:cubicBezTo>
                    <a:pt x="10442" y="17684"/>
                    <a:pt x="10442" y="17684"/>
                    <a:pt x="10442" y="17684"/>
                  </a:cubicBezTo>
                  <a:cubicBezTo>
                    <a:pt x="10442" y="17558"/>
                    <a:pt x="10585" y="17558"/>
                    <a:pt x="10585" y="17558"/>
                  </a:cubicBezTo>
                  <a:cubicBezTo>
                    <a:pt x="10585" y="17558"/>
                    <a:pt x="10585" y="17558"/>
                    <a:pt x="10585" y="17558"/>
                  </a:cubicBezTo>
                  <a:cubicBezTo>
                    <a:pt x="10585" y="17432"/>
                    <a:pt x="10585" y="17432"/>
                    <a:pt x="10585" y="17305"/>
                  </a:cubicBezTo>
                  <a:cubicBezTo>
                    <a:pt x="10585" y="17305"/>
                    <a:pt x="10728" y="17305"/>
                    <a:pt x="10728" y="17179"/>
                  </a:cubicBezTo>
                  <a:cubicBezTo>
                    <a:pt x="10728" y="17179"/>
                    <a:pt x="10728" y="17053"/>
                    <a:pt x="10728" y="17053"/>
                  </a:cubicBezTo>
                  <a:cubicBezTo>
                    <a:pt x="10728" y="17053"/>
                    <a:pt x="10728" y="16926"/>
                    <a:pt x="10728" y="16926"/>
                  </a:cubicBezTo>
                  <a:cubicBezTo>
                    <a:pt x="10728" y="16926"/>
                    <a:pt x="10728" y="16926"/>
                    <a:pt x="10728" y="16926"/>
                  </a:cubicBezTo>
                  <a:cubicBezTo>
                    <a:pt x="10728" y="16800"/>
                    <a:pt x="10728" y="16800"/>
                    <a:pt x="10728" y="16674"/>
                  </a:cubicBezTo>
                  <a:cubicBezTo>
                    <a:pt x="10728" y="16674"/>
                    <a:pt x="10728" y="16547"/>
                    <a:pt x="10728" y="16547"/>
                  </a:cubicBezTo>
                  <a:cubicBezTo>
                    <a:pt x="10728" y="16547"/>
                    <a:pt x="10728" y="16547"/>
                    <a:pt x="10728" y="16547"/>
                  </a:cubicBezTo>
                  <a:cubicBezTo>
                    <a:pt x="10728" y="16421"/>
                    <a:pt x="10728" y="16421"/>
                    <a:pt x="10728" y="16295"/>
                  </a:cubicBezTo>
                  <a:cubicBezTo>
                    <a:pt x="10728" y="16295"/>
                    <a:pt x="10728" y="16168"/>
                    <a:pt x="10728" y="16168"/>
                  </a:cubicBezTo>
                  <a:cubicBezTo>
                    <a:pt x="10728" y="16042"/>
                    <a:pt x="10728" y="16042"/>
                    <a:pt x="10728" y="16042"/>
                  </a:cubicBezTo>
                  <a:close/>
                  <a:moveTo>
                    <a:pt x="15306" y="1642"/>
                  </a:move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163" y="1516"/>
                    <a:pt x="15163" y="1516"/>
                  </a:cubicBezTo>
                  <a:cubicBezTo>
                    <a:pt x="15163" y="1516"/>
                    <a:pt x="15163" y="1516"/>
                    <a:pt x="15163" y="1516"/>
                  </a:cubicBezTo>
                  <a:cubicBezTo>
                    <a:pt x="15163" y="1516"/>
                    <a:pt x="15163" y="1516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449" y="1389"/>
                    <a:pt x="15449" y="1389"/>
                    <a:pt x="15449" y="1389"/>
                  </a:cubicBezTo>
                  <a:cubicBezTo>
                    <a:pt x="15449" y="1389"/>
                    <a:pt x="15449" y="1516"/>
                    <a:pt x="15449" y="1516"/>
                  </a:cubicBezTo>
                  <a:cubicBezTo>
                    <a:pt x="15449" y="1516"/>
                    <a:pt x="15449" y="1516"/>
                    <a:pt x="15449" y="1516"/>
                  </a:cubicBezTo>
                  <a:cubicBezTo>
                    <a:pt x="15449" y="1516"/>
                    <a:pt x="15449" y="1516"/>
                    <a:pt x="15449" y="1516"/>
                  </a:cubicBezTo>
                  <a:cubicBezTo>
                    <a:pt x="15449" y="1516"/>
                    <a:pt x="15592" y="1516"/>
                    <a:pt x="15592" y="1516"/>
                  </a:cubicBezTo>
                  <a:cubicBezTo>
                    <a:pt x="15592" y="1516"/>
                    <a:pt x="15592" y="1516"/>
                    <a:pt x="15592" y="1516"/>
                  </a:cubicBezTo>
                  <a:cubicBezTo>
                    <a:pt x="15735" y="1516"/>
                    <a:pt x="15735" y="1516"/>
                    <a:pt x="15735" y="1516"/>
                  </a:cubicBezTo>
                  <a:cubicBezTo>
                    <a:pt x="15735" y="1516"/>
                    <a:pt x="15735" y="1516"/>
                    <a:pt x="15735" y="1516"/>
                  </a:cubicBezTo>
                  <a:cubicBezTo>
                    <a:pt x="15735" y="1516"/>
                    <a:pt x="15878" y="1516"/>
                    <a:pt x="15878" y="1516"/>
                  </a:cubicBezTo>
                  <a:cubicBezTo>
                    <a:pt x="15878" y="1516"/>
                    <a:pt x="16021" y="1516"/>
                    <a:pt x="16021" y="1516"/>
                  </a:cubicBezTo>
                  <a:cubicBezTo>
                    <a:pt x="16021" y="1516"/>
                    <a:pt x="16021" y="1516"/>
                    <a:pt x="16021" y="1516"/>
                  </a:cubicBezTo>
                  <a:cubicBezTo>
                    <a:pt x="16021" y="1516"/>
                    <a:pt x="16021" y="1516"/>
                    <a:pt x="16021" y="1516"/>
                  </a:cubicBezTo>
                  <a:cubicBezTo>
                    <a:pt x="16021" y="1516"/>
                    <a:pt x="16021" y="1389"/>
                    <a:pt x="16021" y="1389"/>
                  </a:cubicBezTo>
                  <a:cubicBezTo>
                    <a:pt x="16021" y="1389"/>
                    <a:pt x="16021" y="1389"/>
                    <a:pt x="16021" y="1389"/>
                  </a:cubicBezTo>
                  <a:cubicBezTo>
                    <a:pt x="16021" y="1389"/>
                    <a:pt x="16021" y="1389"/>
                    <a:pt x="16021" y="1389"/>
                  </a:cubicBezTo>
                  <a:cubicBezTo>
                    <a:pt x="16164" y="1389"/>
                    <a:pt x="16164" y="1389"/>
                    <a:pt x="16164" y="1389"/>
                  </a:cubicBezTo>
                  <a:cubicBezTo>
                    <a:pt x="16164" y="1389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307" y="1263"/>
                  </a:cubicBezTo>
                  <a:cubicBezTo>
                    <a:pt x="16307" y="1263"/>
                    <a:pt x="16307" y="1263"/>
                    <a:pt x="16307" y="1389"/>
                  </a:cubicBezTo>
                  <a:cubicBezTo>
                    <a:pt x="16307" y="1389"/>
                    <a:pt x="16307" y="1389"/>
                    <a:pt x="16307" y="1389"/>
                  </a:cubicBezTo>
                  <a:cubicBezTo>
                    <a:pt x="16307" y="1389"/>
                    <a:pt x="16307" y="1389"/>
                    <a:pt x="16307" y="1516"/>
                  </a:cubicBezTo>
                  <a:cubicBezTo>
                    <a:pt x="16307" y="1516"/>
                    <a:pt x="16164" y="1516"/>
                    <a:pt x="16164" y="1516"/>
                  </a:cubicBezTo>
                  <a:cubicBezTo>
                    <a:pt x="16164" y="1516"/>
                    <a:pt x="16164" y="1516"/>
                    <a:pt x="16164" y="1642"/>
                  </a:cubicBezTo>
                  <a:cubicBezTo>
                    <a:pt x="16164" y="1642"/>
                    <a:pt x="16164" y="1642"/>
                    <a:pt x="16164" y="1642"/>
                  </a:cubicBezTo>
                  <a:cubicBezTo>
                    <a:pt x="16164" y="1642"/>
                    <a:pt x="16164" y="1642"/>
                    <a:pt x="16021" y="1642"/>
                  </a:cubicBezTo>
                  <a:cubicBezTo>
                    <a:pt x="16021" y="1642"/>
                    <a:pt x="16021" y="1642"/>
                    <a:pt x="16021" y="1642"/>
                  </a:cubicBezTo>
                  <a:cubicBezTo>
                    <a:pt x="16021" y="1642"/>
                    <a:pt x="16021" y="1642"/>
                    <a:pt x="16021" y="1642"/>
                  </a:cubicBezTo>
                  <a:cubicBezTo>
                    <a:pt x="15878" y="1642"/>
                    <a:pt x="15878" y="1642"/>
                    <a:pt x="15878" y="1642"/>
                  </a:cubicBezTo>
                  <a:cubicBezTo>
                    <a:pt x="15878" y="1768"/>
                    <a:pt x="15878" y="1768"/>
                    <a:pt x="15878" y="1768"/>
                  </a:cubicBezTo>
                  <a:cubicBezTo>
                    <a:pt x="15878" y="1768"/>
                    <a:pt x="15878" y="1768"/>
                    <a:pt x="15878" y="1768"/>
                  </a:cubicBezTo>
                  <a:cubicBezTo>
                    <a:pt x="15878" y="1768"/>
                    <a:pt x="16021" y="1768"/>
                    <a:pt x="16021" y="1768"/>
                  </a:cubicBezTo>
                  <a:cubicBezTo>
                    <a:pt x="16164" y="1768"/>
                    <a:pt x="16307" y="1768"/>
                    <a:pt x="16307" y="1768"/>
                  </a:cubicBezTo>
                  <a:cubicBezTo>
                    <a:pt x="16307" y="1768"/>
                    <a:pt x="16307" y="1768"/>
                    <a:pt x="16307" y="1768"/>
                  </a:cubicBezTo>
                  <a:cubicBezTo>
                    <a:pt x="16450" y="1768"/>
                    <a:pt x="16450" y="1768"/>
                    <a:pt x="16593" y="1768"/>
                  </a:cubicBezTo>
                  <a:cubicBezTo>
                    <a:pt x="16593" y="1768"/>
                    <a:pt x="16593" y="1768"/>
                    <a:pt x="16593" y="1768"/>
                  </a:cubicBezTo>
                  <a:cubicBezTo>
                    <a:pt x="16593" y="1768"/>
                    <a:pt x="16593" y="1768"/>
                    <a:pt x="16593" y="1768"/>
                  </a:cubicBezTo>
                  <a:cubicBezTo>
                    <a:pt x="16593" y="1768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736" y="1895"/>
                    <a:pt x="16736" y="1895"/>
                    <a:pt x="16736" y="1895"/>
                  </a:cubicBezTo>
                  <a:cubicBezTo>
                    <a:pt x="16736" y="1895"/>
                    <a:pt x="16736" y="1895"/>
                    <a:pt x="16736" y="1895"/>
                  </a:cubicBezTo>
                  <a:cubicBezTo>
                    <a:pt x="16736" y="1895"/>
                    <a:pt x="16736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450" y="1895"/>
                    <a:pt x="16450" y="1895"/>
                  </a:cubicBezTo>
                  <a:cubicBezTo>
                    <a:pt x="16450" y="1895"/>
                    <a:pt x="16450" y="1895"/>
                    <a:pt x="16450" y="1895"/>
                  </a:cubicBezTo>
                  <a:cubicBezTo>
                    <a:pt x="16450" y="1895"/>
                    <a:pt x="16307" y="1895"/>
                    <a:pt x="16164" y="1895"/>
                  </a:cubicBezTo>
                  <a:cubicBezTo>
                    <a:pt x="16164" y="1895"/>
                    <a:pt x="16021" y="1895"/>
                    <a:pt x="16021" y="1895"/>
                  </a:cubicBezTo>
                  <a:cubicBezTo>
                    <a:pt x="15878" y="1895"/>
                    <a:pt x="15878" y="1895"/>
                    <a:pt x="15878" y="1895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306" y="1642"/>
                    <a:pt x="15306" y="1642"/>
                    <a:pt x="15306" y="1642"/>
                  </a:cubicBezTo>
                  <a:close/>
                  <a:moveTo>
                    <a:pt x="15878" y="2021"/>
                  </a:move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6021" y="2021"/>
                    <a:pt x="16021" y="2021"/>
                    <a:pt x="16021" y="2021"/>
                  </a:cubicBezTo>
                  <a:cubicBezTo>
                    <a:pt x="16164" y="2021"/>
                    <a:pt x="16164" y="2021"/>
                    <a:pt x="16164" y="2147"/>
                  </a:cubicBezTo>
                  <a:cubicBezTo>
                    <a:pt x="16164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274"/>
                    <a:pt x="16450" y="2274"/>
                    <a:pt x="16450" y="2274"/>
                  </a:cubicBezTo>
                  <a:cubicBezTo>
                    <a:pt x="16450" y="2274"/>
                    <a:pt x="16450" y="2274"/>
                    <a:pt x="16450" y="2274"/>
                  </a:cubicBezTo>
                  <a:cubicBezTo>
                    <a:pt x="16450" y="2274"/>
                    <a:pt x="16450" y="2274"/>
                    <a:pt x="16450" y="2274"/>
                  </a:cubicBezTo>
                  <a:cubicBezTo>
                    <a:pt x="16450" y="2274"/>
                    <a:pt x="16450" y="2400"/>
                    <a:pt x="16450" y="2400"/>
                  </a:cubicBezTo>
                  <a:cubicBezTo>
                    <a:pt x="16450" y="2400"/>
                    <a:pt x="16450" y="2400"/>
                    <a:pt x="16450" y="2400"/>
                  </a:cubicBezTo>
                  <a:cubicBezTo>
                    <a:pt x="16450" y="2400"/>
                    <a:pt x="16450" y="2400"/>
                    <a:pt x="16450" y="2400"/>
                  </a:cubicBezTo>
                  <a:cubicBezTo>
                    <a:pt x="16450" y="2400"/>
                    <a:pt x="16450" y="2526"/>
                    <a:pt x="16307" y="2526"/>
                  </a:cubicBezTo>
                  <a:cubicBezTo>
                    <a:pt x="16307" y="2526"/>
                    <a:pt x="16307" y="2526"/>
                    <a:pt x="16307" y="2526"/>
                  </a:cubicBezTo>
                  <a:cubicBezTo>
                    <a:pt x="16307" y="2526"/>
                    <a:pt x="16307" y="2526"/>
                    <a:pt x="16307" y="2526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450" y="2779"/>
                  </a:cubicBezTo>
                  <a:cubicBezTo>
                    <a:pt x="16450" y="2779"/>
                    <a:pt x="16450" y="2779"/>
                    <a:pt x="16450" y="2779"/>
                  </a:cubicBezTo>
                  <a:cubicBezTo>
                    <a:pt x="16450" y="2779"/>
                    <a:pt x="16450" y="2779"/>
                    <a:pt x="16450" y="2779"/>
                  </a:cubicBezTo>
                  <a:cubicBezTo>
                    <a:pt x="16450" y="2905"/>
                    <a:pt x="16450" y="2905"/>
                    <a:pt x="16450" y="2905"/>
                  </a:cubicBezTo>
                  <a:cubicBezTo>
                    <a:pt x="16450" y="2905"/>
                    <a:pt x="16450" y="3032"/>
                    <a:pt x="16450" y="3032"/>
                  </a:cubicBezTo>
                  <a:cubicBezTo>
                    <a:pt x="16450" y="3032"/>
                    <a:pt x="16450" y="3032"/>
                    <a:pt x="16450" y="3158"/>
                  </a:cubicBezTo>
                  <a:cubicBezTo>
                    <a:pt x="16450" y="3158"/>
                    <a:pt x="16450" y="3158"/>
                    <a:pt x="16450" y="3158"/>
                  </a:cubicBezTo>
                  <a:cubicBezTo>
                    <a:pt x="16450" y="3158"/>
                    <a:pt x="16450" y="3158"/>
                    <a:pt x="16450" y="3284"/>
                  </a:cubicBezTo>
                  <a:cubicBezTo>
                    <a:pt x="16450" y="3284"/>
                    <a:pt x="16450" y="3284"/>
                    <a:pt x="16450" y="3284"/>
                  </a:cubicBezTo>
                  <a:cubicBezTo>
                    <a:pt x="16450" y="3537"/>
                    <a:pt x="16450" y="3537"/>
                    <a:pt x="16450" y="3537"/>
                  </a:cubicBezTo>
                  <a:cubicBezTo>
                    <a:pt x="16450" y="3537"/>
                    <a:pt x="16450" y="3537"/>
                    <a:pt x="16450" y="3537"/>
                  </a:cubicBezTo>
                  <a:cubicBezTo>
                    <a:pt x="16450" y="3537"/>
                    <a:pt x="16450" y="3663"/>
                    <a:pt x="16450" y="3663"/>
                  </a:cubicBezTo>
                  <a:cubicBezTo>
                    <a:pt x="16450" y="3663"/>
                    <a:pt x="16450" y="3663"/>
                    <a:pt x="16450" y="3663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916"/>
                  </a:cubicBezTo>
                  <a:cubicBezTo>
                    <a:pt x="16450" y="3916"/>
                    <a:pt x="16450" y="3916"/>
                    <a:pt x="16450" y="3916"/>
                  </a:cubicBezTo>
                  <a:cubicBezTo>
                    <a:pt x="16450" y="3916"/>
                    <a:pt x="16450" y="3916"/>
                    <a:pt x="16450" y="3916"/>
                  </a:cubicBezTo>
                  <a:cubicBezTo>
                    <a:pt x="16450" y="3916"/>
                    <a:pt x="16450" y="3916"/>
                    <a:pt x="16307" y="3916"/>
                  </a:cubicBezTo>
                  <a:cubicBezTo>
                    <a:pt x="16307" y="3916"/>
                    <a:pt x="16307" y="3916"/>
                    <a:pt x="16307" y="3916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663"/>
                    <a:pt x="16307" y="3663"/>
                    <a:pt x="16307" y="3663"/>
                  </a:cubicBezTo>
                  <a:cubicBezTo>
                    <a:pt x="16307" y="3663"/>
                    <a:pt x="16307" y="3663"/>
                    <a:pt x="16307" y="3663"/>
                  </a:cubicBezTo>
                  <a:cubicBezTo>
                    <a:pt x="16307" y="3663"/>
                    <a:pt x="16307" y="3537"/>
                    <a:pt x="16307" y="3537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158"/>
                    <a:pt x="16307" y="3158"/>
                  </a:cubicBezTo>
                  <a:cubicBezTo>
                    <a:pt x="16307" y="3032"/>
                    <a:pt x="16307" y="3032"/>
                    <a:pt x="16307" y="3032"/>
                  </a:cubicBezTo>
                  <a:cubicBezTo>
                    <a:pt x="16307" y="2905"/>
                    <a:pt x="16307" y="2905"/>
                    <a:pt x="16307" y="2905"/>
                  </a:cubicBezTo>
                  <a:cubicBezTo>
                    <a:pt x="16307" y="2905"/>
                    <a:pt x="16307" y="2905"/>
                    <a:pt x="16307" y="2905"/>
                  </a:cubicBezTo>
                  <a:cubicBezTo>
                    <a:pt x="16307" y="2905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653"/>
                  </a:cubicBezTo>
                  <a:cubicBezTo>
                    <a:pt x="16164" y="2653"/>
                    <a:pt x="16164" y="2653"/>
                    <a:pt x="16164" y="2653"/>
                  </a:cubicBezTo>
                  <a:cubicBezTo>
                    <a:pt x="16164" y="2779"/>
                    <a:pt x="16164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905"/>
                    <a:pt x="16164" y="2905"/>
                  </a:cubicBezTo>
                  <a:cubicBezTo>
                    <a:pt x="16164" y="2905"/>
                    <a:pt x="16164" y="2905"/>
                    <a:pt x="16164" y="2905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158"/>
                    <a:pt x="16164" y="3158"/>
                    <a:pt x="16164" y="3158"/>
                  </a:cubicBezTo>
                  <a:cubicBezTo>
                    <a:pt x="16164" y="3284"/>
                    <a:pt x="16164" y="3284"/>
                    <a:pt x="16164" y="3284"/>
                  </a:cubicBezTo>
                  <a:cubicBezTo>
                    <a:pt x="16164" y="3284"/>
                    <a:pt x="16164" y="3284"/>
                    <a:pt x="16164" y="3284"/>
                  </a:cubicBezTo>
                  <a:cubicBezTo>
                    <a:pt x="16164" y="3411"/>
                    <a:pt x="16164" y="3411"/>
                    <a:pt x="16021" y="3411"/>
                  </a:cubicBezTo>
                  <a:cubicBezTo>
                    <a:pt x="16021" y="3411"/>
                    <a:pt x="16021" y="3411"/>
                    <a:pt x="16021" y="3411"/>
                  </a:cubicBezTo>
                  <a:cubicBezTo>
                    <a:pt x="16021" y="3411"/>
                    <a:pt x="16021" y="3411"/>
                    <a:pt x="16021" y="3411"/>
                  </a:cubicBezTo>
                  <a:cubicBezTo>
                    <a:pt x="15878" y="3537"/>
                    <a:pt x="15878" y="3537"/>
                    <a:pt x="15878" y="3537"/>
                  </a:cubicBezTo>
                  <a:cubicBezTo>
                    <a:pt x="15735" y="3537"/>
                    <a:pt x="15735" y="3537"/>
                    <a:pt x="15735" y="3537"/>
                  </a:cubicBezTo>
                  <a:cubicBezTo>
                    <a:pt x="15592" y="3537"/>
                    <a:pt x="15592" y="3537"/>
                    <a:pt x="15592" y="3537"/>
                  </a:cubicBezTo>
                  <a:cubicBezTo>
                    <a:pt x="15449" y="3537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284"/>
                  </a:cubicBezTo>
                  <a:cubicBezTo>
                    <a:pt x="15306" y="3284"/>
                    <a:pt x="15306" y="3284"/>
                    <a:pt x="15306" y="3284"/>
                  </a:cubicBezTo>
                  <a:cubicBezTo>
                    <a:pt x="15306" y="3284"/>
                    <a:pt x="15306" y="3284"/>
                    <a:pt x="15306" y="3158"/>
                  </a:cubicBezTo>
                  <a:cubicBezTo>
                    <a:pt x="15306" y="3158"/>
                    <a:pt x="15306" y="3158"/>
                    <a:pt x="15306" y="3158"/>
                  </a:cubicBezTo>
                  <a:cubicBezTo>
                    <a:pt x="15306" y="3158"/>
                    <a:pt x="15306" y="3158"/>
                    <a:pt x="15306" y="3158"/>
                  </a:cubicBezTo>
                  <a:cubicBezTo>
                    <a:pt x="15306" y="3158"/>
                    <a:pt x="15306" y="3158"/>
                    <a:pt x="15306" y="3032"/>
                  </a:cubicBezTo>
                  <a:cubicBezTo>
                    <a:pt x="15306" y="3032"/>
                    <a:pt x="15306" y="3032"/>
                    <a:pt x="15306" y="3032"/>
                  </a:cubicBezTo>
                  <a:cubicBezTo>
                    <a:pt x="15306" y="3032"/>
                    <a:pt x="15306" y="3032"/>
                    <a:pt x="15306" y="3032"/>
                  </a:cubicBezTo>
                  <a:cubicBezTo>
                    <a:pt x="15306" y="3032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306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3032"/>
                    <a:pt x="15449" y="3032"/>
                    <a:pt x="15449" y="3032"/>
                  </a:cubicBezTo>
                  <a:cubicBezTo>
                    <a:pt x="15449" y="3032"/>
                    <a:pt x="15592" y="2905"/>
                    <a:pt x="15592" y="2905"/>
                  </a:cubicBezTo>
                  <a:cubicBezTo>
                    <a:pt x="15592" y="2905"/>
                    <a:pt x="15592" y="2905"/>
                    <a:pt x="15592" y="2905"/>
                  </a:cubicBezTo>
                  <a:cubicBezTo>
                    <a:pt x="15592" y="2779"/>
                    <a:pt x="15592" y="2779"/>
                    <a:pt x="15592" y="2779"/>
                  </a:cubicBezTo>
                  <a:cubicBezTo>
                    <a:pt x="15592" y="2779"/>
                    <a:pt x="15449" y="2779"/>
                    <a:pt x="15449" y="2779"/>
                  </a:cubicBezTo>
                  <a:cubicBezTo>
                    <a:pt x="15449" y="2779"/>
                    <a:pt x="15306" y="2779"/>
                    <a:pt x="15306" y="2779"/>
                  </a:cubicBezTo>
                  <a:cubicBezTo>
                    <a:pt x="15306" y="2653"/>
                    <a:pt x="15306" y="2653"/>
                    <a:pt x="15306" y="2653"/>
                  </a:cubicBezTo>
                  <a:cubicBezTo>
                    <a:pt x="15306" y="2653"/>
                    <a:pt x="15306" y="2779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163" y="2779"/>
                    <a:pt x="15163" y="2779"/>
                    <a:pt x="15163" y="2779"/>
                  </a:cubicBezTo>
                  <a:cubicBezTo>
                    <a:pt x="15163" y="2779"/>
                    <a:pt x="15163" y="2779"/>
                    <a:pt x="15163" y="2779"/>
                  </a:cubicBezTo>
                  <a:cubicBezTo>
                    <a:pt x="15163" y="2779"/>
                    <a:pt x="15163" y="2779"/>
                    <a:pt x="15163" y="2905"/>
                  </a:cubicBezTo>
                  <a:cubicBezTo>
                    <a:pt x="15163" y="2905"/>
                    <a:pt x="15163" y="2905"/>
                    <a:pt x="15163" y="2905"/>
                  </a:cubicBezTo>
                  <a:cubicBezTo>
                    <a:pt x="15163" y="2905"/>
                    <a:pt x="15163" y="2905"/>
                    <a:pt x="15163" y="2905"/>
                  </a:cubicBezTo>
                  <a:cubicBezTo>
                    <a:pt x="15163" y="2905"/>
                    <a:pt x="15163" y="2905"/>
                    <a:pt x="15163" y="3032"/>
                  </a:cubicBezTo>
                  <a:cubicBezTo>
                    <a:pt x="15163" y="3032"/>
                    <a:pt x="15163" y="3032"/>
                    <a:pt x="15163" y="3158"/>
                  </a:cubicBezTo>
                  <a:cubicBezTo>
                    <a:pt x="15163" y="3158"/>
                    <a:pt x="15163" y="3158"/>
                    <a:pt x="15163" y="3158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411"/>
                    <a:pt x="15163" y="3411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020" y="3789"/>
                  </a:cubicBezTo>
                  <a:cubicBezTo>
                    <a:pt x="15020" y="3789"/>
                    <a:pt x="15020" y="3916"/>
                    <a:pt x="15020" y="3916"/>
                  </a:cubicBezTo>
                  <a:cubicBezTo>
                    <a:pt x="15020" y="3916"/>
                    <a:pt x="15020" y="3916"/>
                    <a:pt x="15020" y="3916"/>
                  </a:cubicBezTo>
                  <a:cubicBezTo>
                    <a:pt x="15020" y="3916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663"/>
                    <a:pt x="15020" y="3663"/>
                  </a:cubicBezTo>
                  <a:cubicBezTo>
                    <a:pt x="15020" y="3663"/>
                    <a:pt x="15020" y="3663"/>
                    <a:pt x="15020" y="3663"/>
                  </a:cubicBezTo>
                  <a:cubicBezTo>
                    <a:pt x="15020" y="3663"/>
                    <a:pt x="15020" y="3663"/>
                    <a:pt x="15020" y="3663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411"/>
                    <a:pt x="15020" y="3411"/>
                    <a:pt x="15020" y="3411"/>
                  </a:cubicBezTo>
                  <a:cubicBezTo>
                    <a:pt x="15020" y="3411"/>
                    <a:pt x="15020" y="3284"/>
                    <a:pt x="15020" y="3284"/>
                  </a:cubicBezTo>
                  <a:cubicBezTo>
                    <a:pt x="15020" y="3284"/>
                    <a:pt x="15020" y="3158"/>
                    <a:pt x="15020" y="3158"/>
                  </a:cubicBezTo>
                  <a:cubicBezTo>
                    <a:pt x="15020" y="3158"/>
                    <a:pt x="15020" y="3158"/>
                    <a:pt x="15020" y="3158"/>
                  </a:cubicBezTo>
                  <a:cubicBezTo>
                    <a:pt x="15020" y="3158"/>
                    <a:pt x="15020" y="3158"/>
                    <a:pt x="15020" y="3032"/>
                  </a:cubicBezTo>
                  <a:cubicBezTo>
                    <a:pt x="15020" y="3032"/>
                    <a:pt x="15020" y="3032"/>
                    <a:pt x="15020" y="2905"/>
                  </a:cubicBezTo>
                  <a:cubicBezTo>
                    <a:pt x="15020" y="2905"/>
                    <a:pt x="15020" y="2905"/>
                    <a:pt x="15020" y="2905"/>
                  </a:cubicBezTo>
                  <a:cubicBezTo>
                    <a:pt x="15020" y="2905"/>
                    <a:pt x="15020" y="2905"/>
                    <a:pt x="15020" y="2779"/>
                  </a:cubicBezTo>
                  <a:cubicBezTo>
                    <a:pt x="15020" y="2779"/>
                    <a:pt x="15020" y="2779"/>
                    <a:pt x="15020" y="2779"/>
                  </a:cubicBezTo>
                  <a:cubicBezTo>
                    <a:pt x="15020" y="2779"/>
                    <a:pt x="15020" y="2779"/>
                    <a:pt x="15020" y="2779"/>
                  </a:cubicBezTo>
                  <a:cubicBezTo>
                    <a:pt x="15020" y="2779"/>
                    <a:pt x="15020" y="2653"/>
                    <a:pt x="15020" y="2653"/>
                  </a:cubicBezTo>
                  <a:cubicBezTo>
                    <a:pt x="15020" y="2653"/>
                    <a:pt x="15163" y="2653"/>
                    <a:pt x="15163" y="2526"/>
                  </a:cubicBezTo>
                  <a:cubicBezTo>
                    <a:pt x="15163" y="2526"/>
                    <a:pt x="15163" y="2526"/>
                    <a:pt x="15163" y="2526"/>
                  </a:cubicBezTo>
                  <a:cubicBezTo>
                    <a:pt x="15163" y="2526"/>
                    <a:pt x="15163" y="2526"/>
                    <a:pt x="15163" y="2526"/>
                  </a:cubicBezTo>
                  <a:cubicBezTo>
                    <a:pt x="15163" y="2526"/>
                    <a:pt x="15163" y="2526"/>
                    <a:pt x="15163" y="2400"/>
                  </a:cubicBezTo>
                  <a:cubicBezTo>
                    <a:pt x="15163" y="2400"/>
                    <a:pt x="15163" y="2400"/>
                    <a:pt x="15163" y="2400"/>
                  </a:cubicBezTo>
                  <a:cubicBezTo>
                    <a:pt x="15163" y="2400"/>
                    <a:pt x="15163" y="2400"/>
                    <a:pt x="15163" y="2400"/>
                  </a:cubicBezTo>
                  <a:cubicBezTo>
                    <a:pt x="15163" y="2274"/>
                    <a:pt x="15163" y="2274"/>
                    <a:pt x="15163" y="2274"/>
                  </a:cubicBezTo>
                  <a:cubicBezTo>
                    <a:pt x="15163" y="2274"/>
                    <a:pt x="15163" y="2274"/>
                    <a:pt x="15163" y="2274"/>
                  </a:cubicBezTo>
                  <a:cubicBezTo>
                    <a:pt x="15163" y="2274"/>
                    <a:pt x="15163" y="2274"/>
                    <a:pt x="15163" y="2147"/>
                  </a:cubicBezTo>
                  <a:cubicBezTo>
                    <a:pt x="15163" y="2147"/>
                    <a:pt x="15163" y="2147"/>
                    <a:pt x="15163" y="2147"/>
                  </a:cubicBezTo>
                  <a:cubicBezTo>
                    <a:pt x="15163" y="2147"/>
                    <a:pt x="15163" y="2147"/>
                    <a:pt x="15306" y="2147"/>
                  </a:cubicBezTo>
                  <a:cubicBezTo>
                    <a:pt x="15306" y="2147"/>
                    <a:pt x="15306" y="2147"/>
                    <a:pt x="15306" y="2147"/>
                  </a:cubicBezTo>
                  <a:cubicBezTo>
                    <a:pt x="15306" y="2147"/>
                    <a:pt x="15306" y="2147"/>
                    <a:pt x="15306" y="2147"/>
                  </a:cubicBezTo>
                  <a:cubicBezTo>
                    <a:pt x="15449" y="2147"/>
                    <a:pt x="15449" y="2021"/>
                    <a:pt x="15449" y="2021"/>
                  </a:cubicBezTo>
                  <a:cubicBezTo>
                    <a:pt x="15592" y="2021"/>
                    <a:pt x="15592" y="2021"/>
                    <a:pt x="15592" y="2021"/>
                  </a:cubicBezTo>
                  <a:cubicBezTo>
                    <a:pt x="15735" y="1895"/>
                    <a:pt x="15735" y="1895"/>
                    <a:pt x="15735" y="1895"/>
                  </a:cubicBezTo>
                  <a:cubicBezTo>
                    <a:pt x="15449" y="1895"/>
                    <a:pt x="15449" y="2021"/>
                    <a:pt x="15306" y="2021"/>
                  </a:cubicBezTo>
                  <a:cubicBezTo>
                    <a:pt x="15163" y="2021"/>
                    <a:pt x="15163" y="2021"/>
                    <a:pt x="15163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4877" y="2021"/>
                    <a:pt x="14877" y="2021"/>
                    <a:pt x="14877" y="2021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768"/>
                  </a:cubicBezTo>
                  <a:cubicBezTo>
                    <a:pt x="14877" y="1768"/>
                    <a:pt x="14877" y="1768"/>
                    <a:pt x="14877" y="1768"/>
                  </a:cubicBezTo>
                  <a:cubicBezTo>
                    <a:pt x="14877" y="1768"/>
                    <a:pt x="14877" y="1768"/>
                    <a:pt x="14877" y="1768"/>
                  </a:cubicBezTo>
                  <a:cubicBezTo>
                    <a:pt x="14877" y="1768"/>
                    <a:pt x="15020" y="1768"/>
                    <a:pt x="15020" y="1768"/>
                  </a:cubicBezTo>
                  <a:cubicBezTo>
                    <a:pt x="15020" y="1768"/>
                    <a:pt x="15020" y="1768"/>
                    <a:pt x="15020" y="1768"/>
                  </a:cubicBezTo>
                  <a:cubicBezTo>
                    <a:pt x="15306" y="1768"/>
                    <a:pt x="15306" y="1768"/>
                    <a:pt x="15306" y="1768"/>
                  </a:cubicBezTo>
                  <a:cubicBezTo>
                    <a:pt x="15306" y="1768"/>
                    <a:pt x="15306" y="1768"/>
                    <a:pt x="15306" y="1768"/>
                  </a:cubicBezTo>
                  <a:cubicBezTo>
                    <a:pt x="15449" y="1768"/>
                    <a:pt x="15449" y="1768"/>
                    <a:pt x="15449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642"/>
                    <a:pt x="15735" y="1642"/>
                    <a:pt x="15735" y="1642"/>
                  </a:cubicBezTo>
                  <a:cubicBezTo>
                    <a:pt x="15592" y="1642"/>
                    <a:pt x="15449" y="1642"/>
                    <a:pt x="15449" y="1642"/>
                  </a:cubicBezTo>
                  <a:cubicBezTo>
                    <a:pt x="15449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878" y="2021"/>
                    <a:pt x="15878" y="2021"/>
                    <a:pt x="15878" y="2021"/>
                  </a:cubicBezTo>
                  <a:close/>
                  <a:moveTo>
                    <a:pt x="15306" y="2400"/>
                  </a:move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449" y="2274"/>
                  </a:cubicBezTo>
                  <a:cubicBezTo>
                    <a:pt x="15449" y="2274"/>
                    <a:pt x="15592" y="2147"/>
                    <a:pt x="15592" y="2147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449" y="2274"/>
                    <a:pt x="15449" y="2274"/>
                    <a:pt x="15449" y="2400"/>
                  </a:cubicBezTo>
                  <a:cubicBezTo>
                    <a:pt x="15449" y="2400"/>
                    <a:pt x="15449" y="2400"/>
                    <a:pt x="15449" y="2400"/>
                  </a:cubicBezTo>
                  <a:cubicBezTo>
                    <a:pt x="15449" y="2400"/>
                    <a:pt x="15449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lose/>
                  <a:moveTo>
                    <a:pt x="15592" y="2400"/>
                  </a:moveTo>
                  <a:cubicBezTo>
                    <a:pt x="15592" y="2653"/>
                    <a:pt x="15592" y="2653"/>
                    <a:pt x="15592" y="2653"/>
                  </a:cubicBezTo>
                  <a:cubicBezTo>
                    <a:pt x="15592" y="2653"/>
                    <a:pt x="15592" y="2653"/>
                    <a:pt x="15592" y="2653"/>
                  </a:cubicBezTo>
                  <a:cubicBezTo>
                    <a:pt x="15449" y="2653"/>
                    <a:pt x="15449" y="2653"/>
                    <a:pt x="15449" y="2653"/>
                  </a:cubicBezTo>
                  <a:cubicBezTo>
                    <a:pt x="15449" y="2653"/>
                    <a:pt x="15449" y="2653"/>
                    <a:pt x="15449" y="2653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306" y="2526"/>
                    <a:pt x="15306" y="2526"/>
                  </a:cubicBezTo>
                  <a:cubicBezTo>
                    <a:pt x="15306" y="2526"/>
                    <a:pt x="15306" y="2526"/>
                    <a:pt x="15306" y="2526"/>
                  </a:cubicBezTo>
                  <a:cubicBezTo>
                    <a:pt x="15306" y="2526"/>
                    <a:pt x="15306" y="2526"/>
                    <a:pt x="15306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592" y="2400"/>
                    <a:pt x="15592" y="2400"/>
                    <a:pt x="15592" y="2400"/>
                  </a:cubicBezTo>
                  <a:close/>
                  <a:moveTo>
                    <a:pt x="16021" y="3158"/>
                  </a:moveTo>
                  <a:cubicBezTo>
                    <a:pt x="16021" y="3158"/>
                    <a:pt x="16021" y="3158"/>
                    <a:pt x="16021" y="3158"/>
                  </a:cubicBezTo>
                  <a:cubicBezTo>
                    <a:pt x="16021" y="3158"/>
                    <a:pt x="16021" y="3158"/>
                    <a:pt x="16021" y="3158"/>
                  </a:cubicBezTo>
                  <a:cubicBezTo>
                    <a:pt x="16021" y="3158"/>
                    <a:pt x="16021" y="3284"/>
                    <a:pt x="16021" y="3284"/>
                  </a:cubicBezTo>
                  <a:cubicBezTo>
                    <a:pt x="16021" y="3284"/>
                    <a:pt x="16021" y="3284"/>
                    <a:pt x="15878" y="3284"/>
                  </a:cubicBezTo>
                  <a:cubicBezTo>
                    <a:pt x="15878" y="3284"/>
                    <a:pt x="15878" y="3284"/>
                    <a:pt x="15878" y="3284"/>
                  </a:cubicBezTo>
                  <a:cubicBezTo>
                    <a:pt x="15878" y="3284"/>
                    <a:pt x="15878" y="3284"/>
                    <a:pt x="15878" y="3284"/>
                  </a:cubicBezTo>
                  <a:cubicBezTo>
                    <a:pt x="15878" y="3411"/>
                    <a:pt x="15735" y="3411"/>
                    <a:pt x="15735" y="3411"/>
                  </a:cubicBezTo>
                  <a:cubicBezTo>
                    <a:pt x="15592" y="3411"/>
                    <a:pt x="15592" y="3411"/>
                    <a:pt x="15592" y="3284"/>
                  </a:cubicBezTo>
                  <a:cubicBezTo>
                    <a:pt x="15592" y="3284"/>
                    <a:pt x="15592" y="3284"/>
                    <a:pt x="15449" y="3284"/>
                  </a:cubicBezTo>
                  <a:cubicBezTo>
                    <a:pt x="15449" y="3284"/>
                    <a:pt x="15449" y="3284"/>
                    <a:pt x="15449" y="3284"/>
                  </a:cubicBezTo>
                  <a:cubicBezTo>
                    <a:pt x="15449" y="3284"/>
                    <a:pt x="15449" y="3284"/>
                    <a:pt x="15449" y="3284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592" y="3158"/>
                    <a:pt x="15592" y="3158"/>
                    <a:pt x="15735" y="3158"/>
                  </a:cubicBezTo>
                  <a:cubicBezTo>
                    <a:pt x="15735" y="3158"/>
                    <a:pt x="15735" y="3032"/>
                    <a:pt x="15878" y="3032"/>
                  </a:cubicBezTo>
                  <a:cubicBezTo>
                    <a:pt x="15878" y="3032"/>
                    <a:pt x="15878" y="3032"/>
                    <a:pt x="15878" y="3032"/>
                  </a:cubicBezTo>
                  <a:cubicBezTo>
                    <a:pt x="15878" y="3032"/>
                    <a:pt x="15878" y="3032"/>
                    <a:pt x="15878" y="3158"/>
                  </a:cubicBezTo>
                  <a:cubicBezTo>
                    <a:pt x="15878" y="3158"/>
                    <a:pt x="16021" y="3158"/>
                    <a:pt x="16021" y="3158"/>
                  </a:cubicBezTo>
                  <a:close/>
                  <a:moveTo>
                    <a:pt x="4577" y="9095"/>
                  </a:moveTo>
                  <a:cubicBezTo>
                    <a:pt x="4434" y="9221"/>
                    <a:pt x="4434" y="9221"/>
                    <a:pt x="4434" y="9221"/>
                  </a:cubicBezTo>
                  <a:cubicBezTo>
                    <a:pt x="4434" y="9221"/>
                    <a:pt x="4291" y="9221"/>
                    <a:pt x="4291" y="9221"/>
                  </a:cubicBezTo>
                  <a:cubicBezTo>
                    <a:pt x="4291" y="9221"/>
                    <a:pt x="4148" y="9221"/>
                    <a:pt x="4148" y="9221"/>
                  </a:cubicBezTo>
                  <a:cubicBezTo>
                    <a:pt x="4148" y="9221"/>
                    <a:pt x="4148" y="9221"/>
                    <a:pt x="4148" y="9221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291" y="8968"/>
                    <a:pt x="4434" y="8968"/>
                    <a:pt x="4434" y="8968"/>
                  </a:cubicBezTo>
                  <a:cubicBezTo>
                    <a:pt x="4434" y="8968"/>
                    <a:pt x="4434" y="8968"/>
                    <a:pt x="4434" y="8968"/>
                  </a:cubicBezTo>
                  <a:cubicBezTo>
                    <a:pt x="4434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721" y="8968"/>
                    <a:pt x="4721" y="8968"/>
                  </a:cubicBezTo>
                  <a:cubicBezTo>
                    <a:pt x="4721" y="8968"/>
                    <a:pt x="4721" y="8968"/>
                    <a:pt x="4721" y="8968"/>
                  </a:cubicBezTo>
                  <a:cubicBezTo>
                    <a:pt x="4721" y="8968"/>
                    <a:pt x="4721" y="8968"/>
                    <a:pt x="4721" y="8968"/>
                  </a:cubicBezTo>
                  <a:cubicBezTo>
                    <a:pt x="4721" y="8968"/>
                    <a:pt x="4864" y="8968"/>
                    <a:pt x="4864" y="8968"/>
                  </a:cubicBezTo>
                  <a:cubicBezTo>
                    <a:pt x="4864" y="8842"/>
                    <a:pt x="4864" y="8842"/>
                    <a:pt x="4864" y="8842"/>
                  </a:cubicBezTo>
                  <a:cubicBezTo>
                    <a:pt x="4864" y="8842"/>
                    <a:pt x="4864" y="8716"/>
                    <a:pt x="4864" y="8716"/>
                  </a:cubicBezTo>
                  <a:cubicBezTo>
                    <a:pt x="4864" y="8716"/>
                    <a:pt x="4864" y="8589"/>
                    <a:pt x="5007" y="8589"/>
                  </a:cubicBezTo>
                  <a:cubicBezTo>
                    <a:pt x="5007" y="8589"/>
                    <a:pt x="5007" y="8589"/>
                    <a:pt x="5007" y="8463"/>
                  </a:cubicBezTo>
                  <a:cubicBezTo>
                    <a:pt x="5007" y="8463"/>
                    <a:pt x="5007" y="8463"/>
                    <a:pt x="5007" y="8337"/>
                  </a:cubicBezTo>
                  <a:cubicBezTo>
                    <a:pt x="5007" y="8337"/>
                    <a:pt x="5150" y="8337"/>
                    <a:pt x="5150" y="8337"/>
                  </a:cubicBezTo>
                  <a:cubicBezTo>
                    <a:pt x="5150" y="8337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084"/>
                  </a:cubicBezTo>
                  <a:cubicBezTo>
                    <a:pt x="5150" y="8084"/>
                    <a:pt x="5150" y="8211"/>
                    <a:pt x="5150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5150" y="8211"/>
                    <a:pt x="5007" y="8211"/>
                    <a:pt x="5007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4864" y="8211"/>
                    <a:pt x="4864" y="8337"/>
                    <a:pt x="4864" y="8337"/>
                  </a:cubicBezTo>
                  <a:cubicBezTo>
                    <a:pt x="4864" y="8337"/>
                    <a:pt x="4721" y="8337"/>
                    <a:pt x="4721" y="8337"/>
                  </a:cubicBezTo>
                  <a:cubicBezTo>
                    <a:pt x="4721" y="8337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589"/>
                    <a:pt x="4721" y="8589"/>
                    <a:pt x="4721" y="8589"/>
                  </a:cubicBezTo>
                  <a:cubicBezTo>
                    <a:pt x="4721" y="8589"/>
                    <a:pt x="4577" y="8589"/>
                    <a:pt x="4577" y="8589"/>
                  </a:cubicBezTo>
                  <a:cubicBezTo>
                    <a:pt x="4577" y="8589"/>
                    <a:pt x="4577" y="8589"/>
                    <a:pt x="4577" y="8589"/>
                  </a:cubicBezTo>
                  <a:cubicBezTo>
                    <a:pt x="4577" y="8589"/>
                    <a:pt x="4577" y="8589"/>
                    <a:pt x="4577" y="8463"/>
                  </a:cubicBezTo>
                  <a:cubicBezTo>
                    <a:pt x="4577" y="8463"/>
                    <a:pt x="4577" y="8463"/>
                    <a:pt x="4577" y="8463"/>
                  </a:cubicBezTo>
                  <a:cubicBezTo>
                    <a:pt x="4577" y="8463"/>
                    <a:pt x="4577" y="8463"/>
                    <a:pt x="4577" y="8463"/>
                  </a:cubicBezTo>
                  <a:cubicBezTo>
                    <a:pt x="4434" y="8463"/>
                    <a:pt x="4434" y="8463"/>
                    <a:pt x="4434" y="8463"/>
                  </a:cubicBezTo>
                  <a:cubicBezTo>
                    <a:pt x="4434" y="8463"/>
                    <a:pt x="4434" y="8463"/>
                    <a:pt x="4434" y="8463"/>
                  </a:cubicBezTo>
                  <a:cubicBezTo>
                    <a:pt x="4434" y="8463"/>
                    <a:pt x="4434" y="8463"/>
                    <a:pt x="4434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716"/>
                    <a:pt x="4291" y="8716"/>
                  </a:cubicBezTo>
                  <a:cubicBezTo>
                    <a:pt x="4291" y="8716"/>
                    <a:pt x="4291" y="8716"/>
                    <a:pt x="4291" y="8716"/>
                  </a:cubicBezTo>
                  <a:cubicBezTo>
                    <a:pt x="4148" y="8716"/>
                    <a:pt x="4148" y="8716"/>
                    <a:pt x="4148" y="8716"/>
                  </a:cubicBezTo>
                  <a:cubicBezTo>
                    <a:pt x="4148" y="8716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968"/>
                  </a:cubicBezTo>
                  <a:cubicBezTo>
                    <a:pt x="4005" y="8968"/>
                    <a:pt x="4005" y="8842"/>
                    <a:pt x="4005" y="8842"/>
                  </a:cubicBezTo>
                  <a:cubicBezTo>
                    <a:pt x="4005" y="8842"/>
                    <a:pt x="4005" y="8842"/>
                    <a:pt x="4005" y="8842"/>
                  </a:cubicBezTo>
                  <a:cubicBezTo>
                    <a:pt x="4005" y="8842"/>
                    <a:pt x="4005" y="8842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3862" y="8716"/>
                    <a:pt x="3862" y="8842"/>
                    <a:pt x="3862" y="8842"/>
                  </a:cubicBezTo>
                  <a:cubicBezTo>
                    <a:pt x="3862" y="8842"/>
                    <a:pt x="3719" y="8968"/>
                    <a:pt x="3719" y="8968"/>
                  </a:cubicBezTo>
                  <a:cubicBezTo>
                    <a:pt x="3719" y="9095"/>
                    <a:pt x="3719" y="9095"/>
                    <a:pt x="3719" y="9095"/>
                  </a:cubicBezTo>
                  <a:cubicBezTo>
                    <a:pt x="3719" y="9095"/>
                    <a:pt x="3576" y="9221"/>
                    <a:pt x="3576" y="9221"/>
                  </a:cubicBezTo>
                  <a:cubicBezTo>
                    <a:pt x="3576" y="9221"/>
                    <a:pt x="3576" y="9221"/>
                    <a:pt x="3576" y="9221"/>
                  </a:cubicBezTo>
                  <a:cubicBezTo>
                    <a:pt x="3576" y="9221"/>
                    <a:pt x="3433" y="9221"/>
                    <a:pt x="3433" y="9221"/>
                  </a:cubicBezTo>
                  <a:cubicBezTo>
                    <a:pt x="3433" y="9221"/>
                    <a:pt x="3433" y="9221"/>
                    <a:pt x="3433" y="9221"/>
                  </a:cubicBezTo>
                  <a:cubicBezTo>
                    <a:pt x="3433" y="9221"/>
                    <a:pt x="3433" y="9095"/>
                    <a:pt x="3433" y="9095"/>
                  </a:cubicBezTo>
                  <a:cubicBezTo>
                    <a:pt x="3433" y="9095"/>
                    <a:pt x="3433" y="9095"/>
                    <a:pt x="3433" y="9095"/>
                  </a:cubicBezTo>
                  <a:cubicBezTo>
                    <a:pt x="3433" y="9095"/>
                    <a:pt x="3433" y="9095"/>
                    <a:pt x="3433" y="9095"/>
                  </a:cubicBezTo>
                  <a:cubicBezTo>
                    <a:pt x="3433" y="9095"/>
                    <a:pt x="3290" y="9095"/>
                    <a:pt x="3290" y="9095"/>
                  </a:cubicBezTo>
                  <a:cubicBezTo>
                    <a:pt x="3290" y="9095"/>
                    <a:pt x="3290" y="9095"/>
                    <a:pt x="3290" y="8968"/>
                  </a:cubicBezTo>
                  <a:cubicBezTo>
                    <a:pt x="3290" y="9095"/>
                    <a:pt x="3433" y="8968"/>
                    <a:pt x="3433" y="8968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576" y="8842"/>
                    <a:pt x="3576" y="8842"/>
                  </a:cubicBezTo>
                  <a:cubicBezTo>
                    <a:pt x="3576" y="8842"/>
                    <a:pt x="3576" y="8842"/>
                    <a:pt x="3576" y="8842"/>
                  </a:cubicBezTo>
                  <a:cubicBezTo>
                    <a:pt x="3576" y="8842"/>
                    <a:pt x="3576" y="8842"/>
                    <a:pt x="3576" y="8842"/>
                  </a:cubicBezTo>
                  <a:cubicBezTo>
                    <a:pt x="3576" y="8842"/>
                    <a:pt x="3719" y="8842"/>
                    <a:pt x="3719" y="8842"/>
                  </a:cubicBezTo>
                  <a:cubicBezTo>
                    <a:pt x="3719" y="8842"/>
                    <a:pt x="3719" y="8716"/>
                    <a:pt x="3719" y="8716"/>
                  </a:cubicBezTo>
                  <a:cubicBezTo>
                    <a:pt x="3862" y="8716"/>
                    <a:pt x="3862" y="8589"/>
                    <a:pt x="3862" y="8589"/>
                  </a:cubicBezTo>
                  <a:cubicBezTo>
                    <a:pt x="3862" y="8589"/>
                    <a:pt x="3862" y="8589"/>
                    <a:pt x="4005" y="8589"/>
                  </a:cubicBezTo>
                  <a:cubicBezTo>
                    <a:pt x="4005" y="8589"/>
                    <a:pt x="4005" y="8589"/>
                    <a:pt x="4005" y="8589"/>
                  </a:cubicBezTo>
                  <a:cubicBezTo>
                    <a:pt x="4005" y="8589"/>
                    <a:pt x="4005" y="8463"/>
                    <a:pt x="4148" y="8463"/>
                  </a:cubicBezTo>
                  <a:cubicBezTo>
                    <a:pt x="4148" y="8463"/>
                    <a:pt x="4148" y="8463"/>
                    <a:pt x="4148" y="8463"/>
                  </a:cubicBezTo>
                  <a:cubicBezTo>
                    <a:pt x="4148" y="8337"/>
                    <a:pt x="4148" y="8337"/>
                    <a:pt x="4148" y="8337"/>
                  </a:cubicBezTo>
                  <a:cubicBezTo>
                    <a:pt x="4148" y="8337"/>
                    <a:pt x="4148" y="8337"/>
                    <a:pt x="4148" y="8337"/>
                  </a:cubicBezTo>
                  <a:cubicBezTo>
                    <a:pt x="4148" y="8211"/>
                    <a:pt x="4148" y="8211"/>
                    <a:pt x="4148" y="8211"/>
                  </a:cubicBezTo>
                  <a:cubicBezTo>
                    <a:pt x="4148" y="8211"/>
                    <a:pt x="4148" y="8211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291" y="7958"/>
                  </a:cubicBezTo>
                  <a:cubicBezTo>
                    <a:pt x="4291" y="7958"/>
                    <a:pt x="4291" y="7958"/>
                    <a:pt x="4291" y="7958"/>
                  </a:cubicBezTo>
                  <a:cubicBezTo>
                    <a:pt x="4291" y="7958"/>
                    <a:pt x="4291" y="7958"/>
                    <a:pt x="4291" y="7958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148" y="7832"/>
                    <a:pt x="4148" y="7705"/>
                  </a:cubicBezTo>
                  <a:cubicBezTo>
                    <a:pt x="4148" y="7705"/>
                    <a:pt x="4148" y="7705"/>
                    <a:pt x="4148" y="7705"/>
                  </a:cubicBezTo>
                  <a:cubicBezTo>
                    <a:pt x="4148" y="7705"/>
                    <a:pt x="4291" y="7705"/>
                    <a:pt x="4291" y="7705"/>
                  </a:cubicBezTo>
                  <a:cubicBezTo>
                    <a:pt x="4434" y="7705"/>
                    <a:pt x="4434" y="7705"/>
                    <a:pt x="4434" y="7705"/>
                  </a:cubicBezTo>
                  <a:cubicBezTo>
                    <a:pt x="4434" y="7705"/>
                    <a:pt x="4577" y="7705"/>
                    <a:pt x="4577" y="7705"/>
                  </a:cubicBezTo>
                  <a:cubicBezTo>
                    <a:pt x="4577" y="7705"/>
                    <a:pt x="4721" y="7579"/>
                    <a:pt x="4721" y="7579"/>
                  </a:cubicBezTo>
                  <a:cubicBezTo>
                    <a:pt x="4721" y="7579"/>
                    <a:pt x="4864" y="7579"/>
                    <a:pt x="4864" y="7579"/>
                  </a:cubicBezTo>
                  <a:cubicBezTo>
                    <a:pt x="4864" y="7579"/>
                    <a:pt x="4864" y="7579"/>
                    <a:pt x="4864" y="7579"/>
                  </a:cubicBezTo>
                  <a:cubicBezTo>
                    <a:pt x="4864" y="7579"/>
                    <a:pt x="4864" y="7453"/>
                    <a:pt x="5007" y="7453"/>
                  </a:cubicBezTo>
                  <a:cubicBezTo>
                    <a:pt x="5007" y="7453"/>
                    <a:pt x="5007" y="7453"/>
                    <a:pt x="5150" y="7453"/>
                  </a:cubicBezTo>
                  <a:cubicBezTo>
                    <a:pt x="5150" y="7453"/>
                    <a:pt x="5150" y="7453"/>
                    <a:pt x="5150" y="7453"/>
                  </a:cubicBezTo>
                  <a:cubicBezTo>
                    <a:pt x="5150" y="7326"/>
                    <a:pt x="5150" y="7326"/>
                    <a:pt x="5150" y="7326"/>
                  </a:cubicBezTo>
                  <a:cubicBezTo>
                    <a:pt x="5293" y="7326"/>
                    <a:pt x="5293" y="7326"/>
                    <a:pt x="5293" y="7326"/>
                  </a:cubicBezTo>
                  <a:cubicBezTo>
                    <a:pt x="5293" y="7326"/>
                    <a:pt x="5293" y="7326"/>
                    <a:pt x="5293" y="7326"/>
                  </a:cubicBezTo>
                  <a:cubicBezTo>
                    <a:pt x="5293" y="7453"/>
                    <a:pt x="5293" y="7453"/>
                    <a:pt x="5293" y="7453"/>
                  </a:cubicBezTo>
                  <a:cubicBezTo>
                    <a:pt x="5293" y="7453"/>
                    <a:pt x="5293" y="7453"/>
                    <a:pt x="5293" y="7453"/>
                  </a:cubicBezTo>
                  <a:cubicBezTo>
                    <a:pt x="5436" y="7453"/>
                    <a:pt x="5293" y="7579"/>
                    <a:pt x="5293" y="7579"/>
                  </a:cubicBezTo>
                  <a:cubicBezTo>
                    <a:pt x="5293" y="7579"/>
                    <a:pt x="5293" y="7579"/>
                    <a:pt x="5150" y="7579"/>
                  </a:cubicBezTo>
                  <a:cubicBezTo>
                    <a:pt x="5150" y="7579"/>
                    <a:pt x="5150" y="7579"/>
                    <a:pt x="5150" y="7705"/>
                  </a:cubicBezTo>
                  <a:cubicBezTo>
                    <a:pt x="5007" y="7705"/>
                    <a:pt x="4864" y="7705"/>
                    <a:pt x="4864" y="7832"/>
                  </a:cubicBezTo>
                  <a:cubicBezTo>
                    <a:pt x="4864" y="7832"/>
                    <a:pt x="4864" y="7832"/>
                    <a:pt x="4864" y="7832"/>
                  </a:cubicBezTo>
                  <a:cubicBezTo>
                    <a:pt x="4864" y="7832"/>
                    <a:pt x="4864" y="7832"/>
                    <a:pt x="4864" y="7832"/>
                  </a:cubicBezTo>
                  <a:cubicBezTo>
                    <a:pt x="4864" y="7832"/>
                    <a:pt x="4864" y="7832"/>
                    <a:pt x="4864" y="7958"/>
                  </a:cubicBezTo>
                  <a:cubicBezTo>
                    <a:pt x="4864" y="7958"/>
                    <a:pt x="4864" y="7958"/>
                    <a:pt x="4864" y="8084"/>
                  </a:cubicBezTo>
                  <a:cubicBezTo>
                    <a:pt x="4864" y="8084"/>
                    <a:pt x="4864" y="8084"/>
                    <a:pt x="4864" y="8084"/>
                  </a:cubicBezTo>
                  <a:cubicBezTo>
                    <a:pt x="5007" y="8084"/>
                    <a:pt x="5007" y="8084"/>
                    <a:pt x="5007" y="8084"/>
                  </a:cubicBezTo>
                  <a:cubicBezTo>
                    <a:pt x="5007" y="8084"/>
                    <a:pt x="5150" y="8084"/>
                    <a:pt x="5150" y="7958"/>
                  </a:cubicBezTo>
                  <a:cubicBezTo>
                    <a:pt x="5150" y="7958"/>
                    <a:pt x="5293" y="7958"/>
                    <a:pt x="5293" y="7958"/>
                  </a:cubicBezTo>
                  <a:cubicBezTo>
                    <a:pt x="5293" y="7958"/>
                    <a:pt x="5293" y="7958"/>
                    <a:pt x="5293" y="7958"/>
                  </a:cubicBezTo>
                  <a:cubicBezTo>
                    <a:pt x="5436" y="7958"/>
                    <a:pt x="5436" y="7958"/>
                    <a:pt x="5436" y="7958"/>
                  </a:cubicBezTo>
                  <a:cubicBezTo>
                    <a:pt x="5436" y="7958"/>
                    <a:pt x="5436" y="7958"/>
                    <a:pt x="5436" y="7958"/>
                  </a:cubicBezTo>
                  <a:cubicBezTo>
                    <a:pt x="5436" y="7958"/>
                    <a:pt x="5579" y="7958"/>
                    <a:pt x="5579" y="7958"/>
                  </a:cubicBezTo>
                  <a:cubicBezTo>
                    <a:pt x="5579" y="7958"/>
                    <a:pt x="5579" y="7958"/>
                    <a:pt x="5579" y="7958"/>
                  </a:cubicBezTo>
                  <a:cubicBezTo>
                    <a:pt x="5579" y="8084"/>
                    <a:pt x="5579" y="8084"/>
                    <a:pt x="5579" y="8084"/>
                  </a:cubicBezTo>
                  <a:cubicBezTo>
                    <a:pt x="5579" y="8084"/>
                    <a:pt x="5579" y="8084"/>
                    <a:pt x="5579" y="8211"/>
                  </a:cubicBezTo>
                  <a:cubicBezTo>
                    <a:pt x="5436" y="8211"/>
                    <a:pt x="5436" y="8211"/>
                    <a:pt x="5436" y="8211"/>
                  </a:cubicBezTo>
                  <a:cubicBezTo>
                    <a:pt x="5436" y="8211"/>
                    <a:pt x="5436" y="8337"/>
                    <a:pt x="5436" y="8337"/>
                  </a:cubicBezTo>
                  <a:cubicBezTo>
                    <a:pt x="5436" y="8337"/>
                    <a:pt x="5436" y="8337"/>
                    <a:pt x="5436" y="8337"/>
                  </a:cubicBezTo>
                  <a:cubicBezTo>
                    <a:pt x="5293" y="8463"/>
                    <a:pt x="5293" y="8463"/>
                    <a:pt x="5293" y="8463"/>
                  </a:cubicBezTo>
                  <a:cubicBezTo>
                    <a:pt x="5293" y="8463"/>
                    <a:pt x="5293" y="8589"/>
                    <a:pt x="5293" y="8589"/>
                  </a:cubicBezTo>
                  <a:cubicBezTo>
                    <a:pt x="5293" y="8589"/>
                    <a:pt x="5150" y="8716"/>
                    <a:pt x="5150" y="8716"/>
                  </a:cubicBezTo>
                  <a:cubicBezTo>
                    <a:pt x="5150" y="8842"/>
                    <a:pt x="5150" y="8842"/>
                    <a:pt x="5150" y="8842"/>
                  </a:cubicBezTo>
                  <a:cubicBezTo>
                    <a:pt x="5150" y="8842"/>
                    <a:pt x="5150" y="8968"/>
                    <a:pt x="5150" y="8968"/>
                  </a:cubicBezTo>
                  <a:cubicBezTo>
                    <a:pt x="5007" y="8968"/>
                    <a:pt x="5007" y="9095"/>
                    <a:pt x="5007" y="9095"/>
                  </a:cubicBezTo>
                  <a:cubicBezTo>
                    <a:pt x="5007" y="9095"/>
                    <a:pt x="5007" y="9095"/>
                    <a:pt x="5007" y="9095"/>
                  </a:cubicBezTo>
                  <a:cubicBezTo>
                    <a:pt x="5007" y="9221"/>
                    <a:pt x="5007" y="9221"/>
                    <a:pt x="5007" y="9221"/>
                  </a:cubicBezTo>
                  <a:cubicBezTo>
                    <a:pt x="5007" y="9221"/>
                    <a:pt x="4864" y="9221"/>
                    <a:pt x="4864" y="9221"/>
                  </a:cubicBezTo>
                  <a:cubicBezTo>
                    <a:pt x="4864" y="9221"/>
                    <a:pt x="4864" y="9221"/>
                    <a:pt x="4864" y="9221"/>
                  </a:cubicBezTo>
                  <a:cubicBezTo>
                    <a:pt x="4721" y="9221"/>
                    <a:pt x="4721" y="9221"/>
                    <a:pt x="4721" y="9221"/>
                  </a:cubicBezTo>
                  <a:cubicBezTo>
                    <a:pt x="4721" y="9095"/>
                    <a:pt x="4721" y="9095"/>
                    <a:pt x="4721" y="9095"/>
                  </a:cubicBezTo>
                  <a:cubicBezTo>
                    <a:pt x="4721" y="9095"/>
                    <a:pt x="4721" y="9095"/>
                    <a:pt x="4721" y="9095"/>
                  </a:cubicBezTo>
                  <a:cubicBezTo>
                    <a:pt x="4721" y="8968"/>
                    <a:pt x="4577" y="8968"/>
                    <a:pt x="4577" y="8968"/>
                  </a:cubicBezTo>
                  <a:cubicBezTo>
                    <a:pt x="4577" y="8968"/>
                    <a:pt x="4577" y="9095"/>
                    <a:pt x="4577" y="9095"/>
                  </a:cubicBezTo>
                  <a:cubicBezTo>
                    <a:pt x="4577" y="9095"/>
                    <a:pt x="4577" y="9095"/>
                    <a:pt x="4577" y="9095"/>
                  </a:cubicBezTo>
                  <a:close/>
                  <a:moveTo>
                    <a:pt x="4291" y="8084"/>
                  </a:moveTo>
                  <a:cubicBezTo>
                    <a:pt x="4291" y="8084"/>
                    <a:pt x="4291" y="8084"/>
                    <a:pt x="4291" y="7958"/>
                  </a:cubicBezTo>
                  <a:cubicBezTo>
                    <a:pt x="4434" y="7958"/>
                    <a:pt x="4434" y="7958"/>
                    <a:pt x="4434" y="7958"/>
                  </a:cubicBezTo>
                  <a:cubicBezTo>
                    <a:pt x="4577" y="7958"/>
                    <a:pt x="4577" y="7958"/>
                    <a:pt x="4577" y="7958"/>
                  </a:cubicBezTo>
                  <a:cubicBezTo>
                    <a:pt x="4577" y="7958"/>
                    <a:pt x="4577" y="7958"/>
                    <a:pt x="4721" y="7958"/>
                  </a:cubicBezTo>
                  <a:cubicBezTo>
                    <a:pt x="4721" y="7958"/>
                    <a:pt x="4721" y="7958"/>
                    <a:pt x="4721" y="7958"/>
                  </a:cubicBezTo>
                  <a:cubicBezTo>
                    <a:pt x="4721" y="7958"/>
                    <a:pt x="4721" y="7958"/>
                    <a:pt x="4721" y="8084"/>
                  </a:cubicBezTo>
                  <a:cubicBezTo>
                    <a:pt x="4721" y="8084"/>
                    <a:pt x="4721" y="8211"/>
                    <a:pt x="4721" y="8211"/>
                  </a:cubicBezTo>
                  <a:cubicBezTo>
                    <a:pt x="4721" y="8211"/>
                    <a:pt x="4721" y="8211"/>
                    <a:pt x="4721" y="8211"/>
                  </a:cubicBezTo>
                  <a:cubicBezTo>
                    <a:pt x="4721" y="8211"/>
                    <a:pt x="4577" y="8211"/>
                    <a:pt x="4577" y="8211"/>
                  </a:cubicBezTo>
                  <a:cubicBezTo>
                    <a:pt x="4434" y="8211"/>
                    <a:pt x="4434" y="8337"/>
                    <a:pt x="4434" y="8337"/>
                  </a:cubicBezTo>
                  <a:cubicBezTo>
                    <a:pt x="4434" y="8337"/>
                    <a:pt x="4434" y="8337"/>
                    <a:pt x="4434" y="8337"/>
                  </a:cubicBezTo>
                  <a:cubicBezTo>
                    <a:pt x="4434" y="8337"/>
                    <a:pt x="4291" y="8211"/>
                    <a:pt x="4291" y="8211"/>
                  </a:cubicBezTo>
                  <a:cubicBezTo>
                    <a:pt x="4291" y="8211"/>
                    <a:pt x="4291" y="8084"/>
                    <a:pt x="4291" y="8084"/>
                  </a:cubicBezTo>
                  <a:cubicBezTo>
                    <a:pt x="4291" y="8084"/>
                    <a:pt x="4291" y="8084"/>
                    <a:pt x="4291" y="8084"/>
                  </a:cubicBezTo>
                  <a:cubicBezTo>
                    <a:pt x="4291" y="8084"/>
                    <a:pt x="4291" y="8084"/>
                    <a:pt x="4291" y="8084"/>
                  </a:cubicBezTo>
                  <a:close/>
                  <a:moveTo>
                    <a:pt x="6723" y="9095"/>
                  </a:moveTo>
                  <a:cubicBezTo>
                    <a:pt x="6723" y="9095"/>
                    <a:pt x="6723" y="8968"/>
                    <a:pt x="6723" y="8842"/>
                  </a:cubicBezTo>
                  <a:cubicBezTo>
                    <a:pt x="6723" y="8842"/>
                    <a:pt x="6723" y="8716"/>
                    <a:pt x="6723" y="8716"/>
                  </a:cubicBezTo>
                  <a:cubicBezTo>
                    <a:pt x="6723" y="8716"/>
                    <a:pt x="6723" y="8716"/>
                    <a:pt x="6723" y="8716"/>
                  </a:cubicBezTo>
                  <a:cubicBezTo>
                    <a:pt x="6723" y="8716"/>
                    <a:pt x="6723" y="8716"/>
                    <a:pt x="6866" y="8716"/>
                  </a:cubicBezTo>
                  <a:cubicBezTo>
                    <a:pt x="6866" y="8716"/>
                    <a:pt x="6866" y="8716"/>
                    <a:pt x="6866" y="8716"/>
                  </a:cubicBezTo>
                  <a:cubicBezTo>
                    <a:pt x="6866" y="8716"/>
                    <a:pt x="6866" y="8716"/>
                    <a:pt x="6866" y="8842"/>
                  </a:cubicBezTo>
                  <a:cubicBezTo>
                    <a:pt x="7009" y="8842"/>
                    <a:pt x="7009" y="8842"/>
                    <a:pt x="7009" y="8842"/>
                  </a:cubicBezTo>
                  <a:cubicBezTo>
                    <a:pt x="7009" y="8842"/>
                    <a:pt x="7009" y="8968"/>
                    <a:pt x="7009" y="8968"/>
                  </a:cubicBezTo>
                  <a:cubicBezTo>
                    <a:pt x="7009" y="9095"/>
                    <a:pt x="7009" y="9095"/>
                    <a:pt x="7009" y="9095"/>
                  </a:cubicBezTo>
                  <a:cubicBezTo>
                    <a:pt x="7009" y="9221"/>
                    <a:pt x="7009" y="9221"/>
                    <a:pt x="7009" y="9221"/>
                  </a:cubicBezTo>
                  <a:cubicBezTo>
                    <a:pt x="7009" y="9221"/>
                    <a:pt x="6866" y="9221"/>
                    <a:pt x="6866" y="9221"/>
                  </a:cubicBezTo>
                  <a:cubicBezTo>
                    <a:pt x="6866" y="9221"/>
                    <a:pt x="6866" y="9221"/>
                    <a:pt x="6866" y="9221"/>
                  </a:cubicBezTo>
                  <a:cubicBezTo>
                    <a:pt x="6866" y="9221"/>
                    <a:pt x="6723" y="9095"/>
                    <a:pt x="6723" y="9095"/>
                  </a:cubicBezTo>
                  <a:close/>
                  <a:moveTo>
                    <a:pt x="7868" y="8716"/>
                  </a:moveTo>
                  <a:cubicBezTo>
                    <a:pt x="7868" y="8716"/>
                    <a:pt x="7868" y="8716"/>
                    <a:pt x="7868" y="8589"/>
                  </a:cubicBezTo>
                  <a:cubicBezTo>
                    <a:pt x="7868" y="8589"/>
                    <a:pt x="7868" y="8463"/>
                    <a:pt x="7868" y="8463"/>
                  </a:cubicBezTo>
                  <a:cubicBezTo>
                    <a:pt x="7868" y="8463"/>
                    <a:pt x="7868" y="8337"/>
                    <a:pt x="7868" y="8337"/>
                  </a:cubicBezTo>
                  <a:cubicBezTo>
                    <a:pt x="7868" y="8337"/>
                    <a:pt x="8011" y="8211"/>
                    <a:pt x="8011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725" y="8211"/>
                    <a:pt x="7725" y="8211"/>
                    <a:pt x="7725" y="8211"/>
                  </a:cubicBezTo>
                  <a:cubicBezTo>
                    <a:pt x="7725" y="8211"/>
                    <a:pt x="7725" y="8337"/>
                    <a:pt x="7581" y="8337"/>
                  </a:cubicBezTo>
                  <a:cubicBezTo>
                    <a:pt x="7581" y="8337"/>
                    <a:pt x="7581" y="8463"/>
                    <a:pt x="7581" y="8463"/>
                  </a:cubicBezTo>
                  <a:cubicBezTo>
                    <a:pt x="7581" y="8463"/>
                    <a:pt x="7581" y="8463"/>
                    <a:pt x="7581" y="8463"/>
                  </a:cubicBezTo>
                  <a:cubicBezTo>
                    <a:pt x="7581" y="8463"/>
                    <a:pt x="7438" y="8463"/>
                    <a:pt x="7438" y="8589"/>
                  </a:cubicBezTo>
                  <a:cubicBezTo>
                    <a:pt x="7295" y="8589"/>
                    <a:pt x="7295" y="8589"/>
                    <a:pt x="7295" y="8716"/>
                  </a:cubicBezTo>
                  <a:cubicBezTo>
                    <a:pt x="7152" y="8716"/>
                    <a:pt x="7009" y="8716"/>
                    <a:pt x="7009" y="8716"/>
                  </a:cubicBezTo>
                  <a:cubicBezTo>
                    <a:pt x="7009" y="8716"/>
                    <a:pt x="7009" y="8589"/>
                    <a:pt x="6866" y="8589"/>
                  </a:cubicBezTo>
                  <a:cubicBezTo>
                    <a:pt x="6866" y="8589"/>
                    <a:pt x="6866" y="8589"/>
                    <a:pt x="6866" y="8589"/>
                  </a:cubicBezTo>
                  <a:cubicBezTo>
                    <a:pt x="6866" y="8589"/>
                    <a:pt x="6866" y="8463"/>
                    <a:pt x="6866" y="8463"/>
                  </a:cubicBezTo>
                  <a:cubicBezTo>
                    <a:pt x="7009" y="8463"/>
                    <a:pt x="7009" y="8463"/>
                    <a:pt x="7009" y="8463"/>
                  </a:cubicBezTo>
                  <a:cubicBezTo>
                    <a:pt x="7009" y="8463"/>
                    <a:pt x="7009" y="8463"/>
                    <a:pt x="7152" y="8463"/>
                  </a:cubicBezTo>
                  <a:cubicBezTo>
                    <a:pt x="7152" y="8463"/>
                    <a:pt x="7152" y="8463"/>
                    <a:pt x="7295" y="8463"/>
                  </a:cubicBezTo>
                  <a:cubicBezTo>
                    <a:pt x="7295" y="8463"/>
                    <a:pt x="7295" y="8337"/>
                    <a:pt x="7295" y="8337"/>
                  </a:cubicBezTo>
                  <a:cubicBezTo>
                    <a:pt x="7295" y="8337"/>
                    <a:pt x="7295" y="8337"/>
                    <a:pt x="7295" y="8337"/>
                  </a:cubicBezTo>
                  <a:cubicBezTo>
                    <a:pt x="7295" y="8337"/>
                    <a:pt x="7295" y="8337"/>
                    <a:pt x="7295" y="8211"/>
                  </a:cubicBezTo>
                  <a:cubicBezTo>
                    <a:pt x="7152" y="8211"/>
                    <a:pt x="7152" y="8337"/>
                    <a:pt x="7152" y="8337"/>
                  </a:cubicBezTo>
                  <a:cubicBezTo>
                    <a:pt x="7152" y="8337"/>
                    <a:pt x="7152" y="8337"/>
                    <a:pt x="7152" y="8337"/>
                  </a:cubicBezTo>
                  <a:cubicBezTo>
                    <a:pt x="7009" y="8337"/>
                    <a:pt x="7009" y="8337"/>
                    <a:pt x="7009" y="8211"/>
                  </a:cubicBezTo>
                  <a:cubicBezTo>
                    <a:pt x="7009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084"/>
                  </a:cubicBezTo>
                  <a:cubicBezTo>
                    <a:pt x="7009" y="8084"/>
                    <a:pt x="6866" y="8084"/>
                    <a:pt x="7009" y="8084"/>
                  </a:cubicBezTo>
                  <a:cubicBezTo>
                    <a:pt x="7009" y="8084"/>
                    <a:pt x="7152" y="8084"/>
                    <a:pt x="7152" y="8084"/>
                  </a:cubicBezTo>
                  <a:cubicBezTo>
                    <a:pt x="7152" y="8084"/>
                    <a:pt x="7152" y="8084"/>
                    <a:pt x="7152" y="8084"/>
                  </a:cubicBezTo>
                  <a:cubicBezTo>
                    <a:pt x="7152" y="8084"/>
                    <a:pt x="7152" y="8084"/>
                    <a:pt x="7295" y="8084"/>
                  </a:cubicBezTo>
                  <a:cubicBezTo>
                    <a:pt x="7295" y="8084"/>
                    <a:pt x="7438" y="8084"/>
                    <a:pt x="7438" y="7958"/>
                  </a:cubicBezTo>
                  <a:cubicBezTo>
                    <a:pt x="7438" y="7958"/>
                    <a:pt x="7438" y="7958"/>
                    <a:pt x="7438" y="7832"/>
                  </a:cubicBezTo>
                  <a:cubicBezTo>
                    <a:pt x="7581" y="7832"/>
                    <a:pt x="7581" y="7832"/>
                    <a:pt x="7581" y="7705"/>
                  </a:cubicBezTo>
                  <a:cubicBezTo>
                    <a:pt x="7581" y="7705"/>
                    <a:pt x="7581" y="7705"/>
                    <a:pt x="7581" y="7705"/>
                  </a:cubicBezTo>
                  <a:cubicBezTo>
                    <a:pt x="7581" y="7705"/>
                    <a:pt x="7581" y="7579"/>
                    <a:pt x="7581" y="7579"/>
                  </a:cubicBezTo>
                  <a:cubicBezTo>
                    <a:pt x="7581" y="7579"/>
                    <a:pt x="7581" y="7579"/>
                    <a:pt x="7581" y="7579"/>
                  </a:cubicBezTo>
                  <a:cubicBezTo>
                    <a:pt x="7581" y="7453"/>
                    <a:pt x="7581" y="7453"/>
                    <a:pt x="7725" y="7453"/>
                  </a:cubicBezTo>
                  <a:cubicBezTo>
                    <a:pt x="7725" y="7453"/>
                    <a:pt x="7725" y="7453"/>
                    <a:pt x="7725" y="7453"/>
                  </a:cubicBezTo>
                  <a:cubicBezTo>
                    <a:pt x="7725" y="7453"/>
                    <a:pt x="7725" y="7453"/>
                    <a:pt x="7725" y="7453"/>
                  </a:cubicBezTo>
                  <a:cubicBezTo>
                    <a:pt x="7868" y="7579"/>
                    <a:pt x="7868" y="7579"/>
                    <a:pt x="7868" y="7579"/>
                  </a:cubicBezTo>
                  <a:cubicBezTo>
                    <a:pt x="7868" y="7579"/>
                    <a:pt x="7868" y="7705"/>
                    <a:pt x="7868" y="7832"/>
                  </a:cubicBezTo>
                  <a:cubicBezTo>
                    <a:pt x="7725" y="7832"/>
                    <a:pt x="7868" y="7832"/>
                    <a:pt x="7868" y="7832"/>
                  </a:cubicBezTo>
                  <a:cubicBezTo>
                    <a:pt x="7868" y="7705"/>
                    <a:pt x="7868" y="7705"/>
                    <a:pt x="7868" y="7705"/>
                  </a:cubicBezTo>
                  <a:cubicBezTo>
                    <a:pt x="7868" y="7832"/>
                    <a:pt x="8011" y="7705"/>
                    <a:pt x="8011" y="7705"/>
                  </a:cubicBezTo>
                  <a:cubicBezTo>
                    <a:pt x="8011" y="7705"/>
                    <a:pt x="8011" y="7705"/>
                    <a:pt x="8011" y="7705"/>
                  </a:cubicBezTo>
                  <a:cubicBezTo>
                    <a:pt x="8011" y="7705"/>
                    <a:pt x="8154" y="7579"/>
                    <a:pt x="8154" y="7705"/>
                  </a:cubicBezTo>
                  <a:cubicBezTo>
                    <a:pt x="8154" y="7705"/>
                    <a:pt x="8154" y="7705"/>
                    <a:pt x="8154" y="7705"/>
                  </a:cubicBezTo>
                  <a:cubicBezTo>
                    <a:pt x="8154" y="7832"/>
                    <a:pt x="8154" y="7832"/>
                    <a:pt x="8011" y="7832"/>
                  </a:cubicBezTo>
                  <a:cubicBezTo>
                    <a:pt x="7868" y="7958"/>
                    <a:pt x="7725" y="7958"/>
                    <a:pt x="7725" y="7958"/>
                  </a:cubicBezTo>
                  <a:cubicBezTo>
                    <a:pt x="7581" y="7958"/>
                    <a:pt x="7581" y="8084"/>
                    <a:pt x="7581" y="8084"/>
                  </a:cubicBezTo>
                  <a:cubicBezTo>
                    <a:pt x="7438" y="8211"/>
                    <a:pt x="7438" y="8211"/>
                    <a:pt x="7438" y="8211"/>
                  </a:cubicBezTo>
                  <a:cubicBezTo>
                    <a:pt x="7438" y="8211"/>
                    <a:pt x="7438" y="8337"/>
                    <a:pt x="7438" y="8337"/>
                  </a:cubicBezTo>
                  <a:cubicBezTo>
                    <a:pt x="7581" y="8337"/>
                    <a:pt x="7581" y="8211"/>
                    <a:pt x="7725" y="8211"/>
                  </a:cubicBezTo>
                  <a:cubicBezTo>
                    <a:pt x="7725" y="8211"/>
                    <a:pt x="7725" y="8084"/>
                    <a:pt x="7868" y="8084"/>
                  </a:cubicBezTo>
                  <a:cubicBezTo>
                    <a:pt x="7868" y="8084"/>
                    <a:pt x="7868" y="8084"/>
                    <a:pt x="7868" y="8084"/>
                  </a:cubicBezTo>
                  <a:cubicBezTo>
                    <a:pt x="8011" y="8084"/>
                    <a:pt x="8011" y="8084"/>
                    <a:pt x="8011" y="7958"/>
                  </a:cubicBezTo>
                  <a:cubicBezTo>
                    <a:pt x="8011" y="7958"/>
                    <a:pt x="8011" y="7958"/>
                    <a:pt x="8011" y="7958"/>
                  </a:cubicBezTo>
                  <a:cubicBezTo>
                    <a:pt x="8011" y="7958"/>
                    <a:pt x="8154" y="7958"/>
                    <a:pt x="8154" y="8084"/>
                  </a:cubicBezTo>
                  <a:cubicBezTo>
                    <a:pt x="8154" y="8084"/>
                    <a:pt x="8154" y="8084"/>
                    <a:pt x="8154" y="8084"/>
                  </a:cubicBezTo>
                  <a:cubicBezTo>
                    <a:pt x="8154" y="8211"/>
                    <a:pt x="8154" y="8211"/>
                    <a:pt x="8154" y="8337"/>
                  </a:cubicBezTo>
                  <a:cubicBezTo>
                    <a:pt x="8154" y="8337"/>
                    <a:pt x="8154" y="8463"/>
                    <a:pt x="8011" y="8463"/>
                  </a:cubicBezTo>
                  <a:cubicBezTo>
                    <a:pt x="8011" y="8716"/>
                    <a:pt x="8011" y="8968"/>
                    <a:pt x="7868" y="9095"/>
                  </a:cubicBezTo>
                  <a:cubicBezTo>
                    <a:pt x="7868" y="9095"/>
                    <a:pt x="7868" y="9095"/>
                    <a:pt x="7868" y="9095"/>
                  </a:cubicBezTo>
                  <a:cubicBezTo>
                    <a:pt x="7868" y="9095"/>
                    <a:pt x="7725" y="9095"/>
                    <a:pt x="7725" y="9095"/>
                  </a:cubicBezTo>
                  <a:cubicBezTo>
                    <a:pt x="7725" y="9095"/>
                    <a:pt x="7725" y="8968"/>
                    <a:pt x="7725" y="8968"/>
                  </a:cubicBezTo>
                  <a:cubicBezTo>
                    <a:pt x="7581" y="8968"/>
                    <a:pt x="7581" y="8968"/>
                    <a:pt x="7581" y="8968"/>
                  </a:cubicBezTo>
                  <a:cubicBezTo>
                    <a:pt x="7581" y="8968"/>
                    <a:pt x="7581" y="8968"/>
                    <a:pt x="7581" y="8968"/>
                  </a:cubicBezTo>
                  <a:cubicBezTo>
                    <a:pt x="7581" y="8968"/>
                    <a:pt x="7581" y="8968"/>
                    <a:pt x="7438" y="8968"/>
                  </a:cubicBezTo>
                  <a:cubicBezTo>
                    <a:pt x="7438" y="8968"/>
                    <a:pt x="7438" y="8968"/>
                    <a:pt x="7438" y="9095"/>
                  </a:cubicBezTo>
                  <a:cubicBezTo>
                    <a:pt x="7438" y="9095"/>
                    <a:pt x="7438" y="9095"/>
                    <a:pt x="7438" y="9095"/>
                  </a:cubicBezTo>
                  <a:cubicBezTo>
                    <a:pt x="7438" y="9221"/>
                    <a:pt x="7438" y="9221"/>
                    <a:pt x="7438" y="9221"/>
                  </a:cubicBezTo>
                  <a:cubicBezTo>
                    <a:pt x="7295" y="9221"/>
                    <a:pt x="7295" y="9221"/>
                    <a:pt x="7295" y="9221"/>
                  </a:cubicBezTo>
                  <a:cubicBezTo>
                    <a:pt x="7295" y="9221"/>
                    <a:pt x="7295" y="9221"/>
                    <a:pt x="7295" y="9221"/>
                  </a:cubicBezTo>
                  <a:cubicBezTo>
                    <a:pt x="7295" y="9095"/>
                    <a:pt x="7295" y="9095"/>
                    <a:pt x="7295" y="8968"/>
                  </a:cubicBezTo>
                  <a:cubicBezTo>
                    <a:pt x="7295" y="8968"/>
                    <a:pt x="7152" y="8968"/>
                    <a:pt x="7152" y="8968"/>
                  </a:cubicBezTo>
                  <a:cubicBezTo>
                    <a:pt x="7152" y="8968"/>
                    <a:pt x="7152" y="8968"/>
                    <a:pt x="7152" y="8968"/>
                  </a:cubicBezTo>
                  <a:cubicBezTo>
                    <a:pt x="7152" y="8842"/>
                    <a:pt x="7152" y="8968"/>
                    <a:pt x="7295" y="8968"/>
                  </a:cubicBezTo>
                  <a:cubicBezTo>
                    <a:pt x="7295" y="8842"/>
                    <a:pt x="7295" y="8842"/>
                    <a:pt x="7295" y="8842"/>
                  </a:cubicBezTo>
                  <a:cubicBezTo>
                    <a:pt x="7295" y="8842"/>
                    <a:pt x="7295" y="8842"/>
                    <a:pt x="7152" y="8842"/>
                  </a:cubicBezTo>
                  <a:cubicBezTo>
                    <a:pt x="7152" y="8842"/>
                    <a:pt x="7152" y="8716"/>
                    <a:pt x="7152" y="8716"/>
                  </a:cubicBezTo>
                  <a:cubicBezTo>
                    <a:pt x="7295" y="8716"/>
                    <a:pt x="7295" y="8716"/>
                    <a:pt x="7295" y="8716"/>
                  </a:cubicBezTo>
                  <a:cubicBezTo>
                    <a:pt x="7438" y="8716"/>
                    <a:pt x="7581" y="8716"/>
                    <a:pt x="7581" y="8716"/>
                  </a:cubicBezTo>
                  <a:cubicBezTo>
                    <a:pt x="7581" y="8716"/>
                    <a:pt x="7581" y="8716"/>
                    <a:pt x="7581" y="8716"/>
                  </a:cubicBezTo>
                  <a:cubicBezTo>
                    <a:pt x="7581" y="8716"/>
                    <a:pt x="7581" y="8716"/>
                    <a:pt x="7581" y="8842"/>
                  </a:cubicBezTo>
                  <a:cubicBezTo>
                    <a:pt x="7581" y="8842"/>
                    <a:pt x="7581" y="8842"/>
                    <a:pt x="7581" y="8842"/>
                  </a:cubicBezTo>
                  <a:cubicBezTo>
                    <a:pt x="7725" y="8968"/>
                    <a:pt x="7725" y="8842"/>
                    <a:pt x="7868" y="8842"/>
                  </a:cubicBezTo>
                  <a:cubicBezTo>
                    <a:pt x="7868" y="8842"/>
                    <a:pt x="7868" y="8842"/>
                    <a:pt x="7868" y="8716"/>
                  </a:cubicBezTo>
                  <a:close/>
                  <a:moveTo>
                    <a:pt x="12016" y="8211"/>
                  </a:moveTo>
                  <a:cubicBezTo>
                    <a:pt x="12016" y="8211"/>
                    <a:pt x="12016" y="8337"/>
                    <a:pt x="12016" y="8337"/>
                  </a:cubicBezTo>
                  <a:cubicBezTo>
                    <a:pt x="12016" y="8337"/>
                    <a:pt x="12016" y="8337"/>
                    <a:pt x="12016" y="8337"/>
                  </a:cubicBezTo>
                  <a:cubicBezTo>
                    <a:pt x="12159" y="8337"/>
                    <a:pt x="12159" y="8211"/>
                    <a:pt x="12159" y="8211"/>
                  </a:cubicBezTo>
                  <a:cubicBezTo>
                    <a:pt x="12302" y="8084"/>
                    <a:pt x="12445" y="7958"/>
                    <a:pt x="12445" y="7958"/>
                  </a:cubicBezTo>
                  <a:cubicBezTo>
                    <a:pt x="12588" y="7958"/>
                    <a:pt x="12731" y="7832"/>
                    <a:pt x="12731" y="7958"/>
                  </a:cubicBezTo>
                  <a:cubicBezTo>
                    <a:pt x="12874" y="7958"/>
                    <a:pt x="12731" y="8084"/>
                    <a:pt x="12588" y="8337"/>
                  </a:cubicBezTo>
                  <a:cubicBezTo>
                    <a:pt x="12588" y="8337"/>
                    <a:pt x="12588" y="8463"/>
                    <a:pt x="12588" y="8463"/>
                  </a:cubicBezTo>
                  <a:cubicBezTo>
                    <a:pt x="12588" y="8589"/>
                    <a:pt x="12588" y="8589"/>
                    <a:pt x="12588" y="8716"/>
                  </a:cubicBezTo>
                  <a:cubicBezTo>
                    <a:pt x="12588" y="8842"/>
                    <a:pt x="12588" y="8968"/>
                    <a:pt x="12445" y="8968"/>
                  </a:cubicBezTo>
                  <a:cubicBezTo>
                    <a:pt x="12445" y="8968"/>
                    <a:pt x="12445" y="8968"/>
                    <a:pt x="12445" y="8968"/>
                  </a:cubicBezTo>
                  <a:cubicBezTo>
                    <a:pt x="12445" y="8842"/>
                    <a:pt x="12445" y="8842"/>
                    <a:pt x="12302" y="8842"/>
                  </a:cubicBezTo>
                  <a:cubicBezTo>
                    <a:pt x="12302" y="8842"/>
                    <a:pt x="12302" y="8842"/>
                    <a:pt x="12159" y="8842"/>
                  </a:cubicBezTo>
                  <a:cubicBezTo>
                    <a:pt x="12159" y="8842"/>
                    <a:pt x="12159" y="8842"/>
                    <a:pt x="12159" y="8842"/>
                  </a:cubicBezTo>
                  <a:cubicBezTo>
                    <a:pt x="12302" y="8842"/>
                    <a:pt x="12302" y="8716"/>
                    <a:pt x="12302" y="8589"/>
                  </a:cubicBezTo>
                  <a:cubicBezTo>
                    <a:pt x="12302" y="8589"/>
                    <a:pt x="12159" y="8589"/>
                    <a:pt x="12159" y="8589"/>
                  </a:cubicBezTo>
                  <a:cubicBezTo>
                    <a:pt x="12159" y="8589"/>
                    <a:pt x="12159" y="8589"/>
                    <a:pt x="12159" y="8589"/>
                  </a:cubicBezTo>
                  <a:cubicBezTo>
                    <a:pt x="12159" y="8589"/>
                    <a:pt x="12159" y="8589"/>
                    <a:pt x="12159" y="8589"/>
                  </a:cubicBezTo>
                  <a:cubicBezTo>
                    <a:pt x="12159" y="8589"/>
                    <a:pt x="12302" y="8337"/>
                    <a:pt x="12302" y="8337"/>
                  </a:cubicBezTo>
                  <a:cubicBezTo>
                    <a:pt x="12159" y="8337"/>
                    <a:pt x="12159" y="8337"/>
                    <a:pt x="12302" y="8337"/>
                  </a:cubicBezTo>
                  <a:cubicBezTo>
                    <a:pt x="12302" y="8337"/>
                    <a:pt x="12302" y="8211"/>
                    <a:pt x="12302" y="8211"/>
                  </a:cubicBezTo>
                  <a:cubicBezTo>
                    <a:pt x="12302" y="8211"/>
                    <a:pt x="12302" y="8211"/>
                    <a:pt x="12302" y="8211"/>
                  </a:cubicBezTo>
                  <a:cubicBezTo>
                    <a:pt x="12159" y="8337"/>
                    <a:pt x="12159" y="8463"/>
                    <a:pt x="12016" y="8589"/>
                  </a:cubicBezTo>
                  <a:cubicBezTo>
                    <a:pt x="12016" y="8589"/>
                    <a:pt x="12159" y="8716"/>
                    <a:pt x="12016" y="8716"/>
                  </a:cubicBezTo>
                  <a:cubicBezTo>
                    <a:pt x="12016" y="8842"/>
                    <a:pt x="12016" y="8842"/>
                    <a:pt x="12016" y="8842"/>
                  </a:cubicBezTo>
                  <a:cubicBezTo>
                    <a:pt x="12016" y="8716"/>
                    <a:pt x="11873" y="8716"/>
                    <a:pt x="11873" y="8716"/>
                  </a:cubicBezTo>
                  <a:cubicBezTo>
                    <a:pt x="11873" y="8589"/>
                    <a:pt x="11873" y="8463"/>
                    <a:pt x="12016" y="8337"/>
                  </a:cubicBezTo>
                  <a:cubicBezTo>
                    <a:pt x="12016" y="8337"/>
                    <a:pt x="12016" y="8211"/>
                    <a:pt x="12016" y="8211"/>
                  </a:cubicBezTo>
                  <a:close/>
                  <a:moveTo>
                    <a:pt x="12588" y="7958"/>
                  </a:moveTo>
                  <a:cubicBezTo>
                    <a:pt x="12588" y="7958"/>
                    <a:pt x="12588" y="7958"/>
                    <a:pt x="12588" y="7958"/>
                  </a:cubicBezTo>
                  <a:cubicBezTo>
                    <a:pt x="12588" y="7958"/>
                    <a:pt x="12588" y="8084"/>
                    <a:pt x="12588" y="8084"/>
                  </a:cubicBezTo>
                  <a:cubicBezTo>
                    <a:pt x="12588" y="8211"/>
                    <a:pt x="12588" y="8337"/>
                    <a:pt x="12445" y="8463"/>
                  </a:cubicBezTo>
                  <a:cubicBezTo>
                    <a:pt x="12445" y="8337"/>
                    <a:pt x="12445" y="8337"/>
                    <a:pt x="12445" y="8337"/>
                  </a:cubicBezTo>
                  <a:cubicBezTo>
                    <a:pt x="12445" y="8337"/>
                    <a:pt x="12445" y="8211"/>
                    <a:pt x="12302" y="8211"/>
                  </a:cubicBezTo>
                  <a:cubicBezTo>
                    <a:pt x="12302" y="8084"/>
                    <a:pt x="12302" y="8084"/>
                    <a:pt x="12302" y="8084"/>
                  </a:cubicBezTo>
                  <a:cubicBezTo>
                    <a:pt x="12445" y="8084"/>
                    <a:pt x="12445" y="8084"/>
                    <a:pt x="12445" y="7958"/>
                  </a:cubicBezTo>
                  <a:cubicBezTo>
                    <a:pt x="12588" y="7958"/>
                    <a:pt x="12588" y="7958"/>
                    <a:pt x="12588" y="7958"/>
                  </a:cubicBezTo>
                  <a:close/>
                  <a:moveTo>
                    <a:pt x="12445" y="8463"/>
                  </a:moveTo>
                  <a:cubicBezTo>
                    <a:pt x="12445" y="8463"/>
                    <a:pt x="12445" y="8716"/>
                    <a:pt x="12445" y="8716"/>
                  </a:cubicBezTo>
                  <a:cubicBezTo>
                    <a:pt x="12445" y="8716"/>
                    <a:pt x="12445" y="8842"/>
                    <a:pt x="12445" y="8842"/>
                  </a:cubicBezTo>
                  <a:cubicBezTo>
                    <a:pt x="12445" y="8842"/>
                    <a:pt x="12445" y="8842"/>
                    <a:pt x="12302" y="8842"/>
                  </a:cubicBezTo>
                  <a:cubicBezTo>
                    <a:pt x="12302" y="8716"/>
                    <a:pt x="12445" y="8589"/>
                    <a:pt x="12445" y="8589"/>
                  </a:cubicBezTo>
                  <a:cubicBezTo>
                    <a:pt x="12445" y="8589"/>
                    <a:pt x="12445" y="8463"/>
                    <a:pt x="12445" y="8463"/>
                  </a:cubicBezTo>
                  <a:close/>
                  <a:moveTo>
                    <a:pt x="11444" y="8842"/>
                  </a:moveTo>
                  <a:cubicBezTo>
                    <a:pt x="11444" y="8842"/>
                    <a:pt x="11587" y="8842"/>
                    <a:pt x="11730" y="8968"/>
                  </a:cubicBezTo>
                  <a:cubicBezTo>
                    <a:pt x="11730" y="8968"/>
                    <a:pt x="11873" y="8968"/>
                    <a:pt x="11873" y="8968"/>
                  </a:cubicBezTo>
                  <a:cubicBezTo>
                    <a:pt x="12159" y="9095"/>
                    <a:pt x="12302" y="9095"/>
                    <a:pt x="12588" y="9095"/>
                  </a:cubicBezTo>
                  <a:cubicBezTo>
                    <a:pt x="12588" y="9221"/>
                    <a:pt x="12874" y="9095"/>
                    <a:pt x="13017" y="9095"/>
                  </a:cubicBezTo>
                  <a:cubicBezTo>
                    <a:pt x="13017" y="9095"/>
                    <a:pt x="13017" y="9095"/>
                    <a:pt x="13017" y="9095"/>
                  </a:cubicBezTo>
                  <a:cubicBezTo>
                    <a:pt x="13017" y="9095"/>
                    <a:pt x="13017" y="9095"/>
                    <a:pt x="13017" y="9221"/>
                  </a:cubicBezTo>
                  <a:cubicBezTo>
                    <a:pt x="12874" y="9221"/>
                    <a:pt x="12874" y="9221"/>
                    <a:pt x="12874" y="9221"/>
                  </a:cubicBezTo>
                  <a:cubicBezTo>
                    <a:pt x="12731" y="9221"/>
                    <a:pt x="12731" y="9221"/>
                    <a:pt x="12731" y="9221"/>
                  </a:cubicBezTo>
                  <a:cubicBezTo>
                    <a:pt x="12731" y="9221"/>
                    <a:pt x="12588" y="9347"/>
                    <a:pt x="12588" y="9347"/>
                  </a:cubicBezTo>
                  <a:cubicBezTo>
                    <a:pt x="12302" y="9347"/>
                    <a:pt x="12302" y="9347"/>
                    <a:pt x="12159" y="9221"/>
                  </a:cubicBezTo>
                  <a:cubicBezTo>
                    <a:pt x="12016" y="9095"/>
                    <a:pt x="11873" y="9095"/>
                    <a:pt x="11730" y="8968"/>
                  </a:cubicBezTo>
                  <a:cubicBezTo>
                    <a:pt x="11587" y="8968"/>
                    <a:pt x="11444" y="8968"/>
                    <a:pt x="11444" y="8842"/>
                  </a:cubicBezTo>
                  <a:close/>
                  <a:moveTo>
                    <a:pt x="11730" y="8716"/>
                  </a:moveTo>
                  <a:cubicBezTo>
                    <a:pt x="11730" y="8716"/>
                    <a:pt x="11730" y="8716"/>
                    <a:pt x="11730" y="8716"/>
                  </a:cubicBezTo>
                  <a:cubicBezTo>
                    <a:pt x="11730" y="8716"/>
                    <a:pt x="11873" y="8842"/>
                    <a:pt x="11873" y="8842"/>
                  </a:cubicBezTo>
                  <a:cubicBezTo>
                    <a:pt x="11873" y="8842"/>
                    <a:pt x="11873" y="8842"/>
                    <a:pt x="11873" y="8968"/>
                  </a:cubicBezTo>
                  <a:cubicBezTo>
                    <a:pt x="11730" y="8968"/>
                    <a:pt x="11730" y="8968"/>
                    <a:pt x="11730" y="8968"/>
                  </a:cubicBezTo>
                  <a:cubicBezTo>
                    <a:pt x="11730" y="8842"/>
                    <a:pt x="11730" y="8842"/>
                    <a:pt x="11730" y="8842"/>
                  </a:cubicBezTo>
                  <a:cubicBezTo>
                    <a:pt x="11730" y="8842"/>
                    <a:pt x="11730" y="8716"/>
                    <a:pt x="11730" y="8716"/>
                  </a:cubicBezTo>
                  <a:close/>
                  <a:moveTo>
                    <a:pt x="11587" y="8337"/>
                  </a:moveTo>
                  <a:cubicBezTo>
                    <a:pt x="11730" y="8337"/>
                    <a:pt x="11873" y="8463"/>
                    <a:pt x="11873" y="8589"/>
                  </a:cubicBezTo>
                  <a:cubicBezTo>
                    <a:pt x="11730" y="8589"/>
                    <a:pt x="11730" y="8589"/>
                    <a:pt x="11730" y="8589"/>
                  </a:cubicBezTo>
                  <a:cubicBezTo>
                    <a:pt x="11730" y="8589"/>
                    <a:pt x="11730" y="8589"/>
                    <a:pt x="11587" y="8589"/>
                  </a:cubicBezTo>
                  <a:cubicBezTo>
                    <a:pt x="11587" y="8589"/>
                    <a:pt x="11587" y="8463"/>
                    <a:pt x="11587" y="8463"/>
                  </a:cubicBezTo>
                  <a:cubicBezTo>
                    <a:pt x="11587" y="8463"/>
                    <a:pt x="11587" y="8337"/>
                    <a:pt x="11587" y="8337"/>
                  </a:cubicBezTo>
                  <a:close/>
                  <a:moveTo>
                    <a:pt x="12302" y="7958"/>
                  </a:moveTo>
                  <a:cubicBezTo>
                    <a:pt x="12302" y="7958"/>
                    <a:pt x="12302" y="7958"/>
                    <a:pt x="12302" y="7958"/>
                  </a:cubicBezTo>
                  <a:cubicBezTo>
                    <a:pt x="12445" y="7832"/>
                    <a:pt x="12445" y="7832"/>
                    <a:pt x="12445" y="7705"/>
                  </a:cubicBezTo>
                  <a:cubicBezTo>
                    <a:pt x="12445" y="7705"/>
                    <a:pt x="12445" y="7705"/>
                    <a:pt x="12445" y="7705"/>
                  </a:cubicBezTo>
                  <a:cubicBezTo>
                    <a:pt x="12445" y="7705"/>
                    <a:pt x="12445" y="7705"/>
                    <a:pt x="12445" y="7579"/>
                  </a:cubicBezTo>
                  <a:cubicBezTo>
                    <a:pt x="12588" y="7579"/>
                    <a:pt x="12588" y="7579"/>
                    <a:pt x="12588" y="7453"/>
                  </a:cubicBezTo>
                  <a:cubicBezTo>
                    <a:pt x="12588" y="7453"/>
                    <a:pt x="12588" y="7453"/>
                    <a:pt x="12588" y="7453"/>
                  </a:cubicBezTo>
                  <a:cubicBezTo>
                    <a:pt x="12588" y="7453"/>
                    <a:pt x="12588" y="7453"/>
                    <a:pt x="12445" y="7579"/>
                  </a:cubicBezTo>
                  <a:cubicBezTo>
                    <a:pt x="12445" y="7579"/>
                    <a:pt x="12302" y="7705"/>
                    <a:pt x="12302" y="7705"/>
                  </a:cubicBezTo>
                  <a:cubicBezTo>
                    <a:pt x="12159" y="7705"/>
                    <a:pt x="12159" y="7832"/>
                    <a:pt x="12159" y="7832"/>
                  </a:cubicBezTo>
                  <a:cubicBezTo>
                    <a:pt x="12016" y="7832"/>
                    <a:pt x="11730" y="7832"/>
                    <a:pt x="11730" y="7832"/>
                  </a:cubicBezTo>
                  <a:cubicBezTo>
                    <a:pt x="11873" y="7832"/>
                    <a:pt x="12016" y="7705"/>
                    <a:pt x="12159" y="7579"/>
                  </a:cubicBezTo>
                  <a:cubicBezTo>
                    <a:pt x="12159" y="7579"/>
                    <a:pt x="12302" y="7453"/>
                    <a:pt x="12445" y="7326"/>
                  </a:cubicBezTo>
                  <a:cubicBezTo>
                    <a:pt x="12445" y="7326"/>
                    <a:pt x="12588" y="7326"/>
                    <a:pt x="12588" y="7326"/>
                  </a:cubicBezTo>
                  <a:cubicBezTo>
                    <a:pt x="12588" y="7326"/>
                    <a:pt x="12588" y="7326"/>
                    <a:pt x="12731" y="7326"/>
                  </a:cubicBezTo>
                  <a:cubicBezTo>
                    <a:pt x="12731" y="7326"/>
                    <a:pt x="12731" y="7200"/>
                    <a:pt x="12731" y="7200"/>
                  </a:cubicBezTo>
                  <a:cubicBezTo>
                    <a:pt x="12731" y="7200"/>
                    <a:pt x="12731" y="7200"/>
                    <a:pt x="12874" y="7200"/>
                  </a:cubicBezTo>
                  <a:cubicBezTo>
                    <a:pt x="12874" y="7200"/>
                    <a:pt x="12874" y="7200"/>
                    <a:pt x="12874" y="7200"/>
                  </a:cubicBezTo>
                  <a:cubicBezTo>
                    <a:pt x="12874" y="7326"/>
                    <a:pt x="12874" y="7326"/>
                    <a:pt x="12874" y="7326"/>
                  </a:cubicBezTo>
                  <a:cubicBezTo>
                    <a:pt x="12874" y="7326"/>
                    <a:pt x="12874" y="7453"/>
                    <a:pt x="12874" y="7453"/>
                  </a:cubicBezTo>
                  <a:cubicBezTo>
                    <a:pt x="12731" y="7453"/>
                    <a:pt x="12731" y="7453"/>
                    <a:pt x="12731" y="7453"/>
                  </a:cubicBezTo>
                  <a:cubicBezTo>
                    <a:pt x="12731" y="7579"/>
                    <a:pt x="12731" y="7579"/>
                    <a:pt x="12588" y="7705"/>
                  </a:cubicBezTo>
                  <a:cubicBezTo>
                    <a:pt x="12588" y="7705"/>
                    <a:pt x="12588" y="7705"/>
                    <a:pt x="12588" y="7705"/>
                  </a:cubicBezTo>
                  <a:cubicBezTo>
                    <a:pt x="12588" y="7705"/>
                    <a:pt x="12731" y="7705"/>
                    <a:pt x="12731" y="7705"/>
                  </a:cubicBezTo>
                  <a:cubicBezTo>
                    <a:pt x="12731" y="7705"/>
                    <a:pt x="12731" y="7705"/>
                    <a:pt x="12731" y="7832"/>
                  </a:cubicBezTo>
                  <a:cubicBezTo>
                    <a:pt x="12588" y="7832"/>
                    <a:pt x="12445" y="7958"/>
                    <a:pt x="12302" y="7958"/>
                  </a:cubicBezTo>
                  <a:close/>
                  <a:moveTo>
                    <a:pt x="10013" y="8211"/>
                  </a:moveTo>
                  <a:cubicBezTo>
                    <a:pt x="10013" y="8211"/>
                    <a:pt x="10013" y="8211"/>
                    <a:pt x="10013" y="8211"/>
                  </a:cubicBezTo>
                  <a:cubicBezTo>
                    <a:pt x="10013" y="8337"/>
                    <a:pt x="10013" y="8337"/>
                    <a:pt x="10156" y="8337"/>
                  </a:cubicBezTo>
                  <a:cubicBezTo>
                    <a:pt x="10156" y="8337"/>
                    <a:pt x="10156" y="8337"/>
                    <a:pt x="10156" y="8463"/>
                  </a:cubicBezTo>
                  <a:cubicBezTo>
                    <a:pt x="10156" y="8463"/>
                    <a:pt x="10156" y="8463"/>
                    <a:pt x="10156" y="8589"/>
                  </a:cubicBezTo>
                  <a:cubicBezTo>
                    <a:pt x="10156" y="8589"/>
                    <a:pt x="10013" y="8589"/>
                    <a:pt x="10013" y="8589"/>
                  </a:cubicBezTo>
                  <a:cubicBezTo>
                    <a:pt x="10156" y="8716"/>
                    <a:pt x="10156" y="8716"/>
                    <a:pt x="10156" y="8716"/>
                  </a:cubicBezTo>
                  <a:cubicBezTo>
                    <a:pt x="10156" y="8842"/>
                    <a:pt x="10299" y="8968"/>
                    <a:pt x="10442" y="8968"/>
                  </a:cubicBezTo>
                  <a:cubicBezTo>
                    <a:pt x="10442" y="8968"/>
                    <a:pt x="10442" y="9095"/>
                    <a:pt x="10442" y="9095"/>
                  </a:cubicBezTo>
                  <a:cubicBezTo>
                    <a:pt x="10585" y="9095"/>
                    <a:pt x="10728" y="9095"/>
                    <a:pt x="10728" y="9221"/>
                  </a:cubicBezTo>
                  <a:cubicBezTo>
                    <a:pt x="10728" y="9221"/>
                    <a:pt x="10728" y="9221"/>
                    <a:pt x="10728" y="9221"/>
                  </a:cubicBezTo>
                  <a:cubicBezTo>
                    <a:pt x="10728" y="9221"/>
                    <a:pt x="10585" y="9221"/>
                    <a:pt x="10585" y="9221"/>
                  </a:cubicBezTo>
                  <a:cubicBezTo>
                    <a:pt x="10585" y="9221"/>
                    <a:pt x="10442" y="9221"/>
                    <a:pt x="10442" y="9221"/>
                  </a:cubicBezTo>
                  <a:cubicBezTo>
                    <a:pt x="10442" y="9347"/>
                    <a:pt x="10299" y="9221"/>
                    <a:pt x="10299" y="9221"/>
                  </a:cubicBezTo>
                  <a:cubicBezTo>
                    <a:pt x="10156" y="9095"/>
                    <a:pt x="10156" y="9095"/>
                    <a:pt x="10013" y="8968"/>
                  </a:cubicBezTo>
                  <a:cubicBezTo>
                    <a:pt x="10013" y="8968"/>
                    <a:pt x="10013" y="8842"/>
                    <a:pt x="9870" y="8716"/>
                  </a:cubicBezTo>
                  <a:cubicBezTo>
                    <a:pt x="9870" y="8716"/>
                    <a:pt x="9870" y="8716"/>
                    <a:pt x="9870" y="8716"/>
                  </a:cubicBezTo>
                  <a:cubicBezTo>
                    <a:pt x="9727" y="8968"/>
                    <a:pt x="9584" y="8968"/>
                    <a:pt x="9441" y="9095"/>
                  </a:cubicBezTo>
                  <a:cubicBezTo>
                    <a:pt x="9298" y="9221"/>
                    <a:pt x="9155" y="9221"/>
                    <a:pt x="9012" y="9221"/>
                  </a:cubicBezTo>
                  <a:cubicBezTo>
                    <a:pt x="9012" y="9221"/>
                    <a:pt x="9012" y="9221"/>
                    <a:pt x="9012" y="9221"/>
                  </a:cubicBezTo>
                  <a:cubicBezTo>
                    <a:pt x="9012" y="9221"/>
                    <a:pt x="9012" y="9221"/>
                    <a:pt x="9012" y="9221"/>
                  </a:cubicBezTo>
                  <a:cubicBezTo>
                    <a:pt x="9012" y="9221"/>
                    <a:pt x="9155" y="9221"/>
                    <a:pt x="9155" y="9221"/>
                  </a:cubicBezTo>
                  <a:cubicBezTo>
                    <a:pt x="9155" y="9221"/>
                    <a:pt x="9298" y="9095"/>
                    <a:pt x="9298" y="9095"/>
                  </a:cubicBezTo>
                  <a:cubicBezTo>
                    <a:pt x="9441" y="9095"/>
                    <a:pt x="9441" y="8968"/>
                    <a:pt x="9441" y="8968"/>
                  </a:cubicBezTo>
                  <a:cubicBezTo>
                    <a:pt x="9584" y="8842"/>
                    <a:pt x="9584" y="8842"/>
                    <a:pt x="9584" y="8842"/>
                  </a:cubicBezTo>
                  <a:cubicBezTo>
                    <a:pt x="9727" y="8716"/>
                    <a:pt x="9727" y="8589"/>
                    <a:pt x="9727" y="8589"/>
                  </a:cubicBezTo>
                  <a:cubicBezTo>
                    <a:pt x="9727" y="8463"/>
                    <a:pt x="9584" y="8337"/>
                    <a:pt x="9584" y="8337"/>
                  </a:cubicBezTo>
                  <a:cubicBezTo>
                    <a:pt x="9727" y="8337"/>
                    <a:pt x="9870" y="8463"/>
                    <a:pt x="9870" y="8463"/>
                  </a:cubicBezTo>
                  <a:cubicBezTo>
                    <a:pt x="9870" y="8463"/>
                    <a:pt x="9870" y="8463"/>
                    <a:pt x="9870" y="8463"/>
                  </a:cubicBezTo>
                  <a:cubicBezTo>
                    <a:pt x="9870" y="8463"/>
                    <a:pt x="9870" y="8463"/>
                    <a:pt x="9870" y="8463"/>
                  </a:cubicBezTo>
                  <a:cubicBezTo>
                    <a:pt x="9870" y="8463"/>
                    <a:pt x="10013" y="8337"/>
                    <a:pt x="10013" y="8211"/>
                  </a:cubicBezTo>
                  <a:close/>
                  <a:moveTo>
                    <a:pt x="10156" y="8084"/>
                  </a:moveTo>
                  <a:cubicBezTo>
                    <a:pt x="10156" y="8084"/>
                    <a:pt x="10156" y="7958"/>
                    <a:pt x="10156" y="7958"/>
                  </a:cubicBezTo>
                  <a:cubicBezTo>
                    <a:pt x="10156" y="7958"/>
                    <a:pt x="10156" y="7958"/>
                    <a:pt x="10156" y="7958"/>
                  </a:cubicBezTo>
                  <a:cubicBezTo>
                    <a:pt x="10156" y="7958"/>
                    <a:pt x="10156" y="7958"/>
                    <a:pt x="10156" y="7958"/>
                  </a:cubicBezTo>
                  <a:cubicBezTo>
                    <a:pt x="10013" y="7958"/>
                    <a:pt x="10013" y="8084"/>
                    <a:pt x="9870" y="8084"/>
                  </a:cubicBezTo>
                  <a:cubicBezTo>
                    <a:pt x="9870" y="8211"/>
                    <a:pt x="9727" y="8211"/>
                    <a:pt x="9584" y="8211"/>
                  </a:cubicBezTo>
                  <a:cubicBezTo>
                    <a:pt x="9584" y="8211"/>
                    <a:pt x="9441" y="8337"/>
                    <a:pt x="9441" y="8211"/>
                  </a:cubicBezTo>
                  <a:cubicBezTo>
                    <a:pt x="9441" y="8211"/>
                    <a:pt x="9441" y="8211"/>
                    <a:pt x="9441" y="8211"/>
                  </a:cubicBezTo>
                  <a:cubicBezTo>
                    <a:pt x="9441" y="8084"/>
                    <a:pt x="9584" y="8084"/>
                    <a:pt x="9584" y="8084"/>
                  </a:cubicBezTo>
                  <a:cubicBezTo>
                    <a:pt x="9584" y="8084"/>
                    <a:pt x="9727" y="7958"/>
                    <a:pt x="9727" y="7958"/>
                  </a:cubicBezTo>
                  <a:cubicBezTo>
                    <a:pt x="9727" y="7958"/>
                    <a:pt x="9727" y="7958"/>
                    <a:pt x="9727" y="7958"/>
                  </a:cubicBezTo>
                  <a:cubicBezTo>
                    <a:pt x="9727" y="7958"/>
                    <a:pt x="9727" y="7958"/>
                    <a:pt x="9727" y="7958"/>
                  </a:cubicBezTo>
                  <a:cubicBezTo>
                    <a:pt x="9870" y="7958"/>
                    <a:pt x="9870" y="7958"/>
                    <a:pt x="9870" y="7958"/>
                  </a:cubicBezTo>
                  <a:cubicBezTo>
                    <a:pt x="10013" y="7958"/>
                    <a:pt x="10156" y="7832"/>
                    <a:pt x="10299" y="7832"/>
                  </a:cubicBezTo>
                  <a:cubicBezTo>
                    <a:pt x="10299" y="7832"/>
                    <a:pt x="10299" y="7958"/>
                    <a:pt x="10299" y="7958"/>
                  </a:cubicBezTo>
                  <a:cubicBezTo>
                    <a:pt x="10299" y="7958"/>
                    <a:pt x="10299" y="7958"/>
                    <a:pt x="10442" y="7958"/>
                  </a:cubicBezTo>
                  <a:cubicBezTo>
                    <a:pt x="10442" y="7958"/>
                    <a:pt x="10299" y="8084"/>
                    <a:pt x="10299" y="8084"/>
                  </a:cubicBezTo>
                  <a:cubicBezTo>
                    <a:pt x="10299" y="8084"/>
                    <a:pt x="10156" y="8084"/>
                    <a:pt x="10156" y="8084"/>
                  </a:cubicBezTo>
                  <a:close/>
                  <a:moveTo>
                    <a:pt x="9870" y="7326"/>
                  </a:moveTo>
                  <a:cubicBezTo>
                    <a:pt x="9870" y="7326"/>
                    <a:pt x="10156" y="7326"/>
                    <a:pt x="10156" y="7453"/>
                  </a:cubicBezTo>
                  <a:cubicBezTo>
                    <a:pt x="10156" y="7453"/>
                    <a:pt x="10156" y="7453"/>
                    <a:pt x="10156" y="7579"/>
                  </a:cubicBezTo>
                  <a:cubicBezTo>
                    <a:pt x="10156" y="7579"/>
                    <a:pt x="10299" y="7579"/>
                    <a:pt x="10442" y="7453"/>
                  </a:cubicBezTo>
                  <a:cubicBezTo>
                    <a:pt x="10442" y="7453"/>
                    <a:pt x="10442" y="7453"/>
                    <a:pt x="10442" y="7453"/>
                  </a:cubicBezTo>
                  <a:cubicBezTo>
                    <a:pt x="10442" y="7453"/>
                    <a:pt x="10585" y="7453"/>
                    <a:pt x="10585" y="7453"/>
                  </a:cubicBezTo>
                  <a:cubicBezTo>
                    <a:pt x="10585" y="7453"/>
                    <a:pt x="10585" y="7453"/>
                    <a:pt x="10585" y="7579"/>
                  </a:cubicBezTo>
                  <a:cubicBezTo>
                    <a:pt x="10585" y="7579"/>
                    <a:pt x="10585" y="7579"/>
                    <a:pt x="10585" y="7579"/>
                  </a:cubicBezTo>
                  <a:cubicBezTo>
                    <a:pt x="10442" y="7579"/>
                    <a:pt x="10299" y="7705"/>
                    <a:pt x="10013" y="7705"/>
                  </a:cubicBezTo>
                  <a:cubicBezTo>
                    <a:pt x="10013" y="7705"/>
                    <a:pt x="10013" y="7705"/>
                    <a:pt x="10013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013" y="7705"/>
                    <a:pt x="10013" y="7705"/>
                  </a:cubicBezTo>
                  <a:cubicBezTo>
                    <a:pt x="9870" y="7705"/>
                    <a:pt x="9727" y="7832"/>
                    <a:pt x="9584" y="7832"/>
                  </a:cubicBezTo>
                  <a:cubicBezTo>
                    <a:pt x="9584" y="7705"/>
                    <a:pt x="9584" y="7705"/>
                    <a:pt x="9584" y="7705"/>
                  </a:cubicBezTo>
                  <a:cubicBezTo>
                    <a:pt x="9727" y="7705"/>
                    <a:pt x="9870" y="7579"/>
                    <a:pt x="9870" y="7453"/>
                  </a:cubicBezTo>
                  <a:cubicBezTo>
                    <a:pt x="9870" y="7453"/>
                    <a:pt x="9870" y="7326"/>
                    <a:pt x="9870" y="7326"/>
                  </a:cubicBezTo>
                  <a:close/>
                  <a:moveTo>
                    <a:pt x="14877" y="7453"/>
                  </a:moveTo>
                  <a:cubicBezTo>
                    <a:pt x="15020" y="7453"/>
                    <a:pt x="15020" y="7453"/>
                    <a:pt x="15020" y="7579"/>
                  </a:cubicBezTo>
                  <a:cubicBezTo>
                    <a:pt x="15020" y="7579"/>
                    <a:pt x="15020" y="7579"/>
                    <a:pt x="15020" y="7579"/>
                  </a:cubicBezTo>
                  <a:cubicBezTo>
                    <a:pt x="15020" y="7705"/>
                    <a:pt x="15020" y="7705"/>
                    <a:pt x="15020" y="7705"/>
                  </a:cubicBezTo>
                  <a:cubicBezTo>
                    <a:pt x="15020" y="7705"/>
                    <a:pt x="14877" y="7832"/>
                    <a:pt x="14877" y="7832"/>
                  </a:cubicBezTo>
                  <a:cubicBezTo>
                    <a:pt x="14877" y="7958"/>
                    <a:pt x="14877" y="7958"/>
                    <a:pt x="14877" y="7958"/>
                  </a:cubicBezTo>
                  <a:cubicBezTo>
                    <a:pt x="14877" y="7958"/>
                    <a:pt x="14877" y="7958"/>
                    <a:pt x="15020" y="7958"/>
                  </a:cubicBezTo>
                  <a:cubicBezTo>
                    <a:pt x="15020" y="7958"/>
                    <a:pt x="15020" y="7958"/>
                    <a:pt x="15020" y="7958"/>
                  </a:cubicBezTo>
                  <a:cubicBezTo>
                    <a:pt x="15020" y="7958"/>
                    <a:pt x="15163" y="7958"/>
                    <a:pt x="15163" y="7958"/>
                  </a:cubicBezTo>
                  <a:cubicBezTo>
                    <a:pt x="15163" y="7958"/>
                    <a:pt x="15163" y="7958"/>
                    <a:pt x="15163" y="7958"/>
                  </a:cubicBezTo>
                  <a:cubicBezTo>
                    <a:pt x="15163" y="8084"/>
                    <a:pt x="15163" y="8084"/>
                    <a:pt x="15163" y="8084"/>
                  </a:cubicBezTo>
                  <a:cubicBezTo>
                    <a:pt x="15163" y="8084"/>
                    <a:pt x="15020" y="8084"/>
                    <a:pt x="15020" y="8211"/>
                  </a:cubicBezTo>
                  <a:cubicBezTo>
                    <a:pt x="14877" y="8211"/>
                    <a:pt x="14877" y="8211"/>
                    <a:pt x="14734" y="8211"/>
                  </a:cubicBezTo>
                  <a:cubicBezTo>
                    <a:pt x="14734" y="8211"/>
                    <a:pt x="14591" y="8463"/>
                    <a:pt x="14591" y="8589"/>
                  </a:cubicBezTo>
                  <a:cubicBezTo>
                    <a:pt x="14734" y="8589"/>
                    <a:pt x="14734" y="8716"/>
                    <a:pt x="15020" y="8842"/>
                  </a:cubicBezTo>
                  <a:cubicBezTo>
                    <a:pt x="15020" y="8842"/>
                    <a:pt x="15163" y="8842"/>
                    <a:pt x="15306" y="8842"/>
                  </a:cubicBezTo>
                  <a:cubicBezTo>
                    <a:pt x="15306" y="8842"/>
                    <a:pt x="15306" y="8842"/>
                    <a:pt x="15306" y="8842"/>
                  </a:cubicBezTo>
                  <a:cubicBezTo>
                    <a:pt x="15306" y="8842"/>
                    <a:pt x="15306" y="8842"/>
                    <a:pt x="15306" y="8842"/>
                  </a:cubicBezTo>
                  <a:cubicBezTo>
                    <a:pt x="15306" y="8968"/>
                    <a:pt x="15163" y="8968"/>
                    <a:pt x="15163" y="8968"/>
                  </a:cubicBezTo>
                  <a:cubicBezTo>
                    <a:pt x="15163" y="8968"/>
                    <a:pt x="15163" y="8968"/>
                    <a:pt x="15163" y="9095"/>
                  </a:cubicBezTo>
                  <a:cubicBezTo>
                    <a:pt x="15020" y="9095"/>
                    <a:pt x="15020" y="9095"/>
                    <a:pt x="14877" y="9095"/>
                  </a:cubicBezTo>
                  <a:cubicBezTo>
                    <a:pt x="14877" y="8968"/>
                    <a:pt x="14734" y="8968"/>
                    <a:pt x="14734" y="8968"/>
                  </a:cubicBezTo>
                  <a:cubicBezTo>
                    <a:pt x="14734" y="8968"/>
                    <a:pt x="14734" y="8842"/>
                    <a:pt x="14591" y="8716"/>
                  </a:cubicBezTo>
                  <a:cubicBezTo>
                    <a:pt x="14591" y="8716"/>
                    <a:pt x="14591" y="8716"/>
                    <a:pt x="14591" y="8716"/>
                  </a:cubicBezTo>
                  <a:cubicBezTo>
                    <a:pt x="14591" y="8589"/>
                    <a:pt x="14448" y="8589"/>
                    <a:pt x="14448" y="8589"/>
                  </a:cubicBezTo>
                  <a:cubicBezTo>
                    <a:pt x="14448" y="8716"/>
                    <a:pt x="14305" y="8716"/>
                    <a:pt x="14305" y="8842"/>
                  </a:cubicBezTo>
                  <a:cubicBezTo>
                    <a:pt x="14162" y="8968"/>
                    <a:pt x="14019" y="8968"/>
                    <a:pt x="13732" y="9095"/>
                  </a:cubicBezTo>
                  <a:cubicBezTo>
                    <a:pt x="13732" y="9221"/>
                    <a:pt x="13589" y="9221"/>
                    <a:pt x="13303" y="9221"/>
                  </a:cubicBezTo>
                  <a:cubicBezTo>
                    <a:pt x="13303" y="9221"/>
                    <a:pt x="13303" y="9221"/>
                    <a:pt x="13303" y="9221"/>
                  </a:cubicBezTo>
                  <a:cubicBezTo>
                    <a:pt x="13446" y="9221"/>
                    <a:pt x="13589" y="9095"/>
                    <a:pt x="13589" y="9095"/>
                  </a:cubicBezTo>
                  <a:cubicBezTo>
                    <a:pt x="13875" y="8968"/>
                    <a:pt x="14019" y="8716"/>
                    <a:pt x="14162" y="8589"/>
                  </a:cubicBezTo>
                  <a:cubicBezTo>
                    <a:pt x="14305" y="8463"/>
                    <a:pt x="14305" y="8337"/>
                    <a:pt x="14305" y="8211"/>
                  </a:cubicBezTo>
                  <a:cubicBezTo>
                    <a:pt x="14305" y="8211"/>
                    <a:pt x="14162" y="8084"/>
                    <a:pt x="14162" y="8084"/>
                  </a:cubicBezTo>
                  <a:cubicBezTo>
                    <a:pt x="14162" y="8084"/>
                    <a:pt x="14162" y="8084"/>
                    <a:pt x="14162" y="8084"/>
                  </a:cubicBezTo>
                  <a:cubicBezTo>
                    <a:pt x="14305" y="8084"/>
                    <a:pt x="14448" y="8084"/>
                    <a:pt x="14591" y="8084"/>
                  </a:cubicBezTo>
                  <a:cubicBezTo>
                    <a:pt x="14591" y="7958"/>
                    <a:pt x="14591" y="7958"/>
                    <a:pt x="14734" y="7832"/>
                  </a:cubicBezTo>
                  <a:cubicBezTo>
                    <a:pt x="14734" y="7832"/>
                    <a:pt x="14734" y="7705"/>
                    <a:pt x="14734" y="7705"/>
                  </a:cubicBezTo>
                  <a:cubicBezTo>
                    <a:pt x="14734" y="7579"/>
                    <a:pt x="14877" y="7579"/>
                    <a:pt x="14877" y="7453"/>
                  </a:cubicBezTo>
                  <a:close/>
                  <a:moveTo>
                    <a:pt x="14591" y="11874"/>
                  </a:moveTo>
                  <a:cubicBezTo>
                    <a:pt x="14591" y="11242"/>
                    <a:pt x="14591" y="11242"/>
                    <a:pt x="14591" y="11242"/>
                  </a:cubicBezTo>
                  <a:cubicBezTo>
                    <a:pt x="18167" y="11242"/>
                    <a:pt x="18167" y="11242"/>
                    <a:pt x="18167" y="11242"/>
                  </a:cubicBezTo>
                  <a:cubicBezTo>
                    <a:pt x="18167" y="11874"/>
                    <a:pt x="18167" y="11874"/>
                    <a:pt x="18167" y="11874"/>
                  </a:cubicBezTo>
                  <a:cubicBezTo>
                    <a:pt x="14591" y="11874"/>
                    <a:pt x="14591" y="11874"/>
                    <a:pt x="14591" y="11874"/>
                  </a:cubicBezTo>
                  <a:close/>
                  <a:moveTo>
                    <a:pt x="16021" y="12884"/>
                  </a:moveTo>
                  <a:cubicBezTo>
                    <a:pt x="16021" y="12379"/>
                    <a:pt x="16021" y="12379"/>
                    <a:pt x="16021" y="12379"/>
                  </a:cubicBezTo>
                  <a:cubicBezTo>
                    <a:pt x="16879" y="12379"/>
                    <a:pt x="16879" y="12379"/>
                    <a:pt x="16879" y="12379"/>
                  </a:cubicBezTo>
                  <a:cubicBezTo>
                    <a:pt x="16879" y="12884"/>
                    <a:pt x="16879" y="12884"/>
                    <a:pt x="16879" y="12884"/>
                  </a:cubicBezTo>
                  <a:cubicBezTo>
                    <a:pt x="16021" y="12884"/>
                    <a:pt x="16021" y="12884"/>
                    <a:pt x="16021" y="12884"/>
                  </a:cubicBezTo>
                  <a:close/>
                  <a:moveTo>
                    <a:pt x="16164" y="2526"/>
                  </a:moveTo>
                  <a:cubicBezTo>
                    <a:pt x="16164" y="2526"/>
                    <a:pt x="16164" y="2526"/>
                    <a:pt x="16164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653"/>
                  </a:cubicBezTo>
                  <a:cubicBezTo>
                    <a:pt x="16021" y="2653"/>
                    <a:pt x="16021" y="2653"/>
                    <a:pt x="16021" y="2653"/>
                  </a:cubicBezTo>
                  <a:cubicBezTo>
                    <a:pt x="16021" y="2653"/>
                    <a:pt x="15878" y="2653"/>
                    <a:pt x="15878" y="2653"/>
                  </a:cubicBezTo>
                  <a:cubicBezTo>
                    <a:pt x="15878" y="2653"/>
                    <a:pt x="15878" y="2653"/>
                    <a:pt x="15878" y="2653"/>
                  </a:cubicBezTo>
                  <a:cubicBezTo>
                    <a:pt x="15878" y="2653"/>
                    <a:pt x="15878" y="2653"/>
                    <a:pt x="15878" y="2653"/>
                  </a:cubicBezTo>
                  <a:cubicBezTo>
                    <a:pt x="15878" y="2400"/>
                    <a:pt x="15878" y="2400"/>
                    <a:pt x="15878" y="2400"/>
                  </a:cubicBezTo>
                  <a:cubicBezTo>
                    <a:pt x="15878" y="2400"/>
                    <a:pt x="15878" y="2400"/>
                    <a:pt x="15878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lose/>
                  <a:moveTo>
                    <a:pt x="16164" y="2274"/>
                  </a:move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021" y="2400"/>
                    <a:pt x="16021" y="2400"/>
                  </a:cubicBezTo>
                  <a:cubicBezTo>
                    <a:pt x="16021" y="2274"/>
                    <a:pt x="16021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147"/>
                    <a:pt x="15878" y="2147"/>
                    <a:pt x="15878" y="2147"/>
                  </a:cubicBezTo>
                  <a:cubicBezTo>
                    <a:pt x="15878" y="2147"/>
                    <a:pt x="16021" y="2147"/>
                    <a:pt x="16021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lose/>
                  <a:moveTo>
                    <a:pt x="13160" y="1389"/>
                  </a:move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lose/>
                  <a:moveTo>
                    <a:pt x="12588" y="3663"/>
                  </a:move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445" y="3663"/>
                    <a:pt x="12445" y="3663"/>
                    <a:pt x="12445" y="3663"/>
                  </a:cubicBezTo>
                  <a:cubicBezTo>
                    <a:pt x="12445" y="3537"/>
                    <a:pt x="12445" y="3537"/>
                    <a:pt x="12445" y="3537"/>
                  </a:cubicBezTo>
                  <a:cubicBezTo>
                    <a:pt x="12445" y="3537"/>
                    <a:pt x="12445" y="3537"/>
                    <a:pt x="12445" y="3537"/>
                  </a:cubicBezTo>
                  <a:cubicBezTo>
                    <a:pt x="12445" y="3537"/>
                    <a:pt x="12445" y="3411"/>
                    <a:pt x="12445" y="3411"/>
                  </a:cubicBezTo>
                  <a:cubicBezTo>
                    <a:pt x="12445" y="3411"/>
                    <a:pt x="12445" y="3284"/>
                    <a:pt x="12445" y="3284"/>
                  </a:cubicBezTo>
                  <a:cubicBezTo>
                    <a:pt x="12445" y="3284"/>
                    <a:pt x="12445" y="3284"/>
                    <a:pt x="12445" y="3284"/>
                  </a:cubicBezTo>
                  <a:cubicBezTo>
                    <a:pt x="12445" y="3284"/>
                    <a:pt x="12445" y="3158"/>
                    <a:pt x="12302" y="3158"/>
                  </a:cubicBezTo>
                  <a:cubicBezTo>
                    <a:pt x="12302" y="3158"/>
                    <a:pt x="12302" y="3032"/>
                    <a:pt x="12302" y="3032"/>
                  </a:cubicBezTo>
                  <a:cubicBezTo>
                    <a:pt x="12302" y="2905"/>
                    <a:pt x="12302" y="2905"/>
                    <a:pt x="12302" y="2779"/>
                  </a:cubicBezTo>
                  <a:cubicBezTo>
                    <a:pt x="12302" y="2779"/>
                    <a:pt x="12302" y="2653"/>
                    <a:pt x="12302" y="2653"/>
                  </a:cubicBezTo>
                  <a:cubicBezTo>
                    <a:pt x="12302" y="2274"/>
                    <a:pt x="12302" y="2274"/>
                    <a:pt x="12302" y="2274"/>
                  </a:cubicBezTo>
                  <a:cubicBezTo>
                    <a:pt x="12302" y="2147"/>
                    <a:pt x="12302" y="2147"/>
                    <a:pt x="12302" y="2147"/>
                  </a:cubicBezTo>
                  <a:cubicBezTo>
                    <a:pt x="12302" y="2021"/>
                    <a:pt x="12302" y="2021"/>
                    <a:pt x="12302" y="2021"/>
                  </a:cubicBezTo>
                  <a:cubicBezTo>
                    <a:pt x="12302" y="2021"/>
                    <a:pt x="12302" y="2021"/>
                    <a:pt x="12302" y="2021"/>
                  </a:cubicBezTo>
                  <a:cubicBezTo>
                    <a:pt x="12302" y="1895"/>
                    <a:pt x="12302" y="1895"/>
                    <a:pt x="12302" y="1895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895"/>
                    <a:pt x="12588" y="2021"/>
                  </a:cubicBezTo>
                  <a:cubicBezTo>
                    <a:pt x="12588" y="2021"/>
                    <a:pt x="12588" y="2147"/>
                    <a:pt x="12588" y="2274"/>
                  </a:cubicBezTo>
                  <a:cubicBezTo>
                    <a:pt x="12588" y="2274"/>
                    <a:pt x="12588" y="2274"/>
                    <a:pt x="12588" y="2274"/>
                  </a:cubicBezTo>
                  <a:cubicBezTo>
                    <a:pt x="12588" y="2526"/>
                    <a:pt x="12588" y="2526"/>
                    <a:pt x="12588" y="2526"/>
                  </a:cubicBezTo>
                  <a:cubicBezTo>
                    <a:pt x="12588" y="2653"/>
                    <a:pt x="12588" y="2653"/>
                    <a:pt x="12588" y="2779"/>
                  </a:cubicBezTo>
                  <a:cubicBezTo>
                    <a:pt x="12588" y="2905"/>
                    <a:pt x="12588" y="2905"/>
                    <a:pt x="12588" y="3032"/>
                  </a:cubicBezTo>
                  <a:cubicBezTo>
                    <a:pt x="12588" y="3032"/>
                    <a:pt x="12588" y="3032"/>
                    <a:pt x="12588" y="3158"/>
                  </a:cubicBezTo>
                  <a:cubicBezTo>
                    <a:pt x="12588" y="3158"/>
                    <a:pt x="12588" y="3284"/>
                    <a:pt x="12588" y="3284"/>
                  </a:cubicBezTo>
                  <a:cubicBezTo>
                    <a:pt x="12588" y="3284"/>
                    <a:pt x="12588" y="3284"/>
                    <a:pt x="12588" y="3284"/>
                  </a:cubicBezTo>
                  <a:cubicBezTo>
                    <a:pt x="12588" y="3284"/>
                    <a:pt x="12588" y="3411"/>
                    <a:pt x="12588" y="3411"/>
                  </a:cubicBezTo>
                  <a:cubicBezTo>
                    <a:pt x="12588" y="3411"/>
                    <a:pt x="12588" y="3411"/>
                    <a:pt x="12588" y="3411"/>
                  </a:cubicBezTo>
                  <a:cubicBezTo>
                    <a:pt x="12588" y="3411"/>
                    <a:pt x="12588" y="3411"/>
                    <a:pt x="12588" y="3411"/>
                  </a:cubicBezTo>
                  <a:cubicBezTo>
                    <a:pt x="12731" y="3537"/>
                    <a:pt x="12731" y="3537"/>
                    <a:pt x="12731" y="3537"/>
                  </a:cubicBezTo>
                  <a:cubicBezTo>
                    <a:pt x="12731" y="3411"/>
                    <a:pt x="12874" y="3411"/>
                    <a:pt x="12874" y="3284"/>
                  </a:cubicBezTo>
                  <a:cubicBezTo>
                    <a:pt x="12874" y="3284"/>
                    <a:pt x="12874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779"/>
                    <a:pt x="13017" y="2779"/>
                    <a:pt x="13017" y="2779"/>
                  </a:cubicBezTo>
                  <a:cubicBezTo>
                    <a:pt x="13017" y="2400"/>
                    <a:pt x="13017" y="2400"/>
                    <a:pt x="13017" y="2400"/>
                  </a:cubicBezTo>
                  <a:cubicBezTo>
                    <a:pt x="13017" y="2400"/>
                    <a:pt x="13017" y="2400"/>
                    <a:pt x="13017" y="2400"/>
                  </a:cubicBezTo>
                  <a:cubicBezTo>
                    <a:pt x="13017" y="1895"/>
                    <a:pt x="13017" y="1895"/>
                    <a:pt x="13017" y="1895"/>
                  </a:cubicBezTo>
                  <a:cubicBezTo>
                    <a:pt x="13017" y="1768"/>
                    <a:pt x="13017" y="1768"/>
                    <a:pt x="13017" y="1642"/>
                  </a:cubicBezTo>
                  <a:cubicBezTo>
                    <a:pt x="13017" y="1642"/>
                    <a:pt x="13017" y="1642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389"/>
                    <a:pt x="13017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303" y="1389"/>
                    <a:pt x="13303" y="1389"/>
                  </a:cubicBezTo>
                  <a:cubicBezTo>
                    <a:pt x="13303" y="1389"/>
                    <a:pt x="13303" y="1389"/>
                    <a:pt x="13303" y="1389"/>
                  </a:cubicBezTo>
                  <a:cubicBezTo>
                    <a:pt x="13303" y="1389"/>
                    <a:pt x="13303" y="1516"/>
                    <a:pt x="13303" y="1516"/>
                  </a:cubicBezTo>
                  <a:cubicBezTo>
                    <a:pt x="13303" y="1516"/>
                    <a:pt x="13303" y="1516"/>
                    <a:pt x="13303" y="1516"/>
                  </a:cubicBezTo>
                  <a:cubicBezTo>
                    <a:pt x="13303" y="1516"/>
                    <a:pt x="13303" y="1642"/>
                    <a:pt x="13303" y="1642"/>
                  </a:cubicBezTo>
                  <a:cubicBezTo>
                    <a:pt x="13303" y="1642"/>
                    <a:pt x="13303" y="1642"/>
                    <a:pt x="13303" y="1768"/>
                  </a:cubicBezTo>
                  <a:cubicBezTo>
                    <a:pt x="13303" y="1768"/>
                    <a:pt x="13303" y="1768"/>
                    <a:pt x="13303" y="1768"/>
                  </a:cubicBezTo>
                  <a:cubicBezTo>
                    <a:pt x="13303" y="2274"/>
                    <a:pt x="13303" y="2274"/>
                    <a:pt x="13303" y="2274"/>
                  </a:cubicBezTo>
                  <a:cubicBezTo>
                    <a:pt x="13303" y="2526"/>
                    <a:pt x="13303" y="2526"/>
                    <a:pt x="13303" y="2526"/>
                  </a:cubicBezTo>
                  <a:cubicBezTo>
                    <a:pt x="13303" y="2526"/>
                    <a:pt x="13303" y="2526"/>
                    <a:pt x="13303" y="2526"/>
                  </a:cubicBezTo>
                  <a:cubicBezTo>
                    <a:pt x="13303" y="2653"/>
                    <a:pt x="13303" y="2653"/>
                    <a:pt x="13303" y="2653"/>
                  </a:cubicBezTo>
                  <a:cubicBezTo>
                    <a:pt x="13303" y="2779"/>
                    <a:pt x="13303" y="2779"/>
                    <a:pt x="13303" y="2779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3032"/>
                    <a:pt x="13303" y="3032"/>
                  </a:cubicBezTo>
                  <a:cubicBezTo>
                    <a:pt x="13303" y="3032"/>
                    <a:pt x="13303" y="3032"/>
                    <a:pt x="13303" y="3032"/>
                  </a:cubicBezTo>
                  <a:cubicBezTo>
                    <a:pt x="13303" y="3032"/>
                    <a:pt x="13303" y="3032"/>
                    <a:pt x="13303" y="3032"/>
                  </a:cubicBezTo>
                  <a:cubicBezTo>
                    <a:pt x="13303" y="3158"/>
                    <a:pt x="13446" y="3158"/>
                    <a:pt x="13446" y="3158"/>
                  </a:cubicBezTo>
                  <a:cubicBezTo>
                    <a:pt x="13446" y="3158"/>
                    <a:pt x="13446" y="3284"/>
                    <a:pt x="13446" y="3284"/>
                  </a:cubicBezTo>
                  <a:cubicBezTo>
                    <a:pt x="13446" y="3284"/>
                    <a:pt x="13446" y="3284"/>
                    <a:pt x="13589" y="3411"/>
                  </a:cubicBezTo>
                  <a:cubicBezTo>
                    <a:pt x="13589" y="3411"/>
                    <a:pt x="13589" y="3411"/>
                    <a:pt x="13589" y="3537"/>
                  </a:cubicBezTo>
                  <a:cubicBezTo>
                    <a:pt x="13732" y="3537"/>
                    <a:pt x="13732" y="3537"/>
                    <a:pt x="13732" y="3537"/>
                  </a:cubicBezTo>
                  <a:cubicBezTo>
                    <a:pt x="13732" y="3537"/>
                    <a:pt x="13732" y="3537"/>
                    <a:pt x="13732" y="3537"/>
                  </a:cubicBezTo>
                  <a:cubicBezTo>
                    <a:pt x="13732" y="3537"/>
                    <a:pt x="13732" y="3537"/>
                    <a:pt x="13732" y="3411"/>
                  </a:cubicBezTo>
                  <a:cubicBezTo>
                    <a:pt x="13732" y="3411"/>
                    <a:pt x="13732" y="3411"/>
                    <a:pt x="13732" y="3411"/>
                  </a:cubicBezTo>
                  <a:cubicBezTo>
                    <a:pt x="13732" y="3411"/>
                    <a:pt x="13732" y="3411"/>
                    <a:pt x="13732" y="3284"/>
                  </a:cubicBezTo>
                  <a:cubicBezTo>
                    <a:pt x="13732" y="3284"/>
                    <a:pt x="13732" y="3284"/>
                    <a:pt x="13732" y="3284"/>
                  </a:cubicBezTo>
                  <a:cubicBezTo>
                    <a:pt x="13732" y="3284"/>
                    <a:pt x="13732" y="3284"/>
                    <a:pt x="13732" y="3158"/>
                  </a:cubicBezTo>
                  <a:cubicBezTo>
                    <a:pt x="13732" y="3158"/>
                    <a:pt x="13732" y="3032"/>
                    <a:pt x="13732" y="3032"/>
                  </a:cubicBezTo>
                  <a:cubicBezTo>
                    <a:pt x="13732" y="3032"/>
                    <a:pt x="13732" y="3032"/>
                    <a:pt x="13732" y="3032"/>
                  </a:cubicBezTo>
                  <a:cubicBezTo>
                    <a:pt x="13732" y="2274"/>
                    <a:pt x="13732" y="2274"/>
                    <a:pt x="13732" y="2274"/>
                  </a:cubicBezTo>
                  <a:cubicBezTo>
                    <a:pt x="13732" y="2147"/>
                    <a:pt x="13732" y="2147"/>
                    <a:pt x="13732" y="2147"/>
                  </a:cubicBezTo>
                  <a:cubicBezTo>
                    <a:pt x="13732" y="2147"/>
                    <a:pt x="13732" y="2021"/>
                    <a:pt x="13732" y="2021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642"/>
                    <a:pt x="13732" y="1642"/>
                  </a:cubicBezTo>
                  <a:cubicBezTo>
                    <a:pt x="13732" y="1642"/>
                    <a:pt x="13732" y="1642"/>
                    <a:pt x="13732" y="1642"/>
                  </a:cubicBezTo>
                  <a:cubicBezTo>
                    <a:pt x="13732" y="1642"/>
                    <a:pt x="13732" y="1642"/>
                    <a:pt x="13732" y="1516"/>
                  </a:cubicBezTo>
                  <a:cubicBezTo>
                    <a:pt x="13732" y="1516"/>
                    <a:pt x="13732" y="1516"/>
                    <a:pt x="13732" y="1516"/>
                  </a:cubicBezTo>
                  <a:cubicBezTo>
                    <a:pt x="13732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642"/>
                    <a:pt x="13875" y="1642"/>
                    <a:pt x="13875" y="1642"/>
                  </a:cubicBezTo>
                  <a:cubicBezTo>
                    <a:pt x="13875" y="1642"/>
                    <a:pt x="13875" y="1642"/>
                    <a:pt x="13875" y="1642"/>
                  </a:cubicBezTo>
                  <a:cubicBezTo>
                    <a:pt x="13875" y="1768"/>
                    <a:pt x="13875" y="1768"/>
                    <a:pt x="13875" y="1768"/>
                  </a:cubicBezTo>
                  <a:cubicBezTo>
                    <a:pt x="13875" y="1768"/>
                    <a:pt x="13875" y="1768"/>
                    <a:pt x="13875" y="1768"/>
                  </a:cubicBezTo>
                  <a:cubicBezTo>
                    <a:pt x="13875" y="1895"/>
                    <a:pt x="13875" y="1895"/>
                    <a:pt x="13875" y="1895"/>
                  </a:cubicBezTo>
                  <a:cubicBezTo>
                    <a:pt x="13875" y="2147"/>
                    <a:pt x="13875" y="2147"/>
                    <a:pt x="13875" y="2147"/>
                  </a:cubicBezTo>
                  <a:cubicBezTo>
                    <a:pt x="13875" y="2147"/>
                    <a:pt x="13875" y="2147"/>
                    <a:pt x="13875" y="2147"/>
                  </a:cubicBezTo>
                  <a:cubicBezTo>
                    <a:pt x="13875" y="2147"/>
                    <a:pt x="13875" y="2147"/>
                    <a:pt x="13875" y="2274"/>
                  </a:cubicBezTo>
                  <a:cubicBezTo>
                    <a:pt x="13875" y="2400"/>
                    <a:pt x="13875" y="2400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779"/>
                    <a:pt x="13875" y="2905"/>
                    <a:pt x="13875" y="3032"/>
                  </a:cubicBezTo>
                  <a:cubicBezTo>
                    <a:pt x="13875" y="3032"/>
                    <a:pt x="13875" y="3032"/>
                    <a:pt x="13875" y="3032"/>
                  </a:cubicBezTo>
                  <a:cubicBezTo>
                    <a:pt x="13875" y="3032"/>
                    <a:pt x="13875" y="3032"/>
                    <a:pt x="13875" y="3158"/>
                  </a:cubicBezTo>
                  <a:cubicBezTo>
                    <a:pt x="13875" y="3158"/>
                    <a:pt x="13875" y="3284"/>
                    <a:pt x="13875" y="3284"/>
                  </a:cubicBezTo>
                  <a:cubicBezTo>
                    <a:pt x="13875" y="3411"/>
                    <a:pt x="13875" y="3411"/>
                    <a:pt x="13875" y="3537"/>
                  </a:cubicBezTo>
                  <a:cubicBezTo>
                    <a:pt x="13875" y="3537"/>
                    <a:pt x="13732" y="3663"/>
                    <a:pt x="13732" y="3663"/>
                  </a:cubicBezTo>
                  <a:cubicBezTo>
                    <a:pt x="13732" y="3663"/>
                    <a:pt x="13589" y="3789"/>
                    <a:pt x="13446" y="3789"/>
                  </a:cubicBezTo>
                  <a:cubicBezTo>
                    <a:pt x="13446" y="3789"/>
                    <a:pt x="13303" y="3789"/>
                    <a:pt x="13160" y="3789"/>
                  </a:cubicBezTo>
                  <a:cubicBezTo>
                    <a:pt x="13017" y="3789"/>
                    <a:pt x="13017" y="3789"/>
                    <a:pt x="12874" y="3789"/>
                  </a:cubicBezTo>
                  <a:cubicBezTo>
                    <a:pt x="12874" y="3789"/>
                    <a:pt x="12874" y="3789"/>
                    <a:pt x="12874" y="3789"/>
                  </a:cubicBezTo>
                  <a:cubicBezTo>
                    <a:pt x="12874" y="3789"/>
                    <a:pt x="12731" y="3789"/>
                    <a:pt x="12731" y="3789"/>
                  </a:cubicBezTo>
                  <a:cubicBezTo>
                    <a:pt x="12731" y="3789"/>
                    <a:pt x="12731" y="3789"/>
                    <a:pt x="12731" y="3789"/>
                  </a:cubicBezTo>
                  <a:cubicBezTo>
                    <a:pt x="12731" y="3789"/>
                    <a:pt x="12731" y="3789"/>
                    <a:pt x="12588" y="3789"/>
                  </a:cubicBezTo>
                  <a:cubicBezTo>
                    <a:pt x="12588" y="3789"/>
                    <a:pt x="12588" y="3789"/>
                    <a:pt x="12588" y="3789"/>
                  </a:cubicBezTo>
                  <a:cubicBezTo>
                    <a:pt x="12588" y="3663"/>
                    <a:pt x="12588" y="3663"/>
                    <a:pt x="12588" y="3663"/>
                  </a:cubicBezTo>
                  <a:close/>
                  <a:moveTo>
                    <a:pt x="13446" y="3537"/>
                  </a:moveTo>
                  <a:cubicBezTo>
                    <a:pt x="13446" y="3663"/>
                    <a:pt x="13446" y="3663"/>
                    <a:pt x="13303" y="3663"/>
                  </a:cubicBezTo>
                  <a:cubicBezTo>
                    <a:pt x="13303" y="3663"/>
                    <a:pt x="13160" y="3663"/>
                    <a:pt x="13160" y="3663"/>
                  </a:cubicBezTo>
                  <a:cubicBezTo>
                    <a:pt x="13017" y="3663"/>
                    <a:pt x="13017" y="3663"/>
                    <a:pt x="13017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537"/>
                    <a:pt x="12874" y="3411"/>
                    <a:pt x="13017" y="3411"/>
                  </a:cubicBezTo>
                  <a:cubicBezTo>
                    <a:pt x="13017" y="3411"/>
                    <a:pt x="13017" y="3284"/>
                    <a:pt x="13017" y="3284"/>
                  </a:cubicBezTo>
                  <a:cubicBezTo>
                    <a:pt x="13160" y="3284"/>
                    <a:pt x="13160" y="3284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303" y="3284"/>
                    <a:pt x="13303" y="3284"/>
                    <a:pt x="13303" y="3284"/>
                  </a:cubicBezTo>
                  <a:cubicBezTo>
                    <a:pt x="13303" y="3411"/>
                    <a:pt x="13303" y="3411"/>
                    <a:pt x="13446" y="3411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lose/>
                  <a:moveTo>
                    <a:pt x="2432" y="14274"/>
                  </a:moveTo>
                  <a:cubicBezTo>
                    <a:pt x="2146" y="14147"/>
                    <a:pt x="2432" y="13642"/>
                    <a:pt x="2861" y="13642"/>
                  </a:cubicBezTo>
                  <a:cubicBezTo>
                    <a:pt x="3004" y="13642"/>
                    <a:pt x="3004" y="13642"/>
                    <a:pt x="3147" y="13642"/>
                  </a:cubicBezTo>
                  <a:cubicBezTo>
                    <a:pt x="3147" y="13516"/>
                    <a:pt x="3147" y="13389"/>
                    <a:pt x="3004" y="13389"/>
                  </a:cubicBezTo>
                  <a:cubicBezTo>
                    <a:pt x="2146" y="13263"/>
                    <a:pt x="2289" y="11368"/>
                    <a:pt x="3290" y="11242"/>
                  </a:cubicBezTo>
                  <a:cubicBezTo>
                    <a:pt x="3576" y="11242"/>
                    <a:pt x="3719" y="11242"/>
                    <a:pt x="3862" y="11368"/>
                  </a:cubicBezTo>
                  <a:cubicBezTo>
                    <a:pt x="4005" y="11495"/>
                    <a:pt x="3862" y="11621"/>
                    <a:pt x="3719" y="11495"/>
                  </a:cubicBezTo>
                  <a:cubicBezTo>
                    <a:pt x="3576" y="11368"/>
                    <a:pt x="3576" y="11368"/>
                    <a:pt x="3433" y="11368"/>
                  </a:cubicBezTo>
                  <a:cubicBezTo>
                    <a:pt x="3290" y="11495"/>
                    <a:pt x="3147" y="11495"/>
                    <a:pt x="3004" y="11621"/>
                  </a:cubicBezTo>
                  <a:cubicBezTo>
                    <a:pt x="3004" y="11621"/>
                    <a:pt x="2861" y="11874"/>
                    <a:pt x="2861" y="11874"/>
                  </a:cubicBezTo>
                  <a:cubicBezTo>
                    <a:pt x="2861" y="12000"/>
                    <a:pt x="2861" y="12000"/>
                    <a:pt x="3004" y="12126"/>
                  </a:cubicBezTo>
                  <a:cubicBezTo>
                    <a:pt x="3290" y="12253"/>
                    <a:pt x="3862" y="12126"/>
                    <a:pt x="3719" y="12379"/>
                  </a:cubicBezTo>
                  <a:cubicBezTo>
                    <a:pt x="3719" y="12505"/>
                    <a:pt x="3433" y="12505"/>
                    <a:pt x="3290" y="12379"/>
                  </a:cubicBezTo>
                  <a:cubicBezTo>
                    <a:pt x="3004" y="12253"/>
                    <a:pt x="2861" y="12379"/>
                    <a:pt x="2718" y="12632"/>
                  </a:cubicBezTo>
                  <a:cubicBezTo>
                    <a:pt x="2718" y="12884"/>
                    <a:pt x="2861" y="12884"/>
                    <a:pt x="2861" y="12884"/>
                  </a:cubicBezTo>
                  <a:cubicBezTo>
                    <a:pt x="3004" y="12884"/>
                    <a:pt x="3004" y="12884"/>
                    <a:pt x="3147" y="12884"/>
                  </a:cubicBezTo>
                  <a:cubicBezTo>
                    <a:pt x="3147" y="12758"/>
                    <a:pt x="3290" y="12758"/>
                    <a:pt x="3433" y="12758"/>
                  </a:cubicBezTo>
                  <a:cubicBezTo>
                    <a:pt x="3433" y="12758"/>
                    <a:pt x="3576" y="12758"/>
                    <a:pt x="3433" y="12884"/>
                  </a:cubicBezTo>
                  <a:cubicBezTo>
                    <a:pt x="3433" y="13011"/>
                    <a:pt x="3433" y="13137"/>
                    <a:pt x="3862" y="13263"/>
                  </a:cubicBezTo>
                  <a:cubicBezTo>
                    <a:pt x="3862" y="13263"/>
                    <a:pt x="3862" y="13263"/>
                    <a:pt x="3862" y="13389"/>
                  </a:cubicBezTo>
                  <a:cubicBezTo>
                    <a:pt x="3862" y="13516"/>
                    <a:pt x="3719" y="13516"/>
                    <a:pt x="3576" y="13516"/>
                  </a:cubicBezTo>
                  <a:cubicBezTo>
                    <a:pt x="3719" y="13895"/>
                    <a:pt x="3147" y="14021"/>
                    <a:pt x="2861" y="13895"/>
                  </a:cubicBezTo>
                  <a:cubicBezTo>
                    <a:pt x="2575" y="13895"/>
                    <a:pt x="2575" y="14147"/>
                    <a:pt x="2432" y="14274"/>
                  </a:cubicBezTo>
                  <a:close/>
                  <a:moveTo>
                    <a:pt x="6437" y="13642"/>
                  </a:moveTo>
                  <a:cubicBezTo>
                    <a:pt x="6580" y="13516"/>
                    <a:pt x="7152" y="13768"/>
                    <a:pt x="7295" y="13895"/>
                  </a:cubicBezTo>
                  <a:cubicBezTo>
                    <a:pt x="7295" y="13895"/>
                    <a:pt x="7295" y="13895"/>
                    <a:pt x="7295" y="13895"/>
                  </a:cubicBezTo>
                  <a:cubicBezTo>
                    <a:pt x="7152" y="14147"/>
                    <a:pt x="6723" y="13768"/>
                    <a:pt x="6580" y="13768"/>
                  </a:cubicBezTo>
                  <a:cubicBezTo>
                    <a:pt x="6437" y="13895"/>
                    <a:pt x="6294" y="13768"/>
                    <a:pt x="6437" y="13642"/>
                  </a:cubicBezTo>
                  <a:close/>
                  <a:moveTo>
                    <a:pt x="3576" y="16042"/>
                  </a:moveTo>
                  <a:cubicBezTo>
                    <a:pt x="3433" y="16168"/>
                    <a:pt x="3433" y="16168"/>
                    <a:pt x="3433" y="16168"/>
                  </a:cubicBezTo>
                  <a:cubicBezTo>
                    <a:pt x="2861" y="16295"/>
                    <a:pt x="2575" y="15916"/>
                    <a:pt x="2432" y="15789"/>
                  </a:cubicBezTo>
                  <a:cubicBezTo>
                    <a:pt x="2289" y="15537"/>
                    <a:pt x="2575" y="15537"/>
                    <a:pt x="2432" y="15411"/>
                  </a:cubicBezTo>
                  <a:cubicBezTo>
                    <a:pt x="2146" y="15158"/>
                    <a:pt x="1717" y="14653"/>
                    <a:pt x="2289" y="14400"/>
                  </a:cubicBezTo>
                  <a:cubicBezTo>
                    <a:pt x="2289" y="14400"/>
                    <a:pt x="2432" y="14526"/>
                    <a:pt x="2432" y="14653"/>
                  </a:cubicBezTo>
                  <a:cubicBezTo>
                    <a:pt x="2432" y="14653"/>
                    <a:pt x="2289" y="14905"/>
                    <a:pt x="2432" y="15032"/>
                  </a:cubicBezTo>
                  <a:cubicBezTo>
                    <a:pt x="2575" y="15032"/>
                    <a:pt x="2718" y="15158"/>
                    <a:pt x="2861" y="15284"/>
                  </a:cubicBezTo>
                  <a:cubicBezTo>
                    <a:pt x="3147" y="15411"/>
                    <a:pt x="3004" y="15537"/>
                    <a:pt x="3004" y="15663"/>
                  </a:cubicBezTo>
                  <a:cubicBezTo>
                    <a:pt x="3147" y="15916"/>
                    <a:pt x="3290" y="15916"/>
                    <a:pt x="3576" y="15916"/>
                  </a:cubicBezTo>
                  <a:cubicBezTo>
                    <a:pt x="3719" y="15916"/>
                    <a:pt x="3719" y="16042"/>
                    <a:pt x="3576" y="16042"/>
                  </a:cubicBezTo>
                  <a:close/>
                  <a:moveTo>
                    <a:pt x="5865" y="12126"/>
                  </a:moveTo>
                  <a:cubicBezTo>
                    <a:pt x="5865" y="12000"/>
                    <a:pt x="6008" y="12000"/>
                    <a:pt x="5865" y="11874"/>
                  </a:cubicBezTo>
                  <a:cubicBezTo>
                    <a:pt x="5436" y="11116"/>
                    <a:pt x="6008" y="11242"/>
                    <a:pt x="6008" y="10863"/>
                  </a:cubicBezTo>
                  <a:cubicBezTo>
                    <a:pt x="6008" y="10737"/>
                    <a:pt x="6008" y="10737"/>
                    <a:pt x="5865" y="10737"/>
                  </a:cubicBezTo>
                  <a:cubicBezTo>
                    <a:pt x="5722" y="10611"/>
                    <a:pt x="5579" y="10737"/>
                    <a:pt x="5436" y="10737"/>
                  </a:cubicBezTo>
                  <a:cubicBezTo>
                    <a:pt x="5293" y="10737"/>
                    <a:pt x="5293" y="10484"/>
                    <a:pt x="5150" y="10484"/>
                  </a:cubicBezTo>
                  <a:cubicBezTo>
                    <a:pt x="5007" y="10484"/>
                    <a:pt x="4864" y="10611"/>
                    <a:pt x="4721" y="10484"/>
                  </a:cubicBezTo>
                  <a:cubicBezTo>
                    <a:pt x="4434" y="10358"/>
                    <a:pt x="4577" y="10484"/>
                    <a:pt x="4148" y="10484"/>
                  </a:cubicBezTo>
                  <a:cubicBezTo>
                    <a:pt x="3862" y="10484"/>
                    <a:pt x="3719" y="10611"/>
                    <a:pt x="3576" y="10989"/>
                  </a:cubicBezTo>
                  <a:cubicBezTo>
                    <a:pt x="3576" y="11116"/>
                    <a:pt x="3433" y="11116"/>
                    <a:pt x="3433" y="11116"/>
                  </a:cubicBezTo>
                  <a:cubicBezTo>
                    <a:pt x="3433" y="10989"/>
                    <a:pt x="3290" y="10737"/>
                    <a:pt x="3576" y="10484"/>
                  </a:cubicBezTo>
                  <a:cubicBezTo>
                    <a:pt x="3719" y="10358"/>
                    <a:pt x="4005" y="10358"/>
                    <a:pt x="4148" y="10232"/>
                  </a:cubicBezTo>
                  <a:cubicBezTo>
                    <a:pt x="4434" y="10105"/>
                    <a:pt x="4721" y="10105"/>
                    <a:pt x="5007" y="10232"/>
                  </a:cubicBezTo>
                  <a:cubicBezTo>
                    <a:pt x="5293" y="10232"/>
                    <a:pt x="5436" y="10358"/>
                    <a:pt x="5579" y="10611"/>
                  </a:cubicBezTo>
                  <a:cubicBezTo>
                    <a:pt x="5579" y="10737"/>
                    <a:pt x="5865" y="10484"/>
                    <a:pt x="6008" y="10611"/>
                  </a:cubicBezTo>
                  <a:cubicBezTo>
                    <a:pt x="6151" y="10611"/>
                    <a:pt x="6294" y="10611"/>
                    <a:pt x="6294" y="10863"/>
                  </a:cubicBezTo>
                  <a:cubicBezTo>
                    <a:pt x="6437" y="10989"/>
                    <a:pt x="6294" y="11242"/>
                    <a:pt x="6151" y="11368"/>
                  </a:cubicBezTo>
                  <a:cubicBezTo>
                    <a:pt x="6151" y="11495"/>
                    <a:pt x="6151" y="11495"/>
                    <a:pt x="6151" y="11495"/>
                  </a:cubicBezTo>
                  <a:cubicBezTo>
                    <a:pt x="6294" y="11747"/>
                    <a:pt x="6580" y="11368"/>
                    <a:pt x="6866" y="11116"/>
                  </a:cubicBezTo>
                  <a:cubicBezTo>
                    <a:pt x="7009" y="10863"/>
                    <a:pt x="7152" y="10863"/>
                    <a:pt x="7295" y="10863"/>
                  </a:cubicBezTo>
                  <a:cubicBezTo>
                    <a:pt x="7438" y="10863"/>
                    <a:pt x="7581" y="10989"/>
                    <a:pt x="7725" y="11116"/>
                  </a:cubicBezTo>
                  <a:cubicBezTo>
                    <a:pt x="7868" y="11242"/>
                    <a:pt x="7868" y="11368"/>
                    <a:pt x="7725" y="11368"/>
                  </a:cubicBezTo>
                  <a:cubicBezTo>
                    <a:pt x="7438" y="11368"/>
                    <a:pt x="7295" y="11368"/>
                    <a:pt x="7009" y="11116"/>
                  </a:cubicBezTo>
                  <a:cubicBezTo>
                    <a:pt x="6866" y="11116"/>
                    <a:pt x="6866" y="11368"/>
                    <a:pt x="6723" y="11495"/>
                  </a:cubicBezTo>
                  <a:cubicBezTo>
                    <a:pt x="6723" y="11874"/>
                    <a:pt x="6151" y="11874"/>
                    <a:pt x="6008" y="12379"/>
                  </a:cubicBezTo>
                  <a:cubicBezTo>
                    <a:pt x="6008" y="12379"/>
                    <a:pt x="6008" y="12379"/>
                    <a:pt x="5865" y="12505"/>
                  </a:cubicBezTo>
                  <a:cubicBezTo>
                    <a:pt x="5865" y="12632"/>
                    <a:pt x="5722" y="12632"/>
                    <a:pt x="5865" y="12505"/>
                  </a:cubicBezTo>
                  <a:cubicBezTo>
                    <a:pt x="5865" y="12253"/>
                    <a:pt x="5865" y="12379"/>
                    <a:pt x="5865" y="12253"/>
                  </a:cubicBezTo>
                  <a:cubicBezTo>
                    <a:pt x="5865" y="12253"/>
                    <a:pt x="5865" y="12126"/>
                    <a:pt x="5865" y="12126"/>
                  </a:cubicBezTo>
                  <a:close/>
                  <a:moveTo>
                    <a:pt x="5579" y="14021"/>
                  </a:moveTo>
                  <a:cubicBezTo>
                    <a:pt x="5436" y="14021"/>
                    <a:pt x="5150" y="13895"/>
                    <a:pt x="5007" y="13768"/>
                  </a:cubicBezTo>
                  <a:cubicBezTo>
                    <a:pt x="5007" y="13642"/>
                    <a:pt x="4864" y="13516"/>
                    <a:pt x="4864" y="13389"/>
                  </a:cubicBezTo>
                  <a:cubicBezTo>
                    <a:pt x="4148" y="13263"/>
                    <a:pt x="3862" y="12884"/>
                    <a:pt x="3862" y="12758"/>
                  </a:cubicBezTo>
                  <a:cubicBezTo>
                    <a:pt x="3862" y="12758"/>
                    <a:pt x="4005" y="12758"/>
                    <a:pt x="4148" y="12884"/>
                  </a:cubicBezTo>
                  <a:cubicBezTo>
                    <a:pt x="4291" y="13137"/>
                    <a:pt x="4864" y="13137"/>
                    <a:pt x="4864" y="13137"/>
                  </a:cubicBezTo>
                  <a:cubicBezTo>
                    <a:pt x="4721" y="13011"/>
                    <a:pt x="4721" y="12758"/>
                    <a:pt x="4864" y="12632"/>
                  </a:cubicBezTo>
                  <a:cubicBezTo>
                    <a:pt x="4864" y="12505"/>
                    <a:pt x="4864" y="12505"/>
                    <a:pt x="4721" y="12505"/>
                  </a:cubicBezTo>
                  <a:cubicBezTo>
                    <a:pt x="4434" y="12253"/>
                    <a:pt x="4148" y="12379"/>
                    <a:pt x="4005" y="12253"/>
                  </a:cubicBezTo>
                  <a:cubicBezTo>
                    <a:pt x="3862" y="12126"/>
                    <a:pt x="4005" y="11874"/>
                    <a:pt x="4291" y="12000"/>
                  </a:cubicBezTo>
                  <a:cubicBezTo>
                    <a:pt x="4291" y="12000"/>
                    <a:pt x="4434" y="12126"/>
                    <a:pt x="4577" y="12126"/>
                  </a:cubicBezTo>
                  <a:cubicBezTo>
                    <a:pt x="4721" y="12253"/>
                    <a:pt x="4721" y="12126"/>
                    <a:pt x="4721" y="12000"/>
                  </a:cubicBezTo>
                  <a:cubicBezTo>
                    <a:pt x="4721" y="11747"/>
                    <a:pt x="4864" y="11242"/>
                    <a:pt x="4864" y="11116"/>
                  </a:cubicBezTo>
                  <a:cubicBezTo>
                    <a:pt x="4864" y="10989"/>
                    <a:pt x="4864" y="10989"/>
                    <a:pt x="5007" y="10989"/>
                  </a:cubicBezTo>
                  <a:cubicBezTo>
                    <a:pt x="5150" y="10989"/>
                    <a:pt x="5293" y="11116"/>
                    <a:pt x="5436" y="11242"/>
                  </a:cubicBezTo>
                  <a:cubicBezTo>
                    <a:pt x="5436" y="11242"/>
                    <a:pt x="5436" y="11368"/>
                    <a:pt x="5436" y="11368"/>
                  </a:cubicBezTo>
                  <a:cubicBezTo>
                    <a:pt x="5150" y="11747"/>
                    <a:pt x="5007" y="11874"/>
                    <a:pt x="5150" y="12126"/>
                  </a:cubicBezTo>
                  <a:cubicBezTo>
                    <a:pt x="5150" y="12126"/>
                    <a:pt x="5150" y="12379"/>
                    <a:pt x="5150" y="12505"/>
                  </a:cubicBezTo>
                  <a:cubicBezTo>
                    <a:pt x="5293" y="12505"/>
                    <a:pt x="5436" y="12505"/>
                    <a:pt x="5579" y="12379"/>
                  </a:cubicBezTo>
                  <a:cubicBezTo>
                    <a:pt x="5579" y="12253"/>
                    <a:pt x="5722" y="12379"/>
                    <a:pt x="5579" y="12505"/>
                  </a:cubicBezTo>
                  <a:cubicBezTo>
                    <a:pt x="5579" y="12632"/>
                    <a:pt x="5293" y="12758"/>
                    <a:pt x="5293" y="12758"/>
                  </a:cubicBezTo>
                  <a:cubicBezTo>
                    <a:pt x="5150" y="13011"/>
                    <a:pt x="5293" y="13768"/>
                    <a:pt x="5436" y="13516"/>
                  </a:cubicBezTo>
                  <a:cubicBezTo>
                    <a:pt x="5722" y="13263"/>
                    <a:pt x="5865" y="13011"/>
                    <a:pt x="6437" y="13137"/>
                  </a:cubicBezTo>
                  <a:cubicBezTo>
                    <a:pt x="6437" y="13137"/>
                    <a:pt x="6437" y="13137"/>
                    <a:pt x="6437" y="13137"/>
                  </a:cubicBezTo>
                  <a:cubicBezTo>
                    <a:pt x="6151" y="13137"/>
                    <a:pt x="5579" y="13389"/>
                    <a:pt x="5722" y="13642"/>
                  </a:cubicBezTo>
                  <a:cubicBezTo>
                    <a:pt x="5722" y="13768"/>
                    <a:pt x="5865" y="13768"/>
                    <a:pt x="5865" y="13895"/>
                  </a:cubicBezTo>
                  <a:cubicBezTo>
                    <a:pt x="5722" y="14021"/>
                    <a:pt x="5722" y="14147"/>
                    <a:pt x="5579" y="14021"/>
                  </a:cubicBezTo>
                  <a:close/>
                  <a:moveTo>
                    <a:pt x="7868" y="15411"/>
                  </a:moveTo>
                  <a:cubicBezTo>
                    <a:pt x="7725" y="15284"/>
                    <a:pt x="7725" y="15284"/>
                    <a:pt x="7868" y="15158"/>
                  </a:cubicBezTo>
                  <a:cubicBezTo>
                    <a:pt x="7868" y="15032"/>
                    <a:pt x="8154" y="15158"/>
                    <a:pt x="8297" y="15158"/>
                  </a:cubicBezTo>
                  <a:cubicBezTo>
                    <a:pt x="8726" y="15158"/>
                    <a:pt x="8583" y="14779"/>
                    <a:pt x="8726" y="14779"/>
                  </a:cubicBezTo>
                  <a:cubicBezTo>
                    <a:pt x="9012" y="14400"/>
                    <a:pt x="8726" y="15789"/>
                    <a:pt x="7868" y="15411"/>
                  </a:cubicBezTo>
                  <a:close/>
                  <a:moveTo>
                    <a:pt x="8297" y="14526"/>
                  </a:moveTo>
                  <a:cubicBezTo>
                    <a:pt x="8440" y="14274"/>
                    <a:pt x="8726" y="13895"/>
                    <a:pt x="8440" y="13642"/>
                  </a:cubicBezTo>
                  <a:cubicBezTo>
                    <a:pt x="8297" y="13642"/>
                    <a:pt x="8297" y="13389"/>
                    <a:pt x="8440" y="13389"/>
                  </a:cubicBezTo>
                  <a:cubicBezTo>
                    <a:pt x="8726" y="13389"/>
                    <a:pt x="9155" y="13516"/>
                    <a:pt x="9155" y="13768"/>
                  </a:cubicBezTo>
                  <a:cubicBezTo>
                    <a:pt x="9155" y="14274"/>
                    <a:pt x="8583" y="14400"/>
                    <a:pt x="8583" y="14526"/>
                  </a:cubicBezTo>
                  <a:cubicBezTo>
                    <a:pt x="8583" y="14653"/>
                    <a:pt x="8440" y="14653"/>
                    <a:pt x="8297" y="14653"/>
                  </a:cubicBezTo>
                  <a:cubicBezTo>
                    <a:pt x="8154" y="14526"/>
                    <a:pt x="8154" y="14526"/>
                    <a:pt x="8297" y="14526"/>
                  </a:cubicBezTo>
                  <a:close/>
                  <a:moveTo>
                    <a:pt x="7438" y="14021"/>
                  </a:moveTo>
                  <a:cubicBezTo>
                    <a:pt x="7725" y="13389"/>
                    <a:pt x="6866" y="12758"/>
                    <a:pt x="6723" y="12758"/>
                  </a:cubicBezTo>
                  <a:cubicBezTo>
                    <a:pt x="6580" y="12758"/>
                    <a:pt x="6723" y="12632"/>
                    <a:pt x="6723" y="12632"/>
                  </a:cubicBezTo>
                  <a:cubicBezTo>
                    <a:pt x="7581" y="13011"/>
                    <a:pt x="7295" y="12758"/>
                    <a:pt x="7295" y="12253"/>
                  </a:cubicBezTo>
                  <a:cubicBezTo>
                    <a:pt x="7295" y="12000"/>
                    <a:pt x="7295" y="11621"/>
                    <a:pt x="7438" y="11621"/>
                  </a:cubicBezTo>
                  <a:cubicBezTo>
                    <a:pt x="7438" y="11621"/>
                    <a:pt x="7295" y="12253"/>
                    <a:pt x="7581" y="12379"/>
                  </a:cubicBezTo>
                  <a:cubicBezTo>
                    <a:pt x="7581" y="12505"/>
                    <a:pt x="7725" y="12126"/>
                    <a:pt x="7725" y="12126"/>
                  </a:cubicBezTo>
                  <a:cubicBezTo>
                    <a:pt x="7868" y="12000"/>
                    <a:pt x="7868" y="12126"/>
                    <a:pt x="7868" y="12253"/>
                  </a:cubicBezTo>
                  <a:cubicBezTo>
                    <a:pt x="7725" y="12758"/>
                    <a:pt x="8011" y="13768"/>
                    <a:pt x="7725" y="14274"/>
                  </a:cubicBezTo>
                  <a:cubicBezTo>
                    <a:pt x="7581" y="14400"/>
                    <a:pt x="7295" y="14400"/>
                    <a:pt x="7438" y="14021"/>
                  </a:cubicBezTo>
                  <a:close/>
                  <a:moveTo>
                    <a:pt x="8011" y="13516"/>
                  </a:moveTo>
                  <a:cubicBezTo>
                    <a:pt x="7868" y="13516"/>
                    <a:pt x="7868" y="13389"/>
                    <a:pt x="7868" y="13389"/>
                  </a:cubicBezTo>
                  <a:cubicBezTo>
                    <a:pt x="8011" y="13263"/>
                    <a:pt x="8297" y="13137"/>
                    <a:pt x="8297" y="13137"/>
                  </a:cubicBezTo>
                  <a:cubicBezTo>
                    <a:pt x="8440" y="13011"/>
                    <a:pt x="8297" y="13011"/>
                    <a:pt x="8297" y="12884"/>
                  </a:cubicBezTo>
                  <a:cubicBezTo>
                    <a:pt x="8297" y="12884"/>
                    <a:pt x="8154" y="12884"/>
                    <a:pt x="8154" y="12758"/>
                  </a:cubicBezTo>
                  <a:cubicBezTo>
                    <a:pt x="8154" y="12632"/>
                    <a:pt x="8440" y="12632"/>
                    <a:pt x="8440" y="12505"/>
                  </a:cubicBezTo>
                  <a:cubicBezTo>
                    <a:pt x="8440" y="12126"/>
                    <a:pt x="8297" y="12253"/>
                    <a:pt x="8297" y="12000"/>
                  </a:cubicBezTo>
                  <a:cubicBezTo>
                    <a:pt x="8297" y="11747"/>
                    <a:pt x="8011" y="11621"/>
                    <a:pt x="8011" y="11621"/>
                  </a:cubicBezTo>
                  <a:cubicBezTo>
                    <a:pt x="7868" y="11495"/>
                    <a:pt x="8011" y="11368"/>
                    <a:pt x="8154" y="11495"/>
                  </a:cubicBezTo>
                  <a:cubicBezTo>
                    <a:pt x="8869" y="11621"/>
                    <a:pt x="9012" y="12126"/>
                    <a:pt x="8583" y="12505"/>
                  </a:cubicBezTo>
                  <a:cubicBezTo>
                    <a:pt x="8869" y="12884"/>
                    <a:pt x="8440" y="13389"/>
                    <a:pt x="8011" y="13516"/>
                  </a:cubicBezTo>
                  <a:close/>
                  <a:moveTo>
                    <a:pt x="10872" y="1011"/>
                  </a:moveTo>
                  <a:cubicBezTo>
                    <a:pt x="10872" y="6821"/>
                    <a:pt x="10872" y="6821"/>
                    <a:pt x="10872" y="6821"/>
                  </a:cubicBezTo>
                  <a:cubicBezTo>
                    <a:pt x="10872" y="6821"/>
                    <a:pt x="10872" y="6821"/>
                    <a:pt x="10872" y="6821"/>
                  </a:cubicBezTo>
                  <a:cubicBezTo>
                    <a:pt x="572" y="6821"/>
                    <a:pt x="572" y="6821"/>
                    <a:pt x="572" y="6821"/>
                  </a:cubicBezTo>
                  <a:cubicBezTo>
                    <a:pt x="572" y="3032"/>
                    <a:pt x="572" y="3032"/>
                    <a:pt x="572" y="3032"/>
                  </a:cubicBezTo>
                  <a:cubicBezTo>
                    <a:pt x="1574" y="2526"/>
                    <a:pt x="3147" y="1516"/>
                    <a:pt x="3719" y="505"/>
                  </a:cubicBezTo>
                  <a:cubicBezTo>
                    <a:pt x="10872" y="505"/>
                    <a:pt x="10872" y="505"/>
                    <a:pt x="10872" y="505"/>
                  </a:cubicBezTo>
                  <a:cubicBezTo>
                    <a:pt x="17881" y="505"/>
                    <a:pt x="17881" y="505"/>
                    <a:pt x="17881" y="505"/>
                  </a:cubicBezTo>
                  <a:cubicBezTo>
                    <a:pt x="18596" y="1516"/>
                    <a:pt x="20026" y="2653"/>
                    <a:pt x="21028" y="3032"/>
                  </a:cubicBezTo>
                  <a:cubicBezTo>
                    <a:pt x="21028" y="4926"/>
                    <a:pt x="21028" y="4926"/>
                    <a:pt x="21028" y="4926"/>
                  </a:cubicBezTo>
                  <a:cubicBezTo>
                    <a:pt x="18739" y="4926"/>
                    <a:pt x="18739" y="4926"/>
                    <a:pt x="18739" y="4926"/>
                  </a:cubicBezTo>
                  <a:cubicBezTo>
                    <a:pt x="18739" y="5811"/>
                    <a:pt x="18739" y="5811"/>
                    <a:pt x="18739" y="5811"/>
                  </a:cubicBezTo>
                  <a:cubicBezTo>
                    <a:pt x="21028" y="5811"/>
                    <a:pt x="21028" y="5811"/>
                    <a:pt x="21028" y="5811"/>
                  </a:cubicBezTo>
                  <a:cubicBezTo>
                    <a:pt x="21028" y="6821"/>
                    <a:pt x="21028" y="6821"/>
                    <a:pt x="21028" y="6821"/>
                  </a:cubicBezTo>
                  <a:cubicBezTo>
                    <a:pt x="12302" y="6821"/>
                    <a:pt x="12302" y="6821"/>
                    <a:pt x="12302" y="6821"/>
                  </a:cubicBezTo>
                  <a:cubicBezTo>
                    <a:pt x="12302" y="5811"/>
                    <a:pt x="12302" y="5811"/>
                    <a:pt x="12302" y="5811"/>
                  </a:cubicBezTo>
                  <a:cubicBezTo>
                    <a:pt x="14591" y="5811"/>
                    <a:pt x="14591" y="5811"/>
                    <a:pt x="14591" y="5811"/>
                  </a:cubicBezTo>
                  <a:cubicBezTo>
                    <a:pt x="14591" y="4926"/>
                    <a:pt x="14591" y="4926"/>
                    <a:pt x="14591" y="4926"/>
                  </a:cubicBezTo>
                  <a:cubicBezTo>
                    <a:pt x="12302" y="4926"/>
                    <a:pt x="12302" y="4926"/>
                    <a:pt x="12302" y="4926"/>
                  </a:cubicBezTo>
                  <a:cubicBezTo>
                    <a:pt x="12302" y="4168"/>
                    <a:pt x="12302" y="4168"/>
                    <a:pt x="12302" y="4168"/>
                  </a:cubicBezTo>
                  <a:cubicBezTo>
                    <a:pt x="20456" y="4168"/>
                    <a:pt x="20456" y="4168"/>
                    <a:pt x="20456" y="4168"/>
                  </a:cubicBezTo>
                  <a:cubicBezTo>
                    <a:pt x="19454" y="3789"/>
                    <a:pt x="17452" y="2526"/>
                    <a:pt x="16879" y="1011"/>
                  </a:cubicBezTo>
                  <a:cubicBezTo>
                    <a:pt x="10872" y="1011"/>
                    <a:pt x="10872" y="1011"/>
                    <a:pt x="10872" y="1011"/>
                  </a:cubicBezTo>
                  <a:close/>
                  <a:moveTo>
                    <a:pt x="7009" y="17811"/>
                  </a:moveTo>
                  <a:cubicBezTo>
                    <a:pt x="6866" y="17937"/>
                    <a:pt x="7152" y="18063"/>
                    <a:pt x="7295" y="18063"/>
                  </a:cubicBezTo>
                  <a:cubicBezTo>
                    <a:pt x="7725" y="17937"/>
                    <a:pt x="8583" y="18189"/>
                    <a:pt x="8440" y="17937"/>
                  </a:cubicBezTo>
                  <a:cubicBezTo>
                    <a:pt x="7725" y="17811"/>
                    <a:pt x="7438" y="16800"/>
                    <a:pt x="7725" y="16421"/>
                  </a:cubicBezTo>
                  <a:cubicBezTo>
                    <a:pt x="7868" y="16042"/>
                    <a:pt x="8726" y="16042"/>
                    <a:pt x="8869" y="15537"/>
                  </a:cubicBezTo>
                  <a:cubicBezTo>
                    <a:pt x="8869" y="15537"/>
                    <a:pt x="8869" y="15411"/>
                    <a:pt x="8726" y="15537"/>
                  </a:cubicBezTo>
                  <a:cubicBezTo>
                    <a:pt x="8440" y="15537"/>
                    <a:pt x="8154" y="15789"/>
                    <a:pt x="8011" y="15789"/>
                  </a:cubicBezTo>
                  <a:cubicBezTo>
                    <a:pt x="7581" y="15789"/>
                    <a:pt x="7725" y="15411"/>
                    <a:pt x="7868" y="14905"/>
                  </a:cubicBezTo>
                  <a:cubicBezTo>
                    <a:pt x="7868" y="14779"/>
                    <a:pt x="8011" y="14400"/>
                    <a:pt x="8011" y="14400"/>
                  </a:cubicBezTo>
                  <a:cubicBezTo>
                    <a:pt x="7868" y="14147"/>
                    <a:pt x="7725" y="14147"/>
                    <a:pt x="7725" y="14400"/>
                  </a:cubicBezTo>
                  <a:cubicBezTo>
                    <a:pt x="7725" y="14526"/>
                    <a:pt x="7438" y="15158"/>
                    <a:pt x="7152" y="15032"/>
                  </a:cubicBezTo>
                  <a:cubicBezTo>
                    <a:pt x="6723" y="14905"/>
                    <a:pt x="6723" y="14905"/>
                    <a:pt x="6723" y="14779"/>
                  </a:cubicBezTo>
                  <a:cubicBezTo>
                    <a:pt x="6437" y="14400"/>
                    <a:pt x="6294" y="14400"/>
                    <a:pt x="6294" y="14400"/>
                  </a:cubicBezTo>
                  <a:cubicBezTo>
                    <a:pt x="6008" y="14400"/>
                    <a:pt x="6294" y="14653"/>
                    <a:pt x="6294" y="14779"/>
                  </a:cubicBezTo>
                  <a:cubicBezTo>
                    <a:pt x="6294" y="14905"/>
                    <a:pt x="6008" y="15032"/>
                    <a:pt x="5865" y="14905"/>
                  </a:cubicBezTo>
                  <a:cubicBezTo>
                    <a:pt x="5722" y="14779"/>
                    <a:pt x="5579" y="14653"/>
                    <a:pt x="5579" y="14274"/>
                  </a:cubicBezTo>
                  <a:cubicBezTo>
                    <a:pt x="5293" y="14021"/>
                    <a:pt x="5293" y="14021"/>
                    <a:pt x="5007" y="14147"/>
                  </a:cubicBezTo>
                  <a:cubicBezTo>
                    <a:pt x="4721" y="13768"/>
                    <a:pt x="4148" y="14400"/>
                    <a:pt x="4291" y="14400"/>
                  </a:cubicBezTo>
                  <a:cubicBezTo>
                    <a:pt x="4148" y="14400"/>
                    <a:pt x="3862" y="14147"/>
                    <a:pt x="3862" y="14274"/>
                  </a:cubicBezTo>
                  <a:cubicBezTo>
                    <a:pt x="3719" y="14274"/>
                    <a:pt x="3576" y="14274"/>
                    <a:pt x="3433" y="14021"/>
                  </a:cubicBezTo>
                  <a:cubicBezTo>
                    <a:pt x="3433" y="14021"/>
                    <a:pt x="3433" y="14021"/>
                    <a:pt x="3433" y="14021"/>
                  </a:cubicBezTo>
                  <a:cubicBezTo>
                    <a:pt x="3290" y="14147"/>
                    <a:pt x="3433" y="14274"/>
                    <a:pt x="3433" y="14274"/>
                  </a:cubicBezTo>
                  <a:cubicBezTo>
                    <a:pt x="3004" y="14400"/>
                    <a:pt x="2575" y="14526"/>
                    <a:pt x="2861" y="15032"/>
                  </a:cubicBezTo>
                  <a:cubicBezTo>
                    <a:pt x="3433" y="15284"/>
                    <a:pt x="3433" y="14779"/>
                    <a:pt x="3433" y="14653"/>
                  </a:cubicBezTo>
                  <a:cubicBezTo>
                    <a:pt x="3862" y="14021"/>
                    <a:pt x="4005" y="14905"/>
                    <a:pt x="4434" y="14653"/>
                  </a:cubicBezTo>
                  <a:cubicBezTo>
                    <a:pt x="4434" y="14653"/>
                    <a:pt x="4434" y="14653"/>
                    <a:pt x="4434" y="14526"/>
                  </a:cubicBezTo>
                  <a:cubicBezTo>
                    <a:pt x="4291" y="14400"/>
                    <a:pt x="4721" y="14147"/>
                    <a:pt x="4864" y="14274"/>
                  </a:cubicBezTo>
                  <a:cubicBezTo>
                    <a:pt x="5150" y="14400"/>
                    <a:pt x="5150" y="14905"/>
                    <a:pt x="5150" y="15158"/>
                  </a:cubicBezTo>
                  <a:cubicBezTo>
                    <a:pt x="5150" y="15284"/>
                    <a:pt x="4577" y="15158"/>
                    <a:pt x="4434" y="14905"/>
                  </a:cubicBezTo>
                  <a:cubicBezTo>
                    <a:pt x="4291" y="14779"/>
                    <a:pt x="4434" y="14905"/>
                    <a:pt x="4434" y="15158"/>
                  </a:cubicBezTo>
                  <a:cubicBezTo>
                    <a:pt x="4577" y="15158"/>
                    <a:pt x="4434" y="15158"/>
                    <a:pt x="3862" y="15032"/>
                  </a:cubicBezTo>
                  <a:cubicBezTo>
                    <a:pt x="3719" y="15032"/>
                    <a:pt x="3719" y="15158"/>
                    <a:pt x="3719" y="15158"/>
                  </a:cubicBezTo>
                  <a:cubicBezTo>
                    <a:pt x="4005" y="15411"/>
                    <a:pt x="4721" y="15284"/>
                    <a:pt x="4721" y="15284"/>
                  </a:cubicBezTo>
                  <a:cubicBezTo>
                    <a:pt x="4864" y="15284"/>
                    <a:pt x="4864" y="15411"/>
                    <a:pt x="5150" y="15537"/>
                  </a:cubicBezTo>
                  <a:cubicBezTo>
                    <a:pt x="5150" y="15663"/>
                    <a:pt x="5150" y="15663"/>
                    <a:pt x="5150" y="15789"/>
                  </a:cubicBezTo>
                  <a:cubicBezTo>
                    <a:pt x="5007" y="15916"/>
                    <a:pt x="4864" y="15916"/>
                    <a:pt x="4864" y="15789"/>
                  </a:cubicBezTo>
                  <a:cubicBezTo>
                    <a:pt x="4721" y="15663"/>
                    <a:pt x="4721" y="15663"/>
                    <a:pt x="4434" y="15663"/>
                  </a:cubicBezTo>
                  <a:cubicBezTo>
                    <a:pt x="4291" y="15663"/>
                    <a:pt x="4005" y="15663"/>
                    <a:pt x="3862" y="15789"/>
                  </a:cubicBezTo>
                  <a:cubicBezTo>
                    <a:pt x="3576" y="15916"/>
                    <a:pt x="3719" y="16295"/>
                    <a:pt x="3862" y="16168"/>
                  </a:cubicBezTo>
                  <a:cubicBezTo>
                    <a:pt x="4148" y="15916"/>
                    <a:pt x="4291" y="16168"/>
                    <a:pt x="4864" y="16168"/>
                  </a:cubicBezTo>
                  <a:cubicBezTo>
                    <a:pt x="5007" y="16168"/>
                    <a:pt x="5150" y="16674"/>
                    <a:pt x="5007" y="17305"/>
                  </a:cubicBezTo>
                  <a:cubicBezTo>
                    <a:pt x="5007" y="17432"/>
                    <a:pt x="5007" y="17432"/>
                    <a:pt x="5007" y="17432"/>
                  </a:cubicBezTo>
                  <a:cubicBezTo>
                    <a:pt x="4864" y="17432"/>
                    <a:pt x="4721" y="17558"/>
                    <a:pt x="4577" y="17558"/>
                  </a:cubicBezTo>
                  <a:cubicBezTo>
                    <a:pt x="4291" y="17684"/>
                    <a:pt x="4148" y="17937"/>
                    <a:pt x="3862" y="17811"/>
                  </a:cubicBezTo>
                  <a:cubicBezTo>
                    <a:pt x="2432" y="16547"/>
                    <a:pt x="1144" y="14779"/>
                    <a:pt x="715" y="13011"/>
                  </a:cubicBezTo>
                  <a:cubicBezTo>
                    <a:pt x="572" y="12632"/>
                    <a:pt x="572" y="12253"/>
                    <a:pt x="572" y="11747"/>
                  </a:cubicBezTo>
                  <a:cubicBezTo>
                    <a:pt x="572" y="9600"/>
                    <a:pt x="572" y="9600"/>
                    <a:pt x="572" y="9600"/>
                  </a:cubicBezTo>
                  <a:cubicBezTo>
                    <a:pt x="9441" y="9600"/>
                    <a:pt x="9441" y="9600"/>
                    <a:pt x="9441" y="9600"/>
                  </a:cubicBezTo>
                  <a:cubicBezTo>
                    <a:pt x="9441" y="20716"/>
                    <a:pt x="9441" y="20716"/>
                    <a:pt x="9441" y="20716"/>
                  </a:cubicBezTo>
                  <a:cubicBezTo>
                    <a:pt x="7868" y="20463"/>
                    <a:pt x="6008" y="19579"/>
                    <a:pt x="4434" y="18189"/>
                  </a:cubicBezTo>
                  <a:cubicBezTo>
                    <a:pt x="4291" y="18189"/>
                    <a:pt x="4148" y="18063"/>
                    <a:pt x="4148" y="18063"/>
                  </a:cubicBezTo>
                  <a:cubicBezTo>
                    <a:pt x="4577" y="17684"/>
                    <a:pt x="4434" y="18063"/>
                    <a:pt x="4864" y="17937"/>
                  </a:cubicBezTo>
                  <a:cubicBezTo>
                    <a:pt x="5007" y="17937"/>
                    <a:pt x="5007" y="17937"/>
                    <a:pt x="5150" y="18063"/>
                  </a:cubicBezTo>
                  <a:cubicBezTo>
                    <a:pt x="5150" y="18063"/>
                    <a:pt x="5436" y="18189"/>
                    <a:pt x="5436" y="18063"/>
                  </a:cubicBezTo>
                  <a:cubicBezTo>
                    <a:pt x="5436" y="17937"/>
                    <a:pt x="5579" y="17937"/>
                    <a:pt x="5579" y="17937"/>
                  </a:cubicBezTo>
                  <a:cubicBezTo>
                    <a:pt x="6151" y="18189"/>
                    <a:pt x="6151" y="17684"/>
                    <a:pt x="6580" y="17811"/>
                  </a:cubicBezTo>
                  <a:cubicBezTo>
                    <a:pt x="6866" y="17811"/>
                    <a:pt x="7152" y="17811"/>
                    <a:pt x="6866" y="17684"/>
                  </a:cubicBezTo>
                  <a:cubicBezTo>
                    <a:pt x="6580" y="17558"/>
                    <a:pt x="6437" y="17432"/>
                    <a:pt x="6294" y="17432"/>
                  </a:cubicBezTo>
                  <a:cubicBezTo>
                    <a:pt x="6008" y="17432"/>
                    <a:pt x="5865" y="17558"/>
                    <a:pt x="5722" y="17179"/>
                  </a:cubicBezTo>
                  <a:cubicBezTo>
                    <a:pt x="5722" y="17053"/>
                    <a:pt x="5722" y="16674"/>
                    <a:pt x="5722" y="16547"/>
                  </a:cubicBezTo>
                  <a:cubicBezTo>
                    <a:pt x="5722" y="16168"/>
                    <a:pt x="5865" y="16295"/>
                    <a:pt x="6151" y="16295"/>
                  </a:cubicBezTo>
                  <a:cubicBezTo>
                    <a:pt x="6580" y="16295"/>
                    <a:pt x="6580" y="16295"/>
                    <a:pt x="7009" y="16168"/>
                  </a:cubicBezTo>
                  <a:cubicBezTo>
                    <a:pt x="7009" y="16168"/>
                    <a:pt x="7009" y="16168"/>
                    <a:pt x="7152" y="16168"/>
                  </a:cubicBezTo>
                  <a:cubicBezTo>
                    <a:pt x="7152" y="16421"/>
                    <a:pt x="7152" y="17558"/>
                    <a:pt x="7009" y="17811"/>
                  </a:cubicBezTo>
                  <a:close/>
                  <a:moveTo>
                    <a:pt x="6580" y="16042"/>
                  </a:moveTo>
                  <a:cubicBezTo>
                    <a:pt x="6151" y="16042"/>
                    <a:pt x="6294" y="15663"/>
                    <a:pt x="6294" y="15663"/>
                  </a:cubicBezTo>
                  <a:cubicBezTo>
                    <a:pt x="6151" y="15537"/>
                    <a:pt x="6008" y="15789"/>
                    <a:pt x="5865" y="15663"/>
                  </a:cubicBezTo>
                  <a:cubicBezTo>
                    <a:pt x="5579" y="15663"/>
                    <a:pt x="5722" y="15537"/>
                    <a:pt x="5722" y="15411"/>
                  </a:cubicBezTo>
                  <a:cubicBezTo>
                    <a:pt x="5579" y="15158"/>
                    <a:pt x="5579" y="15158"/>
                    <a:pt x="5865" y="15284"/>
                  </a:cubicBezTo>
                  <a:cubicBezTo>
                    <a:pt x="6008" y="15284"/>
                    <a:pt x="6151" y="15158"/>
                    <a:pt x="6294" y="15032"/>
                  </a:cubicBezTo>
                  <a:cubicBezTo>
                    <a:pt x="6437" y="14905"/>
                    <a:pt x="6723" y="15032"/>
                    <a:pt x="6866" y="15284"/>
                  </a:cubicBezTo>
                  <a:cubicBezTo>
                    <a:pt x="7009" y="15537"/>
                    <a:pt x="6866" y="15537"/>
                    <a:pt x="6723" y="15537"/>
                  </a:cubicBezTo>
                  <a:cubicBezTo>
                    <a:pt x="6723" y="15537"/>
                    <a:pt x="6723" y="15663"/>
                    <a:pt x="6866" y="15663"/>
                  </a:cubicBezTo>
                  <a:cubicBezTo>
                    <a:pt x="6866" y="15663"/>
                    <a:pt x="7009" y="15663"/>
                    <a:pt x="7152" y="15789"/>
                  </a:cubicBezTo>
                  <a:cubicBezTo>
                    <a:pt x="7152" y="15916"/>
                    <a:pt x="7009" y="15916"/>
                    <a:pt x="7009" y="15916"/>
                  </a:cubicBezTo>
                  <a:cubicBezTo>
                    <a:pt x="6866" y="16042"/>
                    <a:pt x="6723" y="16042"/>
                    <a:pt x="6580" y="16042"/>
                  </a:cubicBezTo>
                  <a:close/>
                  <a:moveTo>
                    <a:pt x="16879" y="18063"/>
                  </a:moveTo>
                  <a:cubicBezTo>
                    <a:pt x="16736" y="18063"/>
                    <a:pt x="16736" y="18063"/>
                    <a:pt x="16736" y="18063"/>
                  </a:cubicBezTo>
                  <a:cubicBezTo>
                    <a:pt x="16164" y="13768"/>
                    <a:pt x="16164" y="13768"/>
                    <a:pt x="16164" y="13768"/>
                  </a:cubicBezTo>
                  <a:cubicBezTo>
                    <a:pt x="14448" y="17432"/>
                    <a:pt x="14448" y="17432"/>
                    <a:pt x="14448" y="17432"/>
                  </a:cubicBezTo>
                  <a:cubicBezTo>
                    <a:pt x="14305" y="17432"/>
                    <a:pt x="14305" y="17432"/>
                    <a:pt x="14305" y="17432"/>
                  </a:cubicBezTo>
                  <a:cubicBezTo>
                    <a:pt x="15878" y="13263"/>
                    <a:pt x="15878" y="13263"/>
                    <a:pt x="15878" y="13263"/>
                  </a:cubicBezTo>
                  <a:cubicBezTo>
                    <a:pt x="15449" y="13263"/>
                    <a:pt x="15449" y="13263"/>
                    <a:pt x="15449" y="13263"/>
                  </a:cubicBezTo>
                  <a:cubicBezTo>
                    <a:pt x="15449" y="12379"/>
                    <a:pt x="15449" y="12379"/>
                    <a:pt x="15449" y="12379"/>
                  </a:cubicBezTo>
                  <a:cubicBezTo>
                    <a:pt x="14305" y="12379"/>
                    <a:pt x="14305" y="12379"/>
                    <a:pt x="14305" y="12379"/>
                  </a:cubicBezTo>
                  <a:cubicBezTo>
                    <a:pt x="14019" y="12126"/>
                    <a:pt x="14019" y="12126"/>
                    <a:pt x="14019" y="12126"/>
                  </a:cubicBezTo>
                  <a:cubicBezTo>
                    <a:pt x="14019" y="11242"/>
                    <a:pt x="14019" y="11242"/>
                    <a:pt x="14019" y="11242"/>
                  </a:cubicBezTo>
                  <a:cubicBezTo>
                    <a:pt x="13160" y="11242"/>
                    <a:pt x="13160" y="11242"/>
                    <a:pt x="13160" y="11242"/>
                  </a:cubicBezTo>
                  <a:cubicBezTo>
                    <a:pt x="13160" y="10737"/>
                    <a:pt x="13160" y="10737"/>
                    <a:pt x="13160" y="10737"/>
                  </a:cubicBezTo>
                  <a:cubicBezTo>
                    <a:pt x="19740" y="10737"/>
                    <a:pt x="19740" y="10737"/>
                    <a:pt x="19740" y="10737"/>
                  </a:cubicBezTo>
                  <a:cubicBezTo>
                    <a:pt x="19740" y="11242"/>
                    <a:pt x="19740" y="11242"/>
                    <a:pt x="19740" y="11242"/>
                  </a:cubicBezTo>
                  <a:cubicBezTo>
                    <a:pt x="18882" y="11242"/>
                    <a:pt x="18882" y="11242"/>
                    <a:pt x="18882" y="11242"/>
                  </a:cubicBezTo>
                  <a:cubicBezTo>
                    <a:pt x="18882" y="12126"/>
                    <a:pt x="18882" y="12126"/>
                    <a:pt x="18882" y="12126"/>
                  </a:cubicBezTo>
                  <a:cubicBezTo>
                    <a:pt x="18596" y="12379"/>
                    <a:pt x="18596" y="12379"/>
                    <a:pt x="18596" y="12379"/>
                  </a:cubicBezTo>
                  <a:cubicBezTo>
                    <a:pt x="17452" y="12379"/>
                    <a:pt x="17452" y="12379"/>
                    <a:pt x="17452" y="12379"/>
                  </a:cubicBezTo>
                  <a:cubicBezTo>
                    <a:pt x="17452" y="13263"/>
                    <a:pt x="17452" y="13263"/>
                    <a:pt x="17452" y="13263"/>
                  </a:cubicBezTo>
                  <a:cubicBezTo>
                    <a:pt x="17023" y="13263"/>
                    <a:pt x="17023" y="13263"/>
                    <a:pt x="17023" y="13263"/>
                  </a:cubicBezTo>
                  <a:cubicBezTo>
                    <a:pt x="18024" y="16926"/>
                    <a:pt x="18024" y="16926"/>
                    <a:pt x="18024" y="16926"/>
                  </a:cubicBezTo>
                  <a:cubicBezTo>
                    <a:pt x="17881" y="16926"/>
                    <a:pt x="17881" y="16926"/>
                    <a:pt x="17881" y="16926"/>
                  </a:cubicBezTo>
                  <a:cubicBezTo>
                    <a:pt x="16736" y="13768"/>
                    <a:pt x="16736" y="13768"/>
                    <a:pt x="16736" y="13768"/>
                  </a:cubicBezTo>
                  <a:cubicBezTo>
                    <a:pt x="16879" y="18063"/>
                    <a:pt x="16879" y="18063"/>
                    <a:pt x="16879" y="18063"/>
                  </a:cubicBezTo>
                  <a:close/>
                  <a:moveTo>
                    <a:pt x="12302" y="20716"/>
                  </a:moveTo>
                  <a:cubicBezTo>
                    <a:pt x="12302" y="9600"/>
                    <a:pt x="12302" y="9600"/>
                    <a:pt x="12302" y="9600"/>
                  </a:cubicBezTo>
                  <a:cubicBezTo>
                    <a:pt x="21028" y="9600"/>
                    <a:pt x="21028" y="9600"/>
                    <a:pt x="21028" y="9600"/>
                  </a:cubicBezTo>
                  <a:cubicBezTo>
                    <a:pt x="21028" y="12253"/>
                    <a:pt x="21028" y="12253"/>
                    <a:pt x="21028" y="12253"/>
                  </a:cubicBezTo>
                  <a:cubicBezTo>
                    <a:pt x="21028" y="12884"/>
                    <a:pt x="21028" y="13137"/>
                    <a:pt x="20885" y="13768"/>
                  </a:cubicBezTo>
                  <a:cubicBezTo>
                    <a:pt x="19883" y="17053"/>
                    <a:pt x="16021" y="19958"/>
                    <a:pt x="12302" y="20716"/>
                  </a:cubicBezTo>
                  <a:close/>
                  <a:moveTo>
                    <a:pt x="1574" y="6695"/>
                  </a:moveTo>
                  <a:cubicBezTo>
                    <a:pt x="1430" y="6568"/>
                    <a:pt x="1287" y="6316"/>
                    <a:pt x="1287" y="6189"/>
                  </a:cubicBezTo>
                  <a:cubicBezTo>
                    <a:pt x="1287" y="6063"/>
                    <a:pt x="1287" y="5937"/>
                    <a:pt x="1287" y="5937"/>
                  </a:cubicBezTo>
                  <a:cubicBezTo>
                    <a:pt x="2432" y="5432"/>
                    <a:pt x="4434" y="4295"/>
                    <a:pt x="5579" y="3789"/>
                  </a:cubicBezTo>
                  <a:cubicBezTo>
                    <a:pt x="5579" y="3789"/>
                    <a:pt x="5722" y="3663"/>
                    <a:pt x="5722" y="3537"/>
                  </a:cubicBezTo>
                  <a:cubicBezTo>
                    <a:pt x="6008" y="3411"/>
                    <a:pt x="7438" y="2653"/>
                    <a:pt x="7438" y="2526"/>
                  </a:cubicBezTo>
                  <a:cubicBezTo>
                    <a:pt x="6580" y="1389"/>
                    <a:pt x="6580" y="1389"/>
                    <a:pt x="6580" y="1389"/>
                  </a:cubicBezTo>
                  <a:cubicBezTo>
                    <a:pt x="6580" y="1263"/>
                    <a:pt x="6580" y="1263"/>
                    <a:pt x="6580" y="1263"/>
                  </a:cubicBezTo>
                  <a:cubicBezTo>
                    <a:pt x="7438" y="884"/>
                    <a:pt x="7438" y="884"/>
                    <a:pt x="7438" y="884"/>
                  </a:cubicBezTo>
                  <a:cubicBezTo>
                    <a:pt x="7581" y="884"/>
                    <a:pt x="7581" y="884"/>
                    <a:pt x="7581" y="884"/>
                  </a:cubicBezTo>
                  <a:cubicBezTo>
                    <a:pt x="8297" y="1895"/>
                    <a:pt x="8297" y="1895"/>
                    <a:pt x="8297" y="1895"/>
                  </a:cubicBezTo>
                  <a:cubicBezTo>
                    <a:pt x="8869" y="1895"/>
                    <a:pt x="8869" y="1895"/>
                    <a:pt x="8869" y="1895"/>
                  </a:cubicBezTo>
                  <a:cubicBezTo>
                    <a:pt x="9441" y="2653"/>
                    <a:pt x="9441" y="2653"/>
                    <a:pt x="9441" y="2653"/>
                  </a:cubicBezTo>
                  <a:cubicBezTo>
                    <a:pt x="9298" y="2653"/>
                    <a:pt x="9155" y="2779"/>
                    <a:pt x="9155" y="2905"/>
                  </a:cubicBezTo>
                  <a:cubicBezTo>
                    <a:pt x="9441" y="3411"/>
                    <a:pt x="9870" y="4168"/>
                    <a:pt x="10013" y="4800"/>
                  </a:cubicBezTo>
                  <a:cubicBezTo>
                    <a:pt x="10013" y="5053"/>
                    <a:pt x="9870" y="6063"/>
                    <a:pt x="9441" y="6316"/>
                  </a:cubicBezTo>
                  <a:cubicBezTo>
                    <a:pt x="9441" y="6316"/>
                    <a:pt x="9298" y="6316"/>
                    <a:pt x="9298" y="6189"/>
                  </a:cubicBezTo>
                  <a:cubicBezTo>
                    <a:pt x="9298" y="5305"/>
                    <a:pt x="9012" y="4421"/>
                    <a:pt x="8154" y="3411"/>
                  </a:cubicBezTo>
                  <a:cubicBezTo>
                    <a:pt x="8011" y="3411"/>
                    <a:pt x="5007" y="4926"/>
                    <a:pt x="4864" y="5053"/>
                  </a:cubicBezTo>
                  <a:cubicBezTo>
                    <a:pt x="3862" y="5558"/>
                    <a:pt x="2861" y="5937"/>
                    <a:pt x="2146" y="6442"/>
                  </a:cubicBezTo>
                  <a:cubicBezTo>
                    <a:pt x="1860" y="6568"/>
                    <a:pt x="1717" y="6568"/>
                    <a:pt x="1574" y="6695"/>
                  </a:cubicBezTo>
                  <a:close/>
                  <a:moveTo>
                    <a:pt x="16307" y="7705"/>
                  </a:moveTo>
                  <a:cubicBezTo>
                    <a:pt x="16307" y="7705"/>
                    <a:pt x="16450" y="7705"/>
                    <a:pt x="16450" y="7705"/>
                  </a:cubicBezTo>
                  <a:cubicBezTo>
                    <a:pt x="16450" y="7832"/>
                    <a:pt x="16593" y="7832"/>
                    <a:pt x="16593" y="7832"/>
                  </a:cubicBezTo>
                  <a:cubicBezTo>
                    <a:pt x="16593" y="7958"/>
                    <a:pt x="16593" y="7958"/>
                    <a:pt x="16593" y="7958"/>
                  </a:cubicBezTo>
                  <a:cubicBezTo>
                    <a:pt x="16593" y="8084"/>
                    <a:pt x="16593" y="8084"/>
                    <a:pt x="16593" y="8084"/>
                  </a:cubicBezTo>
                  <a:cubicBezTo>
                    <a:pt x="16450" y="8084"/>
                    <a:pt x="16450" y="8084"/>
                    <a:pt x="16450" y="8084"/>
                  </a:cubicBezTo>
                  <a:cubicBezTo>
                    <a:pt x="16450" y="7958"/>
                    <a:pt x="16307" y="7832"/>
                    <a:pt x="16307" y="7705"/>
                  </a:cubicBezTo>
                  <a:close/>
                  <a:moveTo>
                    <a:pt x="16736" y="8463"/>
                  </a:moveTo>
                  <a:cubicBezTo>
                    <a:pt x="16879" y="8463"/>
                    <a:pt x="16879" y="8463"/>
                    <a:pt x="17023" y="8463"/>
                  </a:cubicBezTo>
                  <a:cubicBezTo>
                    <a:pt x="17023" y="8463"/>
                    <a:pt x="17023" y="8463"/>
                    <a:pt x="17166" y="8337"/>
                  </a:cubicBezTo>
                  <a:cubicBezTo>
                    <a:pt x="17166" y="8337"/>
                    <a:pt x="17166" y="8463"/>
                    <a:pt x="17166" y="8463"/>
                  </a:cubicBezTo>
                  <a:cubicBezTo>
                    <a:pt x="17166" y="8463"/>
                    <a:pt x="17309" y="8463"/>
                    <a:pt x="17166" y="8463"/>
                  </a:cubicBezTo>
                  <a:cubicBezTo>
                    <a:pt x="17166" y="8463"/>
                    <a:pt x="17166" y="8463"/>
                    <a:pt x="17166" y="8463"/>
                  </a:cubicBezTo>
                  <a:cubicBezTo>
                    <a:pt x="17166" y="8589"/>
                    <a:pt x="17166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6879" y="8589"/>
                    <a:pt x="16736" y="8589"/>
                    <a:pt x="16736" y="8463"/>
                  </a:cubicBezTo>
                  <a:close/>
                  <a:moveTo>
                    <a:pt x="17166" y="8716"/>
                  </a:move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716"/>
                    <a:pt x="17309" y="8716"/>
                  </a:cubicBezTo>
                  <a:cubicBezTo>
                    <a:pt x="17309" y="8716"/>
                    <a:pt x="17309" y="8716"/>
                    <a:pt x="17309" y="8716"/>
                  </a:cubicBez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842"/>
                    <a:pt x="17166" y="8842"/>
                  </a:cubicBezTo>
                  <a:cubicBezTo>
                    <a:pt x="17166" y="8968"/>
                    <a:pt x="17166" y="9095"/>
                    <a:pt x="17166" y="9221"/>
                  </a:cubicBezTo>
                  <a:cubicBezTo>
                    <a:pt x="17166" y="9221"/>
                    <a:pt x="17166" y="9347"/>
                    <a:pt x="17166" y="9474"/>
                  </a:cubicBezTo>
                  <a:cubicBezTo>
                    <a:pt x="17166" y="9474"/>
                    <a:pt x="17166" y="9474"/>
                    <a:pt x="17166" y="9474"/>
                  </a:cubicBezTo>
                  <a:cubicBezTo>
                    <a:pt x="17166" y="9474"/>
                    <a:pt x="17023" y="9474"/>
                    <a:pt x="17023" y="9474"/>
                  </a:cubicBezTo>
                  <a:cubicBezTo>
                    <a:pt x="17023" y="9474"/>
                    <a:pt x="17023" y="9474"/>
                    <a:pt x="16879" y="9347"/>
                  </a:cubicBezTo>
                  <a:cubicBezTo>
                    <a:pt x="16736" y="9347"/>
                    <a:pt x="16593" y="9221"/>
                    <a:pt x="16593" y="9221"/>
                  </a:cubicBezTo>
                  <a:cubicBezTo>
                    <a:pt x="16450" y="9221"/>
                    <a:pt x="16450" y="9221"/>
                    <a:pt x="16450" y="9095"/>
                  </a:cubicBezTo>
                  <a:cubicBezTo>
                    <a:pt x="16450" y="9095"/>
                    <a:pt x="16593" y="9221"/>
                    <a:pt x="16593" y="9221"/>
                  </a:cubicBezTo>
                  <a:cubicBezTo>
                    <a:pt x="16736" y="9221"/>
                    <a:pt x="16736" y="9221"/>
                    <a:pt x="16879" y="9221"/>
                  </a:cubicBezTo>
                  <a:cubicBezTo>
                    <a:pt x="16879" y="9221"/>
                    <a:pt x="17023" y="9221"/>
                    <a:pt x="17023" y="9221"/>
                  </a:cubicBezTo>
                  <a:cubicBezTo>
                    <a:pt x="17023" y="9221"/>
                    <a:pt x="17023" y="9095"/>
                    <a:pt x="17023" y="9095"/>
                  </a:cubicBezTo>
                  <a:cubicBezTo>
                    <a:pt x="17023" y="8968"/>
                    <a:pt x="17023" y="8842"/>
                    <a:pt x="17023" y="8716"/>
                  </a:cubicBezTo>
                  <a:cubicBezTo>
                    <a:pt x="17023" y="8716"/>
                    <a:pt x="17023" y="8716"/>
                    <a:pt x="17023" y="8716"/>
                  </a:cubicBezTo>
                  <a:cubicBezTo>
                    <a:pt x="17023" y="8716"/>
                    <a:pt x="17023" y="8842"/>
                    <a:pt x="16879" y="8842"/>
                  </a:cubicBezTo>
                  <a:cubicBezTo>
                    <a:pt x="16879" y="8842"/>
                    <a:pt x="16736" y="8968"/>
                    <a:pt x="16593" y="8968"/>
                  </a:cubicBezTo>
                  <a:cubicBezTo>
                    <a:pt x="16450" y="8842"/>
                    <a:pt x="16450" y="8842"/>
                    <a:pt x="16450" y="8842"/>
                  </a:cubicBezTo>
                  <a:cubicBezTo>
                    <a:pt x="16593" y="8842"/>
                    <a:pt x="16593" y="8842"/>
                    <a:pt x="16593" y="8842"/>
                  </a:cubicBezTo>
                  <a:cubicBezTo>
                    <a:pt x="16593" y="8842"/>
                    <a:pt x="16736" y="8716"/>
                    <a:pt x="16736" y="8716"/>
                  </a:cubicBezTo>
                  <a:cubicBezTo>
                    <a:pt x="16879" y="8716"/>
                    <a:pt x="16879" y="8716"/>
                    <a:pt x="17023" y="8716"/>
                  </a:cubicBezTo>
                  <a:cubicBezTo>
                    <a:pt x="17023" y="8589"/>
                    <a:pt x="17166" y="8589"/>
                    <a:pt x="17309" y="8589"/>
                  </a:cubicBezTo>
                  <a:cubicBezTo>
                    <a:pt x="17309" y="8589"/>
                    <a:pt x="17309" y="8589"/>
                    <a:pt x="17452" y="8589"/>
                  </a:cubicBezTo>
                  <a:cubicBezTo>
                    <a:pt x="17452" y="8589"/>
                    <a:pt x="17452" y="8589"/>
                    <a:pt x="17595" y="8589"/>
                  </a:cubicBezTo>
                  <a:cubicBezTo>
                    <a:pt x="17595" y="8589"/>
                    <a:pt x="17595" y="8589"/>
                    <a:pt x="17595" y="8589"/>
                  </a:cubicBezTo>
                  <a:cubicBezTo>
                    <a:pt x="17595" y="8589"/>
                    <a:pt x="17595" y="8716"/>
                    <a:pt x="17595" y="8716"/>
                  </a:cubicBezTo>
                  <a:cubicBezTo>
                    <a:pt x="17452" y="8716"/>
                    <a:pt x="17309" y="8716"/>
                    <a:pt x="17166" y="8716"/>
                  </a:cubicBezTo>
                  <a:close/>
                  <a:moveTo>
                    <a:pt x="17166" y="7074"/>
                  </a:moveTo>
                  <a:cubicBezTo>
                    <a:pt x="17309" y="7074"/>
                    <a:pt x="17452" y="7074"/>
                    <a:pt x="17452" y="7200"/>
                  </a:cubicBezTo>
                  <a:cubicBezTo>
                    <a:pt x="17452" y="7200"/>
                    <a:pt x="17452" y="7326"/>
                    <a:pt x="17309" y="7326"/>
                  </a:cubicBezTo>
                  <a:cubicBezTo>
                    <a:pt x="17309" y="7326"/>
                    <a:pt x="17166" y="7326"/>
                    <a:pt x="17166" y="7453"/>
                  </a:cubicBezTo>
                  <a:cubicBezTo>
                    <a:pt x="17166" y="7453"/>
                    <a:pt x="17023" y="7453"/>
                    <a:pt x="17023" y="7453"/>
                  </a:cubicBezTo>
                  <a:cubicBezTo>
                    <a:pt x="17023" y="7453"/>
                    <a:pt x="17023" y="7453"/>
                    <a:pt x="17023" y="7453"/>
                  </a:cubicBezTo>
                  <a:cubicBezTo>
                    <a:pt x="17166" y="7453"/>
                    <a:pt x="17166" y="7453"/>
                    <a:pt x="17166" y="7453"/>
                  </a:cubicBezTo>
                  <a:cubicBezTo>
                    <a:pt x="17452" y="7326"/>
                    <a:pt x="17452" y="7326"/>
                    <a:pt x="17738" y="7326"/>
                  </a:cubicBezTo>
                  <a:cubicBezTo>
                    <a:pt x="17738" y="7326"/>
                    <a:pt x="17881" y="7200"/>
                    <a:pt x="17881" y="7326"/>
                  </a:cubicBezTo>
                  <a:cubicBezTo>
                    <a:pt x="18024" y="7326"/>
                    <a:pt x="18024" y="7326"/>
                    <a:pt x="18024" y="7326"/>
                  </a:cubicBezTo>
                  <a:cubicBezTo>
                    <a:pt x="18024" y="7453"/>
                    <a:pt x="17881" y="7453"/>
                    <a:pt x="17738" y="7579"/>
                  </a:cubicBezTo>
                  <a:cubicBezTo>
                    <a:pt x="17738" y="7579"/>
                    <a:pt x="17595" y="7705"/>
                    <a:pt x="17452" y="7832"/>
                  </a:cubicBezTo>
                  <a:cubicBezTo>
                    <a:pt x="17452" y="7832"/>
                    <a:pt x="17452" y="7832"/>
                    <a:pt x="17452" y="7958"/>
                  </a:cubicBezTo>
                  <a:cubicBezTo>
                    <a:pt x="17452" y="7958"/>
                    <a:pt x="17452" y="7958"/>
                    <a:pt x="17452" y="8084"/>
                  </a:cubicBezTo>
                  <a:cubicBezTo>
                    <a:pt x="17452" y="8084"/>
                    <a:pt x="17452" y="8084"/>
                    <a:pt x="17452" y="8084"/>
                  </a:cubicBezTo>
                  <a:cubicBezTo>
                    <a:pt x="17452" y="7958"/>
                    <a:pt x="17738" y="7958"/>
                    <a:pt x="17738" y="7958"/>
                  </a:cubicBezTo>
                  <a:cubicBezTo>
                    <a:pt x="17881" y="7958"/>
                    <a:pt x="17881" y="7958"/>
                    <a:pt x="17881" y="7958"/>
                  </a:cubicBezTo>
                  <a:cubicBezTo>
                    <a:pt x="18024" y="8084"/>
                    <a:pt x="17881" y="8084"/>
                    <a:pt x="17738" y="8211"/>
                  </a:cubicBezTo>
                  <a:cubicBezTo>
                    <a:pt x="17738" y="8211"/>
                    <a:pt x="17595" y="8211"/>
                    <a:pt x="17452" y="8211"/>
                  </a:cubicBezTo>
                  <a:cubicBezTo>
                    <a:pt x="17452" y="8211"/>
                    <a:pt x="17452" y="8337"/>
                    <a:pt x="17309" y="8337"/>
                  </a:cubicBezTo>
                  <a:cubicBezTo>
                    <a:pt x="17166" y="8337"/>
                    <a:pt x="17166" y="8337"/>
                    <a:pt x="17023" y="8337"/>
                  </a:cubicBezTo>
                  <a:cubicBezTo>
                    <a:pt x="17023" y="8337"/>
                    <a:pt x="17023" y="8337"/>
                    <a:pt x="17023" y="8337"/>
                  </a:cubicBezTo>
                  <a:cubicBezTo>
                    <a:pt x="17023" y="8337"/>
                    <a:pt x="17023" y="8337"/>
                    <a:pt x="17166" y="8337"/>
                  </a:cubicBezTo>
                  <a:cubicBezTo>
                    <a:pt x="17309" y="8211"/>
                    <a:pt x="17452" y="8211"/>
                    <a:pt x="17595" y="8084"/>
                  </a:cubicBezTo>
                  <a:cubicBezTo>
                    <a:pt x="17595" y="8084"/>
                    <a:pt x="17738" y="8084"/>
                    <a:pt x="17738" y="8084"/>
                  </a:cubicBezTo>
                  <a:cubicBezTo>
                    <a:pt x="17738" y="8084"/>
                    <a:pt x="17738" y="8084"/>
                    <a:pt x="17738" y="8084"/>
                  </a:cubicBezTo>
                  <a:cubicBezTo>
                    <a:pt x="17738" y="8084"/>
                    <a:pt x="17738" y="8084"/>
                    <a:pt x="17595" y="8084"/>
                  </a:cubicBezTo>
                  <a:cubicBezTo>
                    <a:pt x="17595" y="8084"/>
                    <a:pt x="17452" y="8084"/>
                    <a:pt x="17452" y="8084"/>
                  </a:cubicBezTo>
                  <a:cubicBezTo>
                    <a:pt x="17309" y="8084"/>
                    <a:pt x="17309" y="8084"/>
                    <a:pt x="17309" y="8084"/>
                  </a:cubicBezTo>
                  <a:cubicBezTo>
                    <a:pt x="17309" y="8211"/>
                    <a:pt x="17309" y="8211"/>
                    <a:pt x="17166" y="8211"/>
                  </a:cubicBezTo>
                  <a:cubicBezTo>
                    <a:pt x="17166" y="8211"/>
                    <a:pt x="17166" y="8211"/>
                    <a:pt x="17023" y="8211"/>
                  </a:cubicBezTo>
                  <a:cubicBezTo>
                    <a:pt x="17023" y="8211"/>
                    <a:pt x="17023" y="8211"/>
                    <a:pt x="17023" y="8211"/>
                  </a:cubicBezTo>
                  <a:cubicBezTo>
                    <a:pt x="16879" y="8211"/>
                    <a:pt x="16736" y="8337"/>
                    <a:pt x="16593" y="8337"/>
                  </a:cubicBezTo>
                  <a:cubicBezTo>
                    <a:pt x="16450" y="8463"/>
                    <a:pt x="16450" y="8716"/>
                    <a:pt x="16164" y="8716"/>
                  </a:cubicBezTo>
                  <a:cubicBezTo>
                    <a:pt x="16164" y="8716"/>
                    <a:pt x="16164" y="8716"/>
                    <a:pt x="16164" y="8716"/>
                  </a:cubicBezTo>
                  <a:cubicBezTo>
                    <a:pt x="16164" y="8716"/>
                    <a:pt x="16164" y="8589"/>
                    <a:pt x="16164" y="8589"/>
                  </a:cubicBezTo>
                  <a:cubicBezTo>
                    <a:pt x="16307" y="8463"/>
                    <a:pt x="16307" y="8463"/>
                    <a:pt x="16450" y="8337"/>
                  </a:cubicBezTo>
                  <a:cubicBezTo>
                    <a:pt x="16450" y="8337"/>
                    <a:pt x="16450" y="8211"/>
                    <a:pt x="16450" y="8211"/>
                  </a:cubicBezTo>
                  <a:cubicBezTo>
                    <a:pt x="16450" y="8337"/>
                    <a:pt x="16450" y="8337"/>
                    <a:pt x="16450" y="8337"/>
                  </a:cubicBezTo>
                  <a:cubicBezTo>
                    <a:pt x="16307" y="8463"/>
                    <a:pt x="16307" y="8463"/>
                    <a:pt x="16307" y="8589"/>
                  </a:cubicBezTo>
                  <a:cubicBezTo>
                    <a:pt x="16307" y="8589"/>
                    <a:pt x="16307" y="8589"/>
                    <a:pt x="16307" y="8589"/>
                  </a:cubicBezTo>
                  <a:cubicBezTo>
                    <a:pt x="16307" y="8589"/>
                    <a:pt x="16307" y="8589"/>
                    <a:pt x="16450" y="8463"/>
                  </a:cubicBezTo>
                  <a:cubicBezTo>
                    <a:pt x="16450" y="8463"/>
                    <a:pt x="16450" y="8463"/>
                    <a:pt x="16593" y="8337"/>
                  </a:cubicBezTo>
                  <a:cubicBezTo>
                    <a:pt x="16593" y="8337"/>
                    <a:pt x="16736" y="8211"/>
                    <a:pt x="16736" y="8211"/>
                  </a:cubicBezTo>
                  <a:cubicBezTo>
                    <a:pt x="16879" y="8211"/>
                    <a:pt x="16879" y="8211"/>
                    <a:pt x="17023" y="8211"/>
                  </a:cubicBezTo>
                  <a:cubicBezTo>
                    <a:pt x="17023" y="8084"/>
                    <a:pt x="17023" y="8084"/>
                    <a:pt x="17023" y="8084"/>
                  </a:cubicBezTo>
                  <a:cubicBezTo>
                    <a:pt x="17023" y="8084"/>
                    <a:pt x="17023" y="8084"/>
                    <a:pt x="17023" y="8084"/>
                  </a:cubicBezTo>
                  <a:cubicBezTo>
                    <a:pt x="17023" y="7958"/>
                    <a:pt x="16879" y="7958"/>
                    <a:pt x="16879" y="7958"/>
                  </a:cubicBezTo>
                  <a:cubicBezTo>
                    <a:pt x="16879" y="7958"/>
                    <a:pt x="16879" y="7958"/>
                    <a:pt x="16879" y="7958"/>
                  </a:cubicBezTo>
                  <a:cubicBezTo>
                    <a:pt x="16879" y="7958"/>
                    <a:pt x="16736" y="8084"/>
                    <a:pt x="16593" y="8084"/>
                  </a:cubicBezTo>
                  <a:cubicBezTo>
                    <a:pt x="16593" y="8084"/>
                    <a:pt x="16593" y="8084"/>
                    <a:pt x="16593" y="8084"/>
                  </a:cubicBezTo>
                  <a:cubicBezTo>
                    <a:pt x="16736" y="8084"/>
                    <a:pt x="16736" y="7958"/>
                    <a:pt x="16736" y="7832"/>
                  </a:cubicBezTo>
                  <a:cubicBezTo>
                    <a:pt x="16736" y="7832"/>
                    <a:pt x="16736" y="7832"/>
                    <a:pt x="16736" y="7832"/>
                  </a:cubicBezTo>
                  <a:cubicBezTo>
                    <a:pt x="16736" y="7832"/>
                    <a:pt x="16593" y="7958"/>
                    <a:pt x="16593" y="7832"/>
                  </a:cubicBezTo>
                  <a:cubicBezTo>
                    <a:pt x="16736" y="7832"/>
                    <a:pt x="16593" y="7705"/>
                    <a:pt x="16593" y="7705"/>
                  </a:cubicBezTo>
                  <a:cubicBezTo>
                    <a:pt x="16593" y="7705"/>
                    <a:pt x="16593" y="7579"/>
                    <a:pt x="16593" y="7579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736" y="7579"/>
                    <a:pt x="16736" y="7579"/>
                  </a:cubicBezTo>
                  <a:cubicBezTo>
                    <a:pt x="16736" y="7705"/>
                    <a:pt x="16736" y="7705"/>
                    <a:pt x="16879" y="7832"/>
                  </a:cubicBezTo>
                  <a:cubicBezTo>
                    <a:pt x="16879" y="7832"/>
                    <a:pt x="16879" y="7832"/>
                    <a:pt x="16879" y="7832"/>
                  </a:cubicBezTo>
                  <a:cubicBezTo>
                    <a:pt x="16879" y="7705"/>
                    <a:pt x="16879" y="7705"/>
                    <a:pt x="17023" y="7579"/>
                  </a:cubicBezTo>
                  <a:cubicBezTo>
                    <a:pt x="16879" y="7579"/>
                    <a:pt x="16879" y="7579"/>
                    <a:pt x="16879" y="7453"/>
                  </a:cubicBezTo>
                  <a:cubicBezTo>
                    <a:pt x="16879" y="7453"/>
                    <a:pt x="16879" y="7453"/>
                    <a:pt x="17023" y="7453"/>
                  </a:cubicBezTo>
                  <a:cubicBezTo>
                    <a:pt x="17023" y="7326"/>
                    <a:pt x="17166" y="7200"/>
                    <a:pt x="17309" y="7074"/>
                  </a:cubicBezTo>
                  <a:cubicBezTo>
                    <a:pt x="17166" y="7074"/>
                    <a:pt x="17166" y="7074"/>
                    <a:pt x="17166" y="7074"/>
                  </a:cubicBezTo>
                  <a:close/>
                  <a:moveTo>
                    <a:pt x="17738" y="7326"/>
                  </a:moveTo>
                  <a:cubicBezTo>
                    <a:pt x="17738" y="7453"/>
                    <a:pt x="17738" y="7453"/>
                    <a:pt x="17738" y="7453"/>
                  </a:cubicBezTo>
                  <a:cubicBezTo>
                    <a:pt x="17595" y="7579"/>
                    <a:pt x="17595" y="7579"/>
                    <a:pt x="17452" y="7705"/>
                  </a:cubicBezTo>
                  <a:cubicBezTo>
                    <a:pt x="17452" y="7705"/>
                    <a:pt x="17452" y="7705"/>
                    <a:pt x="17452" y="7832"/>
                  </a:cubicBezTo>
                  <a:cubicBezTo>
                    <a:pt x="17452" y="7832"/>
                    <a:pt x="17452" y="7832"/>
                    <a:pt x="17452" y="7832"/>
                  </a:cubicBezTo>
                  <a:cubicBezTo>
                    <a:pt x="17452" y="7832"/>
                    <a:pt x="17452" y="7832"/>
                    <a:pt x="17452" y="7832"/>
                  </a:cubicBezTo>
                  <a:cubicBezTo>
                    <a:pt x="17452" y="7579"/>
                    <a:pt x="17309" y="7579"/>
                    <a:pt x="17309" y="7453"/>
                  </a:cubicBezTo>
                  <a:cubicBezTo>
                    <a:pt x="17309" y="7453"/>
                    <a:pt x="17309" y="7453"/>
                    <a:pt x="17309" y="7453"/>
                  </a:cubicBezTo>
                  <a:cubicBezTo>
                    <a:pt x="17309" y="7453"/>
                    <a:pt x="17452" y="7453"/>
                    <a:pt x="17452" y="7453"/>
                  </a:cubicBezTo>
                  <a:cubicBezTo>
                    <a:pt x="17595" y="7453"/>
                    <a:pt x="17595" y="7326"/>
                    <a:pt x="17738" y="7326"/>
                  </a:cubicBezTo>
                  <a:close/>
                  <a:moveTo>
                    <a:pt x="17452" y="7832"/>
                  </a:moveTo>
                  <a:cubicBezTo>
                    <a:pt x="17452" y="7832"/>
                    <a:pt x="17452" y="7832"/>
                    <a:pt x="17452" y="7832"/>
                  </a:cubicBezTo>
                  <a:cubicBezTo>
                    <a:pt x="17309" y="7958"/>
                    <a:pt x="17166" y="7958"/>
                    <a:pt x="17166" y="8084"/>
                  </a:cubicBezTo>
                  <a:cubicBezTo>
                    <a:pt x="17166" y="8084"/>
                    <a:pt x="17166" y="7958"/>
                    <a:pt x="17166" y="7958"/>
                  </a:cubicBezTo>
                  <a:cubicBezTo>
                    <a:pt x="17166" y="7958"/>
                    <a:pt x="17166" y="7958"/>
                    <a:pt x="17166" y="7958"/>
                  </a:cubicBezTo>
                  <a:cubicBezTo>
                    <a:pt x="17166" y="7958"/>
                    <a:pt x="17166" y="7958"/>
                    <a:pt x="17166" y="7958"/>
                  </a:cubicBezTo>
                  <a:cubicBezTo>
                    <a:pt x="17166" y="7832"/>
                    <a:pt x="17452" y="7832"/>
                    <a:pt x="17452" y="7832"/>
                  </a:cubicBezTo>
                  <a:close/>
                  <a:moveTo>
                    <a:pt x="17023" y="7832"/>
                  </a:move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166" y="7705"/>
                    <a:pt x="17166" y="7705"/>
                  </a:cubicBezTo>
                  <a:cubicBezTo>
                    <a:pt x="17166" y="7705"/>
                    <a:pt x="17166" y="7705"/>
                    <a:pt x="17166" y="7705"/>
                  </a:cubicBezTo>
                  <a:cubicBezTo>
                    <a:pt x="17166" y="7579"/>
                    <a:pt x="17166" y="7579"/>
                    <a:pt x="17166" y="7579"/>
                  </a:cubicBezTo>
                  <a:cubicBezTo>
                    <a:pt x="17166" y="7579"/>
                    <a:pt x="17166" y="7579"/>
                    <a:pt x="17166" y="7579"/>
                  </a:cubicBezTo>
                  <a:cubicBezTo>
                    <a:pt x="17166" y="7579"/>
                    <a:pt x="17309" y="7579"/>
                    <a:pt x="17309" y="7579"/>
                  </a:cubicBezTo>
                  <a:cubicBezTo>
                    <a:pt x="17309" y="7579"/>
                    <a:pt x="17309" y="7705"/>
                    <a:pt x="17309" y="7705"/>
                  </a:cubicBezTo>
                  <a:cubicBezTo>
                    <a:pt x="17309" y="7832"/>
                    <a:pt x="17166" y="7832"/>
                    <a:pt x="17166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lose/>
                  <a:moveTo>
                    <a:pt x="15449" y="5811"/>
                  </a:moveTo>
                  <a:cubicBezTo>
                    <a:pt x="15020" y="5811"/>
                    <a:pt x="15020" y="5811"/>
                    <a:pt x="15020" y="5811"/>
                  </a:cubicBezTo>
                  <a:cubicBezTo>
                    <a:pt x="15020" y="5811"/>
                    <a:pt x="15020" y="5811"/>
                    <a:pt x="15020" y="5811"/>
                  </a:cubicBezTo>
                  <a:cubicBezTo>
                    <a:pt x="15020" y="5811"/>
                    <a:pt x="15020" y="5811"/>
                    <a:pt x="15020" y="5684"/>
                  </a:cubicBezTo>
                  <a:cubicBezTo>
                    <a:pt x="15020" y="5179"/>
                    <a:pt x="15020" y="5179"/>
                    <a:pt x="15020" y="5179"/>
                  </a:cubicBezTo>
                  <a:cubicBezTo>
                    <a:pt x="15020" y="5053"/>
                    <a:pt x="15020" y="5053"/>
                    <a:pt x="15020" y="5053"/>
                  </a:cubicBezTo>
                  <a:cubicBezTo>
                    <a:pt x="15020" y="5053"/>
                    <a:pt x="15020" y="5053"/>
                    <a:pt x="15020" y="5053"/>
                  </a:cubicBezTo>
                  <a:cubicBezTo>
                    <a:pt x="14877" y="5053"/>
                    <a:pt x="14877" y="5053"/>
                    <a:pt x="14877" y="5053"/>
                  </a:cubicBezTo>
                  <a:cubicBezTo>
                    <a:pt x="14877" y="4926"/>
                    <a:pt x="14877" y="4926"/>
                    <a:pt x="14877" y="4926"/>
                  </a:cubicBezTo>
                  <a:cubicBezTo>
                    <a:pt x="15020" y="4926"/>
                    <a:pt x="15020" y="4926"/>
                    <a:pt x="15163" y="4926"/>
                  </a:cubicBezTo>
                  <a:cubicBezTo>
                    <a:pt x="15163" y="4926"/>
                    <a:pt x="15163" y="4926"/>
                    <a:pt x="15163" y="4926"/>
                  </a:cubicBezTo>
                  <a:cubicBezTo>
                    <a:pt x="15306" y="4926"/>
                    <a:pt x="15306" y="4926"/>
                    <a:pt x="15306" y="4926"/>
                  </a:cubicBezTo>
                  <a:cubicBezTo>
                    <a:pt x="15306" y="5684"/>
                    <a:pt x="15306" y="5684"/>
                    <a:pt x="15306" y="5684"/>
                  </a:cubicBezTo>
                  <a:cubicBezTo>
                    <a:pt x="15306" y="5684"/>
                    <a:pt x="15306" y="5811"/>
                    <a:pt x="15449" y="5811"/>
                  </a:cubicBezTo>
                  <a:cubicBezTo>
                    <a:pt x="15449" y="5811"/>
                    <a:pt x="15449" y="5811"/>
                    <a:pt x="15449" y="5811"/>
                  </a:cubicBezTo>
                  <a:cubicBezTo>
                    <a:pt x="15449" y="5811"/>
                    <a:pt x="15449" y="5811"/>
                    <a:pt x="15449" y="5811"/>
                  </a:cubicBezTo>
                  <a:close/>
                  <a:moveTo>
                    <a:pt x="16450" y="5558"/>
                  </a:moveTo>
                  <a:cubicBezTo>
                    <a:pt x="16450" y="5684"/>
                    <a:pt x="16450" y="5684"/>
                    <a:pt x="16307" y="5811"/>
                  </a:cubicBezTo>
                  <a:cubicBezTo>
                    <a:pt x="16307" y="5811"/>
                    <a:pt x="16164" y="5811"/>
                    <a:pt x="16021" y="5811"/>
                  </a:cubicBezTo>
                  <a:cubicBezTo>
                    <a:pt x="16021" y="5811"/>
                    <a:pt x="15878" y="5811"/>
                    <a:pt x="15878" y="5811"/>
                  </a:cubicBezTo>
                  <a:cubicBezTo>
                    <a:pt x="15735" y="5811"/>
                    <a:pt x="15735" y="5684"/>
                    <a:pt x="15735" y="5684"/>
                  </a:cubicBezTo>
                  <a:cubicBezTo>
                    <a:pt x="15735" y="5558"/>
                    <a:pt x="15735" y="5432"/>
                    <a:pt x="15878" y="5432"/>
                  </a:cubicBezTo>
                  <a:cubicBezTo>
                    <a:pt x="15735" y="5305"/>
                    <a:pt x="15735" y="5179"/>
                    <a:pt x="15735" y="5179"/>
                  </a:cubicBezTo>
                  <a:cubicBezTo>
                    <a:pt x="15735" y="5053"/>
                    <a:pt x="15735" y="5053"/>
                    <a:pt x="15878" y="4926"/>
                  </a:cubicBezTo>
                  <a:cubicBezTo>
                    <a:pt x="15878" y="4926"/>
                    <a:pt x="16021" y="4926"/>
                    <a:pt x="16021" y="4926"/>
                  </a:cubicBezTo>
                  <a:cubicBezTo>
                    <a:pt x="16164" y="4926"/>
                    <a:pt x="16307" y="4926"/>
                    <a:pt x="16307" y="4926"/>
                  </a:cubicBezTo>
                  <a:cubicBezTo>
                    <a:pt x="16450" y="4926"/>
                    <a:pt x="16450" y="5053"/>
                    <a:pt x="16450" y="5053"/>
                  </a:cubicBezTo>
                  <a:cubicBezTo>
                    <a:pt x="16450" y="5179"/>
                    <a:pt x="16307" y="5305"/>
                    <a:pt x="16307" y="5305"/>
                  </a:cubicBezTo>
                  <a:cubicBezTo>
                    <a:pt x="16450" y="5432"/>
                    <a:pt x="16450" y="5558"/>
                    <a:pt x="16450" y="5558"/>
                  </a:cubicBezTo>
                  <a:close/>
                  <a:moveTo>
                    <a:pt x="16164" y="5053"/>
                  </a:moveTo>
                  <a:cubicBezTo>
                    <a:pt x="16164" y="5179"/>
                    <a:pt x="16164" y="5179"/>
                    <a:pt x="16164" y="5305"/>
                  </a:cubicBezTo>
                  <a:cubicBezTo>
                    <a:pt x="16164" y="5179"/>
                    <a:pt x="16021" y="5179"/>
                    <a:pt x="16021" y="5179"/>
                  </a:cubicBezTo>
                  <a:cubicBezTo>
                    <a:pt x="16021" y="5053"/>
                    <a:pt x="16021" y="5053"/>
                    <a:pt x="16021" y="5053"/>
                  </a:cubicBezTo>
                  <a:cubicBezTo>
                    <a:pt x="16021" y="5053"/>
                    <a:pt x="16021" y="4926"/>
                    <a:pt x="16021" y="4926"/>
                  </a:cubicBezTo>
                  <a:cubicBezTo>
                    <a:pt x="16021" y="4926"/>
                    <a:pt x="16021" y="4926"/>
                    <a:pt x="16021" y="4926"/>
                  </a:cubicBezTo>
                  <a:cubicBezTo>
                    <a:pt x="16164" y="4926"/>
                    <a:pt x="16164" y="4926"/>
                    <a:pt x="16164" y="5053"/>
                  </a:cubicBezTo>
                  <a:close/>
                  <a:moveTo>
                    <a:pt x="16164" y="5684"/>
                  </a:moveTo>
                  <a:cubicBezTo>
                    <a:pt x="16164" y="5684"/>
                    <a:pt x="16164" y="5811"/>
                    <a:pt x="16164" y="5811"/>
                  </a:cubicBezTo>
                  <a:cubicBezTo>
                    <a:pt x="16164" y="5811"/>
                    <a:pt x="16164" y="5811"/>
                    <a:pt x="16021" y="5811"/>
                  </a:cubicBezTo>
                  <a:cubicBezTo>
                    <a:pt x="16021" y="5811"/>
                    <a:pt x="16021" y="5811"/>
                    <a:pt x="16021" y="5811"/>
                  </a:cubicBezTo>
                  <a:cubicBezTo>
                    <a:pt x="15878" y="5684"/>
                    <a:pt x="15878" y="5684"/>
                    <a:pt x="15878" y="5684"/>
                  </a:cubicBezTo>
                  <a:cubicBezTo>
                    <a:pt x="15878" y="5558"/>
                    <a:pt x="16021" y="5432"/>
                    <a:pt x="16021" y="5432"/>
                  </a:cubicBezTo>
                  <a:cubicBezTo>
                    <a:pt x="16021" y="5432"/>
                    <a:pt x="16164" y="5558"/>
                    <a:pt x="16164" y="5558"/>
                  </a:cubicBezTo>
                  <a:cubicBezTo>
                    <a:pt x="16164" y="5558"/>
                    <a:pt x="16164" y="5558"/>
                    <a:pt x="16164" y="5558"/>
                  </a:cubicBezTo>
                  <a:cubicBezTo>
                    <a:pt x="16164" y="5684"/>
                    <a:pt x="16164" y="5684"/>
                    <a:pt x="16164" y="5684"/>
                  </a:cubicBezTo>
                  <a:close/>
                  <a:moveTo>
                    <a:pt x="17452" y="5305"/>
                  </a:moveTo>
                  <a:cubicBezTo>
                    <a:pt x="17452" y="5558"/>
                    <a:pt x="17452" y="5684"/>
                    <a:pt x="17309" y="5684"/>
                  </a:cubicBezTo>
                  <a:cubicBezTo>
                    <a:pt x="17309" y="5811"/>
                    <a:pt x="17166" y="5811"/>
                    <a:pt x="17023" y="5811"/>
                  </a:cubicBezTo>
                  <a:cubicBezTo>
                    <a:pt x="16879" y="5811"/>
                    <a:pt x="16879" y="5811"/>
                    <a:pt x="16736" y="5811"/>
                  </a:cubicBezTo>
                  <a:cubicBezTo>
                    <a:pt x="16736" y="5811"/>
                    <a:pt x="16736" y="5684"/>
                    <a:pt x="16736" y="5684"/>
                  </a:cubicBezTo>
                  <a:cubicBezTo>
                    <a:pt x="16736" y="5684"/>
                    <a:pt x="16736" y="5558"/>
                    <a:pt x="16736" y="5558"/>
                  </a:cubicBezTo>
                  <a:cubicBezTo>
                    <a:pt x="16736" y="5558"/>
                    <a:pt x="16879" y="5558"/>
                    <a:pt x="16879" y="5558"/>
                  </a:cubicBezTo>
                  <a:cubicBezTo>
                    <a:pt x="16879" y="5558"/>
                    <a:pt x="16879" y="5558"/>
                    <a:pt x="17023" y="5558"/>
                  </a:cubicBezTo>
                  <a:cubicBezTo>
                    <a:pt x="17023" y="5558"/>
                    <a:pt x="17023" y="5684"/>
                    <a:pt x="17023" y="5684"/>
                  </a:cubicBezTo>
                  <a:cubicBezTo>
                    <a:pt x="17023" y="5684"/>
                    <a:pt x="17023" y="5684"/>
                    <a:pt x="17023" y="5684"/>
                  </a:cubicBezTo>
                  <a:cubicBezTo>
                    <a:pt x="17023" y="5811"/>
                    <a:pt x="16879" y="5811"/>
                    <a:pt x="16879" y="5811"/>
                  </a:cubicBezTo>
                  <a:cubicBezTo>
                    <a:pt x="16879" y="5811"/>
                    <a:pt x="16879" y="5811"/>
                    <a:pt x="17023" y="5811"/>
                  </a:cubicBezTo>
                  <a:cubicBezTo>
                    <a:pt x="17023" y="5811"/>
                    <a:pt x="17023" y="5811"/>
                    <a:pt x="17023" y="5811"/>
                  </a:cubicBezTo>
                  <a:cubicBezTo>
                    <a:pt x="17166" y="5811"/>
                    <a:pt x="17166" y="5558"/>
                    <a:pt x="17166" y="5432"/>
                  </a:cubicBezTo>
                  <a:cubicBezTo>
                    <a:pt x="17166" y="5432"/>
                    <a:pt x="17023" y="5432"/>
                    <a:pt x="17023" y="5432"/>
                  </a:cubicBezTo>
                  <a:cubicBezTo>
                    <a:pt x="16879" y="5432"/>
                    <a:pt x="16879" y="5432"/>
                    <a:pt x="16736" y="5432"/>
                  </a:cubicBezTo>
                  <a:cubicBezTo>
                    <a:pt x="16736" y="5305"/>
                    <a:pt x="16736" y="5305"/>
                    <a:pt x="16736" y="5179"/>
                  </a:cubicBezTo>
                  <a:cubicBezTo>
                    <a:pt x="16736" y="5053"/>
                    <a:pt x="16736" y="5053"/>
                    <a:pt x="16736" y="4926"/>
                  </a:cubicBezTo>
                  <a:cubicBezTo>
                    <a:pt x="16879" y="4926"/>
                    <a:pt x="17023" y="4926"/>
                    <a:pt x="17023" y="4926"/>
                  </a:cubicBezTo>
                  <a:cubicBezTo>
                    <a:pt x="17166" y="4926"/>
                    <a:pt x="17309" y="4926"/>
                    <a:pt x="17309" y="5053"/>
                  </a:cubicBezTo>
                  <a:cubicBezTo>
                    <a:pt x="17452" y="5053"/>
                    <a:pt x="17452" y="5179"/>
                    <a:pt x="17452" y="5305"/>
                  </a:cubicBezTo>
                  <a:close/>
                  <a:moveTo>
                    <a:pt x="17166" y="5432"/>
                  </a:moveTo>
                  <a:cubicBezTo>
                    <a:pt x="17166" y="5432"/>
                    <a:pt x="17166" y="5432"/>
                    <a:pt x="17023" y="5432"/>
                  </a:cubicBezTo>
                  <a:cubicBezTo>
                    <a:pt x="17023" y="5432"/>
                    <a:pt x="17023" y="5432"/>
                    <a:pt x="17023" y="5179"/>
                  </a:cubicBezTo>
                  <a:cubicBezTo>
                    <a:pt x="17023" y="5179"/>
                    <a:pt x="17023" y="5053"/>
                    <a:pt x="17023" y="5053"/>
                  </a:cubicBezTo>
                  <a:cubicBezTo>
                    <a:pt x="17023" y="4926"/>
                    <a:pt x="17023" y="4926"/>
                    <a:pt x="17023" y="4926"/>
                  </a:cubicBezTo>
                  <a:cubicBezTo>
                    <a:pt x="17166" y="4926"/>
                    <a:pt x="17166" y="5053"/>
                    <a:pt x="17166" y="5179"/>
                  </a:cubicBezTo>
                  <a:cubicBezTo>
                    <a:pt x="17166" y="5305"/>
                    <a:pt x="17166" y="5305"/>
                    <a:pt x="17166" y="5432"/>
                  </a:cubicBezTo>
                  <a:close/>
                  <a:moveTo>
                    <a:pt x="18453" y="5558"/>
                  </a:moveTo>
                  <a:cubicBezTo>
                    <a:pt x="18453" y="5684"/>
                    <a:pt x="18310" y="5684"/>
                    <a:pt x="18310" y="5811"/>
                  </a:cubicBezTo>
                  <a:cubicBezTo>
                    <a:pt x="18310" y="5811"/>
                    <a:pt x="18167" y="5811"/>
                    <a:pt x="18024" y="5811"/>
                  </a:cubicBezTo>
                  <a:cubicBezTo>
                    <a:pt x="17881" y="5811"/>
                    <a:pt x="17881" y="5811"/>
                    <a:pt x="17738" y="5684"/>
                  </a:cubicBezTo>
                  <a:cubicBezTo>
                    <a:pt x="17738" y="5684"/>
                    <a:pt x="17738" y="5558"/>
                    <a:pt x="17738" y="5432"/>
                  </a:cubicBezTo>
                  <a:cubicBezTo>
                    <a:pt x="17738" y="5179"/>
                    <a:pt x="17738" y="5179"/>
                    <a:pt x="17738" y="5053"/>
                  </a:cubicBezTo>
                  <a:cubicBezTo>
                    <a:pt x="17881" y="4926"/>
                    <a:pt x="18024" y="4926"/>
                    <a:pt x="18167" y="4926"/>
                  </a:cubicBezTo>
                  <a:cubicBezTo>
                    <a:pt x="18167" y="4926"/>
                    <a:pt x="18310" y="4926"/>
                    <a:pt x="18310" y="4926"/>
                  </a:cubicBezTo>
                  <a:cubicBezTo>
                    <a:pt x="18310" y="4926"/>
                    <a:pt x="18453" y="5053"/>
                    <a:pt x="18453" y="5053"/>
                  </a:cubicBezTo>
                  <a:cubicBezTo>
                    <a:pt x="18453" y="5053"/>
                    <a:pt x="18310" y="5179"/>
                    <a:pt x="18310" y="5179"/>
                  </a:cubicBezTo>
                  <a:cubicBezTo>
                    <a:pt x="18310" y="5179"/>
                    <a:pt x="18310" y="5179"/>
                    <a:pt x="18310" y="5179"/>
                  </a:cubicBezTo>
                  <a:cubicBezTo>
                    <a:pt x="18167" y="5179"/>
                    <a:pt x="18167" y="5179"/>
                    <a:pt x="18167" y="5179"/>
                  </a:cubicBezTo>
                  <a:cubicBezTo>
                    <a:pt x="18167" y="5179"/>
                    <a:pt x="18024" y="5053"/>
                    <a:pt x="18024" y="5053"/>
                  </a:cubicBezTo>
                  <a:cubicBezTo>
                    <a:pt x="18024" y="5053"/>
                    <a:pt x="18167" y="5053"/>
                    <a:pt x="18167" y="5053"/>
                  </a:cubicBezTo>
                  <a:cubicBezTo>
                    <a:pt x="18167" y="4926"/>
                    <a:pt x="18167" y="4926"/>
                    <a:pt x="18167" y="4926"/>
                  </a:cubicBezTo>
                  <a:cubicBezTo>
                    <a:pt x="18167" y="4926"/>
                    <a:pt x="18167" y="4926"/>
                    <a:pt x="18167" y="4926"/>
                  </a:cubicBezTo>
                  <a:cubicBezTo>
                    <a:pt x="18024" y="4926"/>
                    <a:pt x="17881" y="5053"/>
                    <a:pt x="17881" y="5305"/>
                  </a:cubicBezTo>
                  <a:cubicBezTo>
                    <a:pt x="18024" y="5305"/>
                    <a:pt x="18024" y="5305"/>
                    <a:pt x="18167" y="5305"/>
                  </a:cubicBezTo>
                  <a:cubicBezTo>
                    <a:pt x="18167" y="5305"/>
                    <a:pt x="18310" y="5305"/>
                    <a:pt x="18310" y="5305"/>
                  </a:cubicBezTo>
                  <a:cubicBezTo>
                    <a:pt x="18310" y="5432"/>
                    <a:pt x="18453" y="5432"/>
                    <a:pt x="18453" y="5558"/>
                  </a:cubicBezTo>
                  <a:close/>
                  <a:moveTo>
                    <a:pt x="18167" y="5558"/>
                  </a:moveTo>
                  <a:cubicBezTo>
                    <a:pt x="18167" y="5558"/>
                    <a:pt x="18167" y="5684"/>
                    <a:pt x="18167" y="5684"/>
                  </a:cubicBezTo>
                  <a:cubicBezTo>
                    <a:pt x="18167" y="5811"/>
                    <a:pt x="18167" y="5811"/>
                    <a:pt x="18024" y="5811"/>
                  </a:cubicBezTo>
                  <a:cubicBezTo>
                    <a:pt x="18024" y="5811"/>
                    <a:pt x="17881" y="5684"/>
                    <a:pt x="17881" y="5558"/>
                  </a:cubicBezTo>
                  <a:cubicBezTo>
                    <a:pt x="17881" y="5558"/>
                    <a:pt x="17881" y="5432"/>
                    <a:pt x="17881" y="5432"/>
                  </a:cubicBezTo>
                  <a:cubicBezTo>
                    <a:pt x="17881" y="5432"/>
                    <a:pt x="17881" y="5305"/>
                    <a:pt x="17881" y="5305"/>
                  </a:cubicBezTo>
                  <a:cubicBezTo>
                    <a:pt x="18024" y="5305"/>
                    <a:pt x="18024" y="5305"/>
                    <a:pt x="18024" y="5305"/>
                  </a:cubicBezTo>
                  <a:cubicBezTo>
                    <a:pt x="18167" y="5305"/>
                    <a:pt x="18167" y="5432"/>
                    <a:pt x="18167" y="555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>
            <a:off x="1935480" y="389255"/>
            <a:ext cx="7114540" cy="619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需求分析讨论过程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241" y="1583344"/>
            <a:ext cx="4019535" cy="2606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240" y="4517269"/>
            <a:ext cx="4019535" cy="2053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" y="1583344"/>
            <a:ext cx="5126038" cy="4987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>
            <a:off x="1935445" y="389135"/>
            <a:ext cx="5462592" cy="61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代码和后端实现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14605" y="1546285"/>
            <a:ext cx="12192000" cy="3465770"/>
          </a:xfrm>
          <a:prstGeom prst="rect">
            <a:avLst/>
          </a:prstGeom>
          <a:solidFill>
            <a:srgbClr val="1E4F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组合 11"/>
          <p:cNvGrpSpPr/>
          <p:nvPr/>
        </p:nvGrpSpPr>
        <p:grpSpPr>
          <a:xfrm>
            <a:off x="5751436" y="870016"/>
            <a:ext cx="6120342" cy="4790625"/>
            <a:chOff x="745" y="2042"/>
            <a:chExt cx="6560" cy="6885"/>
          </a:xfrm>
        </p:grpSpPr>
        <p:sp>
          <p:nvSpPr>
            <p:cNvPr id="9" name="Rectangle 18"/>
            <p:cNvSpPr/>
            <p:nvPr/>
          </p:nvSpPr>
          <p:spPr>
            <a:xfrm>
              <a:off x="745" y="2042"/>
              <a:ext cx="6560" cy="6885"/>
            </a:xfrm>
            <a:prstGeom prst="rect">
              <a:avLst/>
            </a:prstGeom>
            <a:solidFill>
              <a:srgbClr val="009C9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en-GB" sz="2400">
                <a:sym typeface="Arial" panose="020B0604020202020204" pitchFamily="34" charset="0"/>
              </a:endParaRPr>
            </a:p>
          </p:txBody>
        </p:sp>
        <p:sp>
          <p:nvSpPr>
            <p:cNvPr id="10" name="Rectangle 21"/>
            <p:cNvSpPr/>
            <p:nvPr/>
          </p:nvSpPr>
          <p:spPr>
            <a:xfrm>
              <a:off x="1702" y="2204"/>
              <a:ext cx="4625" cy="79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基于微信小程序的</a:t>
              </a:r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课堂教学系统</a:t>
              </a:r>
              <a:endPara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537970"/>
            <a:ext cx="3486150" cy="35077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effectLst/>
        </p:spPr>
      </p:pic>
      <p:sp>
        <p:nvSpPr>
          <p:cNvPr id="11" name="Rectangle 21"/>
          <p:cNvSpPr/>
          <p:nvPr/>
        </p:nvSpPr>
        <p:spPr>
          <a:xfrm>
            <a:off x="6029269" y="1933526"/>
            <a:ext cx="5545627" cy="2674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利用微信开发者工具实现小程序开发。</a:t>
            </a:r>
            <a:endParaRPr lang="en-US" altLang="zh-CN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基于</a:t>
            </a:r>
            <a:r>
              <a:rPr lang="en-US" altLang="zh-CN" sz="2000" b="1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bmob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后端云的服务器搭建。</a:t>
            </a:r>
            <a:endParaRPr lang="en-US" altLang="zh-CN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主要使用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JavaScript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WXML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WXSS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。微信公众平台提供了相关开发文档和组建文档，供各个开发者进行学习。</a:t>
            </a:r>
            <a:endParaRPr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en-GB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0" y="0"/>
            <a:ext cx="12192000" cy="685739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-2959"/>
            <a:ext cx="12192000" cy="685739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43317" y="836713"/>
            <a:ext cx="3168352" cy="3744415"/>
          </a:xfrm>
          <a:prstGeom prst="rect">
            <a:avLst/>
          </a:prstGeom>
          <a:solidFill>
            <a:srgbClr val="009C9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232971" y="4066392"/>
            <a:ext cx="210219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456855" y="1023809"/>
            <a:ext cx="1396536" cy="2451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3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3" name="Title 13"/>
          <p:cNvSpPr txBox="1"/>
          <p:nvPr/>
        </p:nvSpPr>
        <p:spPr>
          <a:xfrm>
            <a:off x="1815622" y="3322203"/>
            <a:ext cx="2936897" cy="716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anose="020B04030304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PART ONE</a:t>
            </a:r>
          </a:p>
        </p:txBody>
      </p:sp>
      <p:sp>
        <p:nvSpPr>
          <p:cNvPr id="19" name="Content Placeholder 2"/>
          <p:cNvSpPr txBox="1"/>
          <p:nvPr/>
        </p:nvSpPr>
        <p:spPr>
          <a:xfrm>
            <a:off x="7340909" y="2708920"/>
            <a:ext cx="5023396" cy="1362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成员介绍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6030831" y="2394408"/>
            <a:ext cx="0" cy="4463592"/>
          </a:xfrm>
          <a:prstGeom prst="line">
            <a:avLst/>
          </a:prstGeom>
          <a:ln>
            <a:solidFill>
              <a:schemeClr val="bg2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组合 27"/>
          <p:cNvGrpSpPr/>
          <p:nvPr/>
        </p:nvGrpSpPr>
        <p:grpSpPr>
          <a:xfrm>
            <a:off x="9757227" y="523482"/>
            <a:ext cx="1757636" cy="505219"/>
            <a:chOff x="0" y="0"/>
            <a:chExt cx="1757634" cy="505218"/>
          </a:xfrm>
        </p:grpSpPr>
        <p:sp>
          <p:nvSpPr>
            <p:cNvPr id="118" name="ïśḷide"/>
            <p:cNvSpPr/>
            <p:nvPr/>
          </p:nvSpPr>
          <p:spPr>
            <a:xfrm>
              <a:off x="546903" y="331809"/>
              <a:ext cx="1152166" cy="7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9" y="17600"/>
                  </a:moveTo>
                  <a:cubicBezTo>
                    <a:pt x="316" y="17600"/>
                    <a:pt x="211" y="16800"/>
                    <a:pt x="158" y="16800"/>
                  </a:cubicBezTo>
                  <a:cubicBezTo>
                    <a:pt x="105" y="16800"/>
                    <a:pt x="53" y="16000"/>
                    <a:pt x="0" y="16000"/>
                  </a:cubicBezTo>
                  <a:cubicBezTo>
                    <a:pt x="0" y="13600"/>
                    <a:pt x="0" y="13600"/>
                    <a:pt x="0" y="13600"/>
                  </a:cubicBezTo>
                  <a:cubicBezTo>
                    <a:pt x="53" y="13600"/>
                    <a:pt x="53" y="13600"/>
                    <a:pt x="53" y="13600"/>
                  </a:cubicBezTo>
                  <a:cubicBezTo>
                    <a:pt x="53" y="13600"/>
                    <a:pt x="105" y="14400"/>
                    <a:pt x="211" y="15200"/>
                  </a:cubicBezTo>
                  <a:cubicBezTo>
                    <a:pt x="263" y="15200"/>
                    <a:pt x="316" y="15200"/>
                    <a:pt x="369" y="15200"/>
                  </a:cubicBezTo>
                  <a:cubicBezTo>
                    <a:pt x="421" y="15200"/>
                    <a:pt x="474" y="15200"/>
                    <a:pt x="527" y="14400"/>
                  </a:cubicBezTo>
                  <a:cubicBezTo>
                    <a:pt x="580" y="14400"/>
                    <a:pt x="580" y="13600"/>
                    <a:pt x="580" y="12800"/>
                  </a:cubicBezTo>
                  <a:cubicBezTo>
                    <a:pt x="580" y="12000"/>
                    <a:pt x="580" y="11200"/>
                    <a:pt x="580" y="11200"/>
                  </a:cubicBezTo>
                  <a:cubicBezTo>
                    <a:pt x="527" y="10400"/>
                    <a:pt x="527" y="10400"/>
                    <a:pt x="474" y="10400"/>
                  </a:cubicBezTo>
                  <a:cubicBezTo>
                    <a:pt x="421" y="10400"/>
                    <a:pt x="421" y="9600"/>
                    <a:pt x="369" y="9600"/>
                  </a:cubicBezTo>
                  <a:cubicBezTo>
                    <a:pt x="369" y="9600"/>
                    <a:pt x="316" y="9600"/>
                    <a:pt x="263" y="9600"/>
                  </a:cubicBezTo>
                  <a:cubicBezTo>
                    <a:pt x="263" y="9600"/>
                    <a:pt x="211" y="8800"/>
                    <a:pt x="158" y="8800"/>
                  </a:cubicBezTo>
                  <a:cubicBezTo>
                    <a:pt x="158" y="8800"/>
                    <a:pt x="105" y="8800"/>
                    <a:pt x="105" y="8000"/>
                  </a:cubicBezTo>
                  <a:cubicBezTo>
                    <a:pt x="53" y="8000"/>
                    <a:pt x="53" y="7200"/>
                    <a:pt x="53" y="6400"/>
                  </a:cubicBezTo>
                  <a:cubicBezTo>
                    <a:pt x="53" y="6400"/>
                    <a:pt x="53" y="5600"/>
                    <a:pt x="53" y="4800"/>
                  </a:cubicBezTo>
                  <a:cubicBezTo>
                    <a:pt x="53" y="4000"/>
                    <a:pt x="53" y="2400"/>
                    <a:pt x="105" y="1600"/>
                  </a:cubicBezTo>
                  <a:cubicBezTo>
                    <a:pt x="211" y="800"/>
                    <a:pt x="263" y="800"/>
                    <a:pt x="369" y="800"/>
                  </a:cubicBezTo>
                  <a:cubicBezTo>
                    <a:pt x="421" y="800"/>
                    <a:pt x="527" y="800"/>
                    <a:pt x="580" y="800"/>
                  </a:cubicBezTo>
                  <a:cubicBezTo>
                    <a:pt x="632" y="800"/>
                    <a:pt x="685" y="1600"/>
                    <a:pt x="685" y="1600"/>
                  </a:cubicBezTo>
                  <a:cubicBezTo>
                    <a:pt x="685" y="4000"/>
                    <a:pt x="685" y="4000"/>
                    <a:pt x="685" y="4000"/>
                  </a:cubicBezTo>
                  <a:cubicBezTo>
                    <a:pt x="685" y="4000"/>
                    <a:pt x="685" y="4000"/>
                    <a:pt x="685" y="4000"/>
                  </a:cubicBezTo>
                  <a:cubicBezTo>
                    <a:pt x="685" y="4000"/>
                    <a:pt x="632" y="3200"/>
                    <a:pt x="580" y="3200"/>
                  </a:cubicBezTo>
                  <a:cubicBezTo>
                    <a:pt x="527" y="2400"/>
                    <a:pt x="474" y="2400"/>
                    <a:pt x="421" y="2400"/>
                  </a:cubicBezTo>
                  <a:cubicBezTo>
                    <a:pt x="316" y="2400"/>
                    <a:pt x="263" y="2400"/>
                    <a:pt x="263" y="3200"/>
                  </a:cubicBezTo>
                  <a:cubicBezTo>
                    <a:pt x="211" y="3200"/>
                    <a:pt x="158" y="4000"/>
                    <a:pt x="158" y="4800"/>
                  </a:cubicBezTo>
                  <a:cubicBezTo>
                    <a:pt x="158" y="5600"/>
                    <a:pt x="211" y="6400"/>
                    <a:pt x="211" y="6400"/>
                  </a:cubicBezTo>
                  <a:cubicBezTo>
                    <a:pt x="211" y="7200"/>
                    <a:pt x="263" y="7200"/>
                    <a:pt x="316" y="7200"/>
                  </a:cubicBezTo>
                  <a:cubicBezTo>
                    <a:pt x="369" y="7200"/>
                    <a:pt x="369" y="8000"/>
                    <a:pt x="421" y="8000"/>
                  </a:cubicBezTo>
                  <a:cubicBezTo>
                    <a:pt x="474" y="8000"/>
                    <a:pt x="527" y="8000"/>
                    <a:pt x="527" y="8000"/>
                  </a:cubicBezTo>
                  <a:cubicBezTo>
                    <a:pt x="632" y="8800"/>
                    <a:pt x="685" y="8800"/>
                    <a:pt x="685" y="9600"/>
                  </a:cubicBezTo>
                  <a:cubicBezTo>
                    <a:pt x="738" y="10400"/>
                    <a:pt x="738" y="11200"/>
                    <a:pt x="738" y="12000"/>
                  </a:cubicBezTo>
                  <a:cubicBezTo>
                    <a:pt x="738" y="12800"/>
                    <a:pt x="738" y="13600"/>
                    <a:pt x="738" y="14400"/>
                  </a:cubicBezTo>
                  <a:cubicBezTo>
                    <a:pt x="685" y="15200"/>
                    <a:pt x="685" y="15200"/>
                    <a:pt x="632" y="16000"/>
                  </a:cubicBezTo>
                  <a:cubicBezTo>
                    <a:pt x="632" y="16000"/>
                    <a:pt x="580" y="16800"/>
                    <a:pt x="527" y="16800"/>
                  </a:cubicBezTo>
                  <a:cubicBezTo>
                    <a:pt x="474" y="16800"/>
                    <a:pt x="421" y="17600"/>
                    <a:pt x="369" y="17600"/>
                  </a:cubicBezTo>
                  <a:close/>
                  <a:moveTo>
                    <a:pt x="1633" y="11200"/>
                  </a:moveTo>
                  <a:cubicBezTo>
                    <a:pt x="1633" y="12800"/>
                    <a:pt x="1580" y="14400"/>
                    <a:pt x="1528" y="16000"/>
                  </a:cubicBezTo>
                  <a:cubicBezTo>
                    <a:pt x="1475" y="16800"/>
                    <a:pt x="1370" y="17600"/>
                    <a:pt x="1264" y="17600"/>
                  </a:cubicBezTo>
                  <a:cubicBezTo>
                    <a:pt x="1159" y="17600"/>
                    <a:pt x="1054" y="16800"/>
                    <a:pt x="1001" y="15200"/>
                  </a:cubicBezTo>
                  <a:cubicBezTo>
                    <a:pt x="948" y="14400"/>
                    <a:pt x="896" y="12800"/>
                    <a:pt x="896" y="11200"/>
                  </a:cubicBezTo>
                  <a:cubicBezTo>
                    <a:pt x="896" y="8800"/>
                    <a:pt x="948" y="7200"/>
                    <a:pt x="1001" y="6400"/>
                  </a:cubicBezTo>
                  <a:cubicBezTo>
                    <a:pt x="1106" y="4800"/>
                    <a:pt x="1159" y="4800"/>
                    <a:pt x="1264" y="4800"/>
                  </a:cubicBezTo>
                  <a:cubicBezTo>
                    <a:pt x="1370" y="4800"/>
                    <a:pt x="1475" y="4800"/>
                    <a:pt x="1528" y="6400"/>
                  </a:cubicBezTo>
                  <a:cubicBezTo>
                    <a:pt x="1580" y="7200"/>
                    <a:pt x="1633" y="8800"/>
                    <a:pt x="1633" y="11200"/>
                  </a:cubicBezTo>
                  <a:close/>
                  <a:moveTo>
                    <a:pt x="1475" y="11200"/>
                  </a:moveTo>
                  <a:cubicBezTo>
                    <a:pt x="1475" y="9600"/>
                    <a:pt x="1475" y="8000"/>
                    <a:pt x="1422" y="7200"/>
                  </a:cubicBezTo>
                  <a:cubicBezTo>
                    <a:pt x="1422" y="6400"/>
                    <a:pt x="1370" y="6400"/>
                    <a:pt x="1264" y="6400"/>
                  </a:cubicBezTo>
                  <a:cubicBezTo>
                    <a:pt x="1212" y="6400"/>
                    <a:pt x="1159" y="6400"/>
                    <a:pt x="1106" y="7200"/>
                  </a:cubicBezTo>
                  <a:cubicBezTo>
                    <a:pt x="1054" y="8000"/>
                    <a:pt x="1054" y="9600"/>
                    <a:pt x="1054" y="11200"/>
                  </a:cubicBezTo>
                  <a:cubicBezTo>
                    <a:pt x="1054" y="12800"/>
                    <a:pt x="1054" y="13600"/>
                    <a:pt x="1106" y="14400"/>
                  </a:cubicBezTo>
                  <a:cubicBezTo>
                    <a:pt x="1159" y="15200"/>
                    <a:pt x="1212" y="15200"/>
                    <a:pt x="1264" y="15200"/>
                  </a:cubicBezTo>
                  <a:cubicBezTo>
                    <a:pt x="1370" y="15200"/>
                    <a:pt x="1422" y="15200"/>
                    <a:pt x="1422" y="14400"/>
                  </a:cubicBezTo>
                  <a:cubicBezTo>
                    <a:pt x="1475" y="13600"/>
                    <a:pt x="1475" y="12800"/>
                    <a:pt x="1475" y="11200"/>
                  </a:cubicBezTo>
                  <a:close/>
                  <a:moveTo>
                    <a:pt x="2476" y="16800"/>
                  </a:moveTo>
                  <a:cubicBezTo>
                    <a:pt x="2371" y="16800"/>
                    <a:pt x="2371" y="16800"/>
                    <a:pt x="2371" y="16800"/>
                  </a:cubicBezTo>
                  <a:cubicBezTo>
                    <a:pt x="2371" y="16000"/>
                    <a:pt x="2371" y="16000"/>
                    <a:pt x="2371" y="16000"/>
                  </a:cubicBezTo>
                  <a:cubicBezTo>
                    <a:pt x="2318" y="16000"/>
                    <a:pt x="2265" y="16800"/>
                    <a:pt x="2213" y="16800"/>
                  </a:cubicBezTo>
                  <a:cubicBezTo>
                    <a:pt x="2213" y="16800"/>
                    <a:pt x="2160" y="17600"/>
                    <a:pt x="2107" y="17600"/>
                  </a:cubicBezTo>
                  <a:cubicBezTo>
                    <a:pt x="2055" y="17600"/>
                    <a:pt x="2055" y="17600"/>
                    <a:pt x="2002" y="16800"/>
                  </a:cubicBezTo>
                  <a:cubicBezTo>
                    <a:pt x="2002" y="16800"/>
                    <a:pt x="1949" y="16800"/>
                    <a:pt x="1949" y="16000"/>
                  </a:cubicBezTo>
                  <a:cubicBezTo>
                    <a:pt x="1897" y="16000"/>
                    <a:pt x="1897" y="15200"/>
                    <a:pt x="1897" y="15200"/>
                  </a:cubicBezTo>
                  <a:cubicBezTo>
                    <a:pt x="1844" y="14400"/>
                    <a:pt x="1844" y="13600"/>
                    <a:pt x="1844" y="12800"/>
                  </a:cubicBezTo>
                  <a:cubicBezTo>
                    <a:pt x="1844" y="4800"/>
                    <a:pt x="1844" y="4800"/>
                    <a:pt x="1844" y="4800"/>
                  </a:cubicBezTo>
                  <a:cubicBezTo>
                    <a:pt x="2002" y="4800"/>
                    <a:pt x="2002" y="4800"/>
                    <a:pt x="2002" y="4800"/>
                  </a:cubicBezTo>
                  <a:cubicBezTo>
                    <a:pt x="2002" y="12000"/>
                    <a:pt x="2002" y="12000"/>
                    <a:pt x="2002" y="12000"/>
                  </a:cubicBezTo>
                  <a:cubicBezTo>
                    <a:pt x="2002" y="12000"/>
                    <a:pt x="2002" y="12800"/>
                    <a:pt x="2002" y="13600"/>
                  </a:cubicBezTo>
                  <a:cubicBezTo>
                    <a:pt x="2002" y="13600"/>
                    <a:pt x="2002" y="14400"/>
                    <a:pt x="2002" y="14400"/>
                  </a:cubicBezTo>
                  <a:cubicBezTo>
                    <a:pt x="2002" y="14400"/>
                    <a:pt x="2055" y="15200"/>
                    <a:pt x="2055" y="15200"/>
                  </a:cubicBezTo>
                  <a:cubicBezTo>
                    <a:pt x="2055" y="15200"/>
                    <a:pt x="2107" y="15200"/>
                    <a:pt x="2160" y="15200"/>
                  </a:cubicBezTo>
                  <a:cubicBezTo>
                    <a:pt x="2160" y="15200"/>
                    <a:pt x="2213" y="15200"/>
                    <a:pt x="2265" y="15200"/>
                  </a:cubicBezTo>
                  <a:cubicBezTo>
                    <a:pt x="2265" y="14400"/>
                    <a:pt x="2318" y="14400"/>
                    <a:pt x="2371" y="13600"/>
                  </a:cubicBezTo>
                  <a:cubicBezTo>
                    <a:pt x="2371" y="4800"/>
                    <a:pt x="2371" y="4800"/>
                    <a:pt x="2371" y="4800"/>
                  </a:cubicBezTo>
                  <a:cubicBezTo>
                    <a:pt x="2476" y="4800"/>
                    <a:pt x="2476" y="4800"/>
                    <a:pt x="2476" y="4800"/>
                  </a:cubicBezTo>
                  <a:cubicBezTo>
                    <a:pt x="2476" y="16800"/>
                    <a:pt x="2476" y="16800"/>
                    <a:pt x="2476" y="16800"/>
                  </a:cubicBezTo>
                  <a:close/>
                  <a:moveTo>
                    <a:pt x="3003" y="17600"/>
                  </a:moveTo>
                  <a:cubicBezTo>
                    <a:pt x="2950" y="17600"/>
                    <a:pt x="2898" y="16800"/>
                    <a:pt x="2845" y="16000"/>
                  </a:cubicBezTo>
                  <a:cubicBezTo>
                    <a:pt x="2792" y="16000"/>
                    <a:pt x="2792" y="14400"/>
                    <a:pt x="2792" y="13600"/>
                  </a:cubicBezTo>
                  <a:cubicBezTo>
                    <a:pt x="2792" y="6400"/>
                    <a:pt x="2792" y="6400"/>
                    <a:pt x="2792" y="6400"/>
                  </a:cubicBezTo>
                  <a:cubicBezTo>
                    <a:pt x="2687" y="6400"/>
                    <a:pt x="2687" y="6400"/>
                    <a:pt x="2687" y="6400"/>
                  </a:cubicBezTo>
                  <a:cubicBezTo>
                    <a:pt x="2687" y="4800"/>
                    <a:pt x="2687" y="4800"/>
                    <a:pt x="2687" y="4800"/>
                  </a:cubicBezTo>
                  <a:cubicBezTo>
                    <a:pt x="2792" y="4800"/>
                    <a:pt x="2792" y="4800"/>
                    <a:pt x="2792" y="4800"/>
                  </a:cubicBezTo>
                  <a:cubicBezTo>
                    <a:pt x="2792" y="1600"/>
                    <a:pt x="2792" y="1600"/>
                    <a:pt x="2792" y="1600"/>
                  </a:cubicBezTo>
                  <a:cubicBezTo>
                    <a:pt x="2898" y="1600"/>
                    <a:pt x="2898" y="1600"/>
                    <a:pt x="2898" y="1600"/>
                  </a:cubicBezTo>
                  <a:cubicBezTo>
                    <a:pt x="2898" y="4800"/>
                    <a:pt x="2898" y="4800"/>
                    <a:pt x="2898" y="4800"/>
                  </a:cubicBezTo>
                  <a:cubicBezTo>
                    <a:pt x="3161" y="4800"/>
                    <a:pt x="3161" y="4800"/>
                    <a:pt x="3161" y="4800"/>
                  </a:cubicBezTo>
                  <a:cubicBezTo>
                    <a:pt x="3161" y="6400"/>
                    <a:pt x="3161" y="6400"/>
                    <a:pt x="3161" y="6400"/>
                  </a:cubicBezTo>
                  <a:cubicBezTo>
                    <a:pt x="2898" y="6400"/>
                    <a:pt x="2898" y="6400"/>
                    <a:pt x="2898" y="6400"/>
                  </a:cubicBezTo>
                  <a:cubicBezTo>
                    <a:pt x="2898" y="12000"/>
                    <a:pt x="2898" y="12000"/>
                    <a:pt x="2898" y="12000"/>
                  </a:cubicBezTo>
                  <a:cubicBezTo>
                    <a:pt x="2898" y="12800"/>
                    <a:pt x="2898" y="13600"/>
                    <a:pt x="2898" y="13600"/>
                  </a:cubicBezTo>
                  <a:cubicBezTo>
                    <a:pt x="2898" y="14400"/>
                    <a:pt x="2950" y="14400"/>
                    <a:pt x="2950" y="14400"/>
                  </a:cubicBezTo>
                  <a:cubicBezTo>
                    <a:pt x="2950" y="15200"/>
                    <a:pt x="2950" y="15200"/>
                    <a:pt x="2950" y="15200"/>
                  </a:cubicBezTo>
                  <a:cubicBezTo>
                    <a:pt x="3003" y="15200"/>
                    <a:pt x="3003" y="15200"/>
                    <a:pt x="3056" y="15200"/>
                  </a:cubicBezTo>
                  <a:cubicBezTo>
                    <a:pt x="3056" y="15200"/>
                    <a:pt x="3108" y="15200"/>
                    <a:pt x="3108" y="15200"/>
                  </a:cubicBezTo>
                  <a:cubicBezTo>
                    <a:pt x="3108" y="15200"/>
                    <a:pt x="3161" y="15200"/>
                    <a:pt x="3161" y="15200"/>
                  </a:cubicBezTo>
                  <a:cubicBezTo>
                    <a:pt x="3161" y="15200"/>
                    <a:pt x="3161" y="15200"/>
                    <a:pt x="3161" y="15200"/>
                  </a:cubicBezTo>
                  <a:cubicBezTo>
                    <a:pt x="3161" y="16800"/>
                    <a:pt x="3161" y="16800"/>
                    <a:pt x="3161" y="16800"/>
                  </a:cubicBezTo>
                  <a:cubicBezTo>
                    <a:pt x="3161" y="16800"/>
                    <a:pt x="3108" y="16800"/>
                    <a:pt x="3108" y="16800"/>
                  </a:cubicBezTo>
                  <a:cubicBezTo>
                    <a:pt x="3056" y="16800"/>
                    <a:pt x="3056" y="17600"/>
                    <a:pt x="3003" y="17600"/>
                  </a:cubicBezTo>
                  <a:close/>
                  <a:moveTo>
                    <a:pt x="4004" y="16800"/>
                  </a:moveTo>
                  <a:cubicBezTo>
                    <a:pt x="3846" y="16800"/>
                    <a:pt x="3846" y="16800"/>
                    <a:pt x="3846" y="16800"/>
                  </a:cubicBezTo>
                  <a:cubicBezTo>
                    <a:pt x="3846" y="10400"/>
                    <a:pt x="3846" y="10400"/>
                    <a:pt x="3846" y="10400"/>
                  </a:cubicBezTo>
                  <a:cubicBezTo>
                    <a:pt x="3846" y="9600"/>
                    <a:pt x="3846" y="8800"/>
                    <a:pt x="3846" y="8800"/>
                  </a:cubicBezTo>
                  <a:cubicBezTo>
                    <a:pt x="3846" y="8000"/>
                    <a:pt x="3846" y="8000"/>
                    <a:pt x="3846" y="7200"/>
                  </a:cubicBezTo>
                  <a:cubicBezTo>
                    <a:pt x="3793" y="7200"/>
                    <a:pt x="3793" y="7200"/>
                    <a:pt x="3793" y="6400"/>
                  </a:cubicBezTo>
                  <a:cubicBezTo>
                    <a:pt x="3740" y="6400"/>
                    <a:pt x="3740" y="6400"/>
                    <a:pt x="3688" y="6400"/>
                  </a:cubicBezTo>
                  <a:cubicBezTo>
                    <a:pt x="3688" y="6400"/>
                    <a:pt x="3635" y="6400"/>
                    <a:pt x="3582" y="7200"/>
                  </a:cubicBezTo>
                  <a:cubicBezTo>
                    <a:pt x="3582" y="7200"/>
                    <a:pt x="3530" y="7200"/>
                    <a:pt x="3477" y="8000"/>
                  </a:cubicBezTo>
                  <a:cubicBezTo>
                    <a:pt x="3477" y="16800"/>
                    <a:pt x="3477" y="16800"/>
                    <a:pt x="3477" y="16800"/>
                  </a:cubicBezTo>
                  <a:cubicBezTo>
                    <a:pt x="3372" y="16800"/>
                    <a:pt x="3372" y="16800"/>
                    <a:pt x="3372" y="16800"/>
                  </a:cubicBezTo>
                  <a:cubicBezTo>
                    <a:pt x="3372" y="0"/>
                    <a:pt x="3372" y="0"/>
                    <a:pt x="3372" y="0"/>
                  </a:cubicBezTo>
                  <a:cubicBezTo>
                    <a:pt x="3477" y="0"/>
                    <a:pt x="3477" y="0"/>
                    <a:pt x="3477" y="0"/>
                  </a:cubicBezTo>
                  <a:cubicBezTo>
                    <a:pt x="3477" y="6400"/>
                    <a:pt x="3477" y="6400"/>
                    <a:pt x="3477" y="6400"/>
                  </a:cubicBezTo>
                  <a:cubicBezTo>
                    <a:pt x="3530" y="5600"/>
                    <a:pt x="3582" y="5600"/>
                    <a:pt x="3582" y="4800"/>
                  </a:cubicBezTo>
                  <a:cubicBezTo>
                    <a:pt x="3635" y="4800"/>
                    <a:pt x="3688" y="4800"/>
                    <a:pt x="3740" y="4800"/>
                  </a:cubicBezTo>
                  <a:cubicBezTo>
                    <a:pt x="3793" y="4800"/>
                    <a:pt x="3846" y="4800"/>
                    <a:pt x="3899" y="5600"/>
                  </a:cubicBezTo>
                  <a:cubicBezTo>
                    <a:pt x="3951" y="6400"/>
                    <a:pt x="4004" y="8000"/>
                    <a:pt x="4004" y="8800"/>
                  </a:cubicBezTo>
                  <a:cubicBezTo>
                    <a:pt x="4004" y="16800"/>
                    <a:pt x="4004" y="16800"/>
                    <a:pt x="4004" y="16800"/>
                  </a:cubicBezTo>
                  <a:close/>
                  <a:moveTo>
                    <a:pt x="5216" y="4800"/>
                  </a:moveTo>
                  <a:cubicBezTo>
                    <a:pt x="5005" y="16800"/>
                    <a:pt x="5005" y="16800"/>
                    <a:pt x="5005" y="16800"/>
                  </a:cubicBezTo>
                  <a:cubicBezTo>
                    <a:pt x="4900" y="16800"/>
                    <a:pt x="4900" y="16800"/>
                    <a:pt x="4900" y="16800"/>
                  </a:cubicBezTo>
                  <a:cubicBezTo>
                    <a:pt x="4689" y="8000"/>
                    <a:pt x="4689" y="8000"/>
                    <a:pt x="4689" y="8000"/>
                  </a:cubicBezTo>
                  <a:cubicBezTo>
                    <a:pt x="4531" y="16800"/>
                    <a:pt x="4531" y="16800"/>
                    <a:pt x="4531" y="16800"/>
                  </a:cubicBezTo>
                  <a:cubicBezTo>
                    <a:pt x="4373" y="16800"/>
                    <a:pt x="4373" y="16800"/>
                    <a:pt x="4373" y="16800"/>
                  </a:cubicBezTo>
                  <a:cubicBezTo>
                    <a:pt x="4162" y="4800"/>
                    <a:pt x="4162" y="4800"/>
                    <a:pt x="4162" y="4800"/>
                  </a:cubicBezTo>
                  <a:cubicBezTo>
                    <a:pt x="4320" y="4800"/>
                    <a:pt x="4320" y="4800"/>
                    <a:pt x="4320" y="4800"/>
                  </a:cubicBezTo>
                  <a:cubicBezTo>
                    <a:pt x="4478" y="14400"/>
                    <a:pt x="4478" y="14400"/>
                    <a:pt x="4478" y="14400"/>
                  </a:cubicBezTo>
                  <a:cubicBezTo>
                    <a:pt x="4636" y="4800"/>
                    <a:pt x="4636" y="4800"/>
                    <a:pt x="4636" y="4800"/>
                  </a:cubicBezTo>
                  <a:cubicBezTo>
                    <a:pt x="4741" y="4800"/>
                    <a:pt x="4741" y="4800"/>
                    <a:pt x="4741" y="4800"/>
                  </a:cubicBezTo>
                  <a:cubicBezTo>
                    <a:pt x="4952" y="14400"/>
                    <a:pt x="4952" y="14400"/>
                    <a:pt x="4952" y="14400"/>
                  </a:cubicBezTo>
                  <a:cubicBezTo>
                    <a:pt x="5110" y="4800"/>
                    <a:pt x="5110" y="4800"/>
                    <a:pt x="5110" y="4800"/>
                  </a:cubicBezTo>
                  <a:cubicBezTo>
                    <a:pt x="5216" y="4800"/>
                    <a:pt x="5216" y="4800"/>
                    <a:pt x="5216" y="4800"/>
                  </a:cubicBezTo>
                  <a:close/>
                  <a:moveTo>
                    <a:pt x="5795" y="17600"/>
                  </a:moveTo>
                  <a:cubicBezTo>
                    <a:pt x="5637" y="17600"/>
                    <a:pt x="5532" y="16800"/>
                    <a:pt x="5479" y="16000"/>
                  </a:cubicBezTo>
                  <a:cubicBezTo>
                    <a:pt x="5426" y="14400"/>
                    <a:pt x="5374" y="12800"/>
                    <a:pt x="5374" y="11200"/>
                  </a:cubicBezTo>
                  <a:cubicBezTo>
                    <a:pt x="5374" y="8800"/>
                    <a:pt x="5426" y="7200"/>
                    <a:pt x="5479" y="6400"/>
                  </a:cubicBezTo>
                  <a:cubicBezTo>
                    <a:pt x="5532" y="4800"/>
                    <a:pt x="5637" y="4800"/>
                    <a:pt x="5742" y="4800"/>
                  </a:cubicBezTo>
                  <a:cubicBezTo>
                    <a:pt x="5795" y="4800"/>
                    <a:pt x="5848" y="4800"/>
                    <a:pt x="5900" y="4800"/>
                  </a:cubicBezTo>
                  <a:cubicBezTo>
                    <a:pt x="5900" y="4800"/>
                    <a:pt x="5953" y="5600"/>
                    <a:pt x="6006" y="5600"/>
                  </a:cubicBezTo>
                  <a:cubicBezTo>
                    <a:pt x="6006" y="6400"/>
                    <a:pt x="6059" y="7200"/>
                    <a:pt x="6059" y="7200"/>
                  </a:cubicBezTo>
                  <a:cubicBezTo>
                    <a:pt x="6059" y="8000"/>
                    <a:pt x="6059" y="8800"/>
                    <a:pt x="6059" y="10400"/>
                  </a:cubicBezTo>
                  <a:cubicBezTo>
                    <a:pt x="6059" y="11200"/>
                    <a:pt x="6059" y="11200"/>
                    <a:pt x="6059" y="11200"/>
                  </a:cubicBezTo>
                  <a:cubicBezTo>
                    <a:pt x="5532" y="11200"/>
                    <a:pt x="5532" y="11200"/>
                    <a:pt x="5532" y="11200"/>
                  </a:cubicBezTo>
                  <a:cubicBezTo>
                    <a:pt x="5532" y="12800"/>
                    <a:pt x="5532" y="13600"/>
                    <a:pt x="5584" y="14400"/>
                  </a:cubicBezTo>
                  <a:cubicBezTo>
                    <a:pt x="5637" y="15200"/>
                    <a:pt x="5690" y="15200"/>
                    <a:pt x="5795" y="15200"/>
                  </a:cubicBezTo>
                  <a:cubicBezTo>
                    <a:pt x="5795" y="15200"/>
                    <a:pt x="5848" y="15200"/>
                    <a:pt x="5848" y="15200"/>
                  </a:cubicBezTo>
                  <a:cubicBezTo>
                    <a:pt x="5900" y="15200"/>
                    <a:pt x="5900" y="15200"/>
                    <a:pt x="5953" y="15200"/>
                  </a:cubicBezTo>
                  <a:cubicBezTo>
                    <a:pt x="5953" y="14400"/>
                    <a:pt x="6006" y="14400"/>
                    <a:pt x="6006" y="14400"/>
                  </a:cubicBezTo>
                  <a:cubicBezTo>
                    <a:pt x="6006" y="14400"/>
                    <a:pt x="6059" y="14400"/>
                    <a:pt x="6059" y="14400"/>
                  </a:cubicBezTo>
                  <a:cubicBezTo>
                    <a:pt x="6059" y="14400"/>
                    <a:pt x="6059" y="14400"/>
                    <a:pt x="6059" y="14400"/>
                  </a:cubicBezTo>
                  <a:cubicBezTo>
                    <a:pt x="6059" y="16000"/>
                    <a:pt x="6059" y="16000"/>
                    <a:pt x="6059" y="16000"/>
                  </a:cubicBezTo>
                  <a:cubicBezTo>
                    <a:pt x="6059" y="16000"/>
                    <a:pt x="6006" y="16800"/>
                    <a:pt x="6006" y="16800"/>
                  </a:cubicBezTo>
                  <a:cubicBezTo>
                    <a:pt x="5953" y="16800"/>
                    <a:pt x="5953" y="16800"/>
                    <a:pt x="5953" y="16800"/>
                  </a:cubicBezTo>
                  <a:cubicBezTo>
                    <a:pt x="5900" y="16800"/>
                    <a:pt x="5900" y="16800"/>
                    <a:pt x="5848" y="16800"/>
                  </a:cubicBezTo>
                  <a:cubicBezTo>
                    <a:pt x="5848" y="17600"/>
                    <a:pt x="5795" y="17600"/>
                    <a:pt x="5795" y="17600"/>
                  </a:cubicBezTo>
                  <a:close/>
                  <a:moveTo>
                    <a:pt x="5953" y="9600"/>
                  </a:moveTo>
                  <a:cubicBezTo>
                    <a:pt x="5953" y="8800"/>
                    <a:pt x="5953" y="8800"/>
                    <a:pt x="5953" y="8000"/>
                  </a:cubicBezTo>
                  <a:cubicBezTo>
                    <a:pt x="5900" y="8000"/>
                    <a:pt x="5900" y="7200"/>
                    <a:pt x="5900" y="7200"/>
                  </a:cubicBezTo>
                  <a:cubicBezTo>
                    <a:pt x="5900" y="7200"/>
                    <a:pt x="5848" y="6400"/>
                    <a:pt x="5848" y="6400"/>
                  </a:cubicBezTo>
                  <a:cubicBezTo>
                    <a:pt x="5795" y="6400"/>
                    <a:pt x="5795" y="6400"/>
                    <a:pt x="5742" y="6400"/>
                  </a:cubicBezTo>
                  <a:cubicBezTo>
                    <a:pt x="5690" y="6400"/>
                    <a:pt x="5690" y="6400"/>
                    <a:pt x="5637" y="6400"/>
                  </a:cubicBezTo>
                  <a:cubicBezTo>
                    <a:pt x="5637" y="6400"/>
                    <a:pt x="5584" y="7200"/>
                    <a:pt x="5584" y="7200"/>
                  </a:cubicBezTo>
                  <a:cubicBezTo>
                    <a:pt x="5584" y="7200"/>
                    <a:pt x="5532" y="8000"/>
                    <a:pt x="5532" y="8000"/>
                  </a:cubicBezTo>
                  <a:cubicBezTo>
                    <a:pt x="5532" y="8800"/>
                    <a:pt x="5532" y="8800"/>
                    <a:pt x="5532" y="9600"/>
                  </a:cubicBezTo>
                  <a:cubicBezTo>
                    <a:pt x="5953" y="9600"/>
                    <a:pt x="5953" y="9600"/>
                    <a:pt x="5953" y="9600"/>
                  </a:cubicBezTo>
                  <a:close/>
                  <a:moveTo>
                    <a:pt x="6533" y="17600"/>
                  </a:moveTo>
                  <a:cubicBezTo>
                    <a:pt x="6480" y="17600"/>
                    <a:pt x="6427" y="16800"/>
                    <a:pt x="6375" y="16800"/>
                  </a:cubicBezTo>
                  <a:cubicBezTo>
                    <a:pt x="6322" y="16800"/>
                    <a:pt x="6269" y="16800"/>
                    <a:pt x="6269" y="16000"/>
                  </a:cubicBezTo>
                  <a:cubicBezTo>
                    <a:pt x="6269" y="13600"/>
                    <a:pt x="6269" y="13600"/>
                    <a:pt x="6269" y="13600"/>
                  </a:cubicBezTo>
                  <a:cubicBezTo>
                    <a:pt x="6269" y="13600"/>
                    <a:pt x="6269" y="13600"/>
                    <a:pt x="6269" y="13600"/>
                  </a:cubicBezTo>
                  <a:cubicBezTo>
                    <a:pt x="6269" y="14400"/>
                    <a:pt x="6269" y="14400"/>
                    <a:pt x="6322" y="14400"/>
                  </a:cubicBezTo>
                  <a:cubicBezTo>
                    <a:pt x="6322" y="14400"/>
                    <a:pt x="6322" y="14400"/>
                    <a:pt x="6375" y="15200"/>
                  </a:cubicBezTo>
                  <a:cubicBezTo>
                    <a:pt x="6375" y="15200"/>
                    <a:pt x="6427" y="15200"/>
                    <a:pt x="6427" y="15200"/>
                  </a:cubicBezTo>
                  <a:cubicBezTo>
                    <a:pt x="6480" y="15200"/>
                    <a:pt x="6480" y="15200"/>
                    <a:pt x="6533" y="15200"/>
                  </a:cubicBezTo>
                  <a:cubicBezTo>
                    <a:pt x="6533" y="15200"/>
                    <a:pt x="6585" y="15200"/>
                    <a:pt x="6585" y="15200"/>
                  </a:cubicBezTo>
                  <a:cubicBezTo>
                    <a:pt x="6638" y="15200"/>
                    <a:pt x="6638" y="15200"/>
                    <a:pt x="6638" y="15200"/>
                  </a:cubicBezTo>
                  <a:cubicBezTo>
                    <a:pt x="6638" y="15200"/>
                    <a:pt x="6691" y="14400"/>
                    <a:pt x="6691" y="14400"/>
                  </a:cubicBezTo>
                  <a:cubicBezTo>
                    <a:pt x="6691" y="14400"/>
                    <a:pt x="6691" y="14400"/>
                    <a:pt x="6691" y="13600"/>
                  </a:cubicBezTo>
                  <a:cubicBezTo>
                    <a:pt x="6691" y="13600"/>
                    <a:pt x="6691" y="12800"/>
                    <a:pt x="6691" y="12800"/>
                  </a:cubicBezTo>
                  <a:cubicBezTo>
                    <a:pt x="6638" y="12800"/>
                    <a:pt x="6638" y="12000"/>
                    <a:pt x="6585" y="12000"/>
                  </a:cubicBezTo>
                  <a:cubicBezTo>
                    <a:pt x="6533" y="12000"/>
                    <a:pt x="6533" y="12000"/>
                    <a:pt x="6480" y="12000"/>
                  </a:cubicBezTo>
                  <a:cubicBezTo>
                    <a:pt x="6480" y="12000"/>
                    <a:pt x="6427" y="12000"/>
                    <a:pt x="6427" y="11200"/>
                  </a:cubicBezTo>
                  <a:cubicBezTo>
                    <a:pt x="6375" y="11200"/>
                    <a:pt x="6322" y="11200"/>
                    <a:pt x="6269" y="10400"/>
                  </a:cubicBezTo>
                  <a:cubicBezTo>
                    <a:pt x="6269" y="9600"/>
                    <a:pt x="6269" y="8800"/>
                    <a:pt x="6269" y="8000"/>
                  </a:cubicBezTo>
                  <a:cubicBezTo>
                    <a:pt x="6269" y="7200"/>
                    <a:pt x="6269" y="6400"/>
                    <a:pt x="6322" y="5600"/>
                  </a:cubicBezTo>
                  <a:cubicBezTo>
                    <a:pt x="6375" y="4800"/>
                    <a:pt x="6480" y="4800"/>
                    <a:pt x="6533" y="4800"/>
                  </a:cubicBezTo>
                  <a:cubicBezTo>
                    <a:pt x="6585" y="4800"/>
                    <a:pt x="6638" y="4800"/>
                    <a:pt x="6691" y="4800"/>
                  </a:cubicBezTo>
                  <a:cubicBezTo>
                    <a:pt x="6743" y="4800"/>
                    <a:pt x="6743" y="4800"/>
                    <a:pt x="6796" y="5600"/>
                  </a:cubicBezTo>
                  <a:cubicBezTo>
                    <a:pt x="6796" y="8000"/>
                    <a:pt x="6796" y="8000"/>
                    <a:pt x="6796" y="8000"/>
                  </a:cubicBezTo>
                  <a:cubicBezTo>
                    <a:pt x="6796" y="8000"/>
                    <a:pt x="6796" y="8000"/>
                    <a:pt x="6796" y="8000"/>
                  </a:cubicBezTo>
                  <a:cubicBezTo>
                    <a:pt x="6743" y="7200"/>
                    <a:pt x="6743" y="7200"/>
                    <a:pt x="6691" y="6400"/>
                  </a:cubicBezTo>
                  <a:cubicBezTo>
                    <a:pt x="6638" y="6400"/>
                    <a:pt x="6585" y="6400"/>
                    <a:pt x="6533" y="6400"/>
                  </a:cubicBezTo>
                  <a:cubicBezTo>
                    <a:pt x="6480" y="6400"/>
                    <a:pt x="6480" y="6400"/>
                    <a:pt x="6427" y="6400"/>
                  </a:cubicBezTo>
                  <a:cubicBezTo>
                    <a:pt x="6427" y="7200"/>
                    <a:pt x="6375" y="7200"/>
                    <a:pt x="6375" y="8000"/>
                  </a:cubicBezTo>
                  <a:cubicBezTo>
                    <a:pt x="6375" y="8800"/>
                    <a:pt x="6375" y="8800"/>
                    <a:pt x="6427" y="8800"/>
                  </a:cubicBezTo>
                  <a:cubicBezTo>
                    <a:pt x="6427" y="9600"/>
                    <a:pt x="6480" y="9600"/>
                    <a:pt x="6480" y="9600"/>
                  </a:cubicBezTo>
                  <a:cubicBezTo>
                    <a:pt x="6533" y="9600"/>
                    <a:pt x="6533" y="9600"/>
                    <a:pt x="6585" y="9600"/>
                  </a:cubicBezTo>
                  <a:cubicBezTo>
                    <a:pt x="6585" y="10400"/>
                    <a:pt x="6638" y="10400"/>
                    <a:pt x="6638" y="10400"/>
                  </a:cubicBezTo>
                  <a:cubicBezTo>
                    <a:pt x="6691" y="10400"/>
                    <a:pt x="6743" y="11200"/>
                    <a:pt x="6796" y="11200"/>
                  </a:cubicBezTo>
                  <a:cubicBezTo>
                    <a:pt x="6796" y="12000"/>
                    <a:pt x="6849" y="12800"/>
                    <a:pt x="6849" y="13600"/>
                  </a:cubicBezTo>
                  <a:cubicBezTo>
                    <a:pt x="6849" y="13600"/>
                    <a:pt x="6796" y="14400"/>
                    <a:pt x="6796" y="15200"/>
                  </a:cubicBezTo>
                  <a:cubicBezTo>
                    <a:pt x="6796" y="15200"/>
                    <a:pt x="6796" y="16000"/>
                    <a:pt x="6743" y="16000"/>
                  </a:cubicBezTo>
                  <a:cubicBezTo>
                    <a:pt x="6743" y="16800"/>
                    <a:pt x="6691" y="16800"/>
                    <a:pt x="6638" y="16800"/>
                  </a:cubicBezTo>
                  <a:cubicBezTo>
                    <a:pt x="6638" y="16800"/>
                    <a:pt x="6585" y="17600"/>
                    <a:pt x="6533" y="17600"/>
                  </a:cubicBezTo>
                  <a:close/>
                  <a:moveTo>
                    <a:pt x="7270" y="17600"/>
                  </a:moveTo>
                  <a:cubicBezTo>
                    <a:pt x="7218" y="17600"/>
                    <a:pt x="7165" y="16800"/>
                    <a:pt x="7112" y="16000"/>
                  </a:cubicBezTo>
                  <a:cubicBezTo>
                    <a:pt x="7060" y="16000"/>
                    <a:pt x="7060" y="14400"/>
                    <a:pt x="7060" y="13600"/>
                  </a:cubicBezTo>
                  <a:cubicBezTo>
                    <a:pt x="7060" y="6400"/>
                    <a:pt x="7060" y="6400"/>
                    <a:pt x="7060" y="6400"/>
                  </a:cubicBezTo>
                  <a:cubicBezTo>
                    <a:pt x="6954" y="6400"/>
                    <a:pt x="6954" y="6400"/>
                    <a:pt x="6954" y="6400"/>
                  </a:cubicBezTo>
                  <a:cubicBezTo>
                    <a:pt x="6954" y="4800"/>
                    <a:pt x="6954" y="4800"/>
                    <a:pt x="6954" y="4800"/>
                  </a:cubicBezTo>
                  <a:cubicBezTo>
                    <a:pt x="7060" y="4800"/>
                    <a:pt x="7060" y="4800"/>
                    <a:pt x="7060" y="4800"/>
                  </a:cubicBezTo>
                  <a:cubicBezTo>
                    <a:pt x="7060" y="1600"/>
                    <a:pt x="7060" y="1600"/>
                    <a:pt x="7060" y="1600"/>
                  </a:cubicBezTo>
                  <a:cubicBezTo>
                    <a:pt x="7165" y="1600"/>
                    <a:pt x="7165" y="1600"/>
                    <a:pt x="7165" y="1600"/>
                  </a:cubicBezTo>
                  <a:cubicBezTo>
                    <a:pt x="7165" y="4800"/>
                    <a:pt x="7165" y="4800"/>
                    <a:pt x="7165" y="4800"/>
                  </a:cubicBezTo>
                  <a:cubicBezTo>
                    <a:pt x="7428" y="4800"/>
                    <a:pt x="7428" y="4800"/>
                    <a:pt x="7428" y="4800"/>
                  </a:cubicBezTo>
                  <a:cubicBezTo>
                    <a:pt x="7428" y="6400"/>
                    <a:pt x="7428" y="6400"/>
                    <a:pt x="7428" y="6400"/>
                  </a:cubicBezTo>
                  <a:cubicBezTo>
                    <a:pt x="7165" y="6400"/>
                    <a:pt x="7165" y="6400"/>
                    <a:pt x="7165" y="6400"/>
                  </a:cubicBezTo>
                  <a:cubicBezTo>
                    <a:pt x="7165" y="12000"/>
                    <a:pt x="7165" y="12000"/>
                    <a:pt x="7165" y="12000"/>
                  </a:cubicBezTo>
                  <a:cubicBezTo>
                    <a:pt x="7165" y="12800"/>
                    <a:pt x="7165" y="13600"/>
                    <a:pt x="7165" y="13600"/>
                  </a:cubicBezTo>
                  <a:cubicBezTo>
                    <a:pt x="7218" y="14400"/>
                    <a:pt x="7218" y="14400"/>
                    <a:pt x="7218" y="14400"/>
                  </a:cubicBezTo>
                  <a:cubicBezTo>
                    <a:pt x="7218" y="15200"/>
                    <a:pt x="7218" y="15200"/>
                    <a:pt x="7270" y="15200"/>
                  </a:cubicBezTo>
                  <a:cubicBezTo>
                    <a:pt x="7270" y="15200"/>
                    <a:pt x="7270" y="15200"/>
                    <a:pt x="7323" y="15200"/>
                  </a:cubicBezTo>
                  <a:cubicBezTo>
                    <a:pt x="7323" y="15200"/>
                    <a:pt x="7376" y="15200"/>
                    <a:pt x="7376" y="15200"/>
                  </a:cubicBezTo>
                  <a:cubicBezTo>
                    <a:pt x="7428" y="15200"/>
                    <a:pt x="7428" y="15200"/>
                    <a:pt x="7428" y="15200"/>
                  </a:cubicBezTo>
                  <a:cubicBezTo>
                    <a:pt x="7428" y="15200"/>
                    <a:pt x="7428" y="15200"/>
                    <a:pt x="7428" y="15200"/>
                  </a:cubicBezTo>
                  <a:cubicBezTo>
                    <a:pt x="7428" y="16800"/>
                    <a:pt x="7428" y="16800"/>
                    <a:pt x="7428" y="16800"/>
                  </a:cubicBezTo>
                  <a:cubicBezTo>
                    <a:pt x="7428" y="16800"/>
                    <a:pt x="7376" y="16800"/>
                    <a:pt x="7376" y="16800"/>
                  </a:cubicBezTo>
                  <a:cubicBezTo>
                    <a:pt x="7323" y="16800"/>
                    <a:pt x="7323" y="17600"/>
                    <a:pt x="7270" y="17600"/>
                  </a:cubicBezTo>
                  <a:close/>
                  <a:moveTo>
                    <a:pt x="8429" y="12800"/>
                  </a:moveTo>
                  <a:cubicBezTo>
                    <a:pt x="8429" y="14400"/>
                    <a:pt x="8377" y="15200"/>
                    <a:pt x="8324" y="16000"/>
                  </a:cubicBezTo>
                  <a:cubicBezTo>
                    <a:pt x="8271" y="16800"/>
                    <a:pt x="8166" y="17600"/>
                    <a:pt x="8113" y="17600"/>
                  </a:cubicBezTo>
                  <a:cubicBezTo>
                    <a:pt x="8060" y="17600"/>
                    <a:pt x="8060" y="16800"/>
                    <a:pt x="8008" y="16800"/>
                  </a:cubicBezTo>
                  <a:cubicBezTo>
                    <a:pt x="7955" y="16800"/>
                    <a:pt x="7955" y="16800"/>
                    <a:pt x="7902" y="16800"/>
                  </a:cubicBezTo>
                  <a:cubicBezTo>
                    <a:pt x="7902" y="15200"/>
                    <a:pt x="7902" y="15200"/>
                    <a:pt x="7902" y="15200"/>
                  </a:cubicBezTo>
                  <a:cubicBezTo>
                    <a:pt x="7902" y="15200"/>
                    <a:pt x="7902" y="15200"/>
                    <a:pt x="7902" y="15200"/>
                  </a:cubicBezTo>
                  <a:cubicBezTo>
                    <a:pt x="7955" y="15200"/>
                    <a:pt x="7955" y="15200"/>
                    <a:pt x="8008" y="15200"/>
                  </a:cubicBezTo>
                  <a:cubicBezTo>
                    <a:pt x="8008" y="15200"/>
                    <a:pt x="8060" y="15200"/>
                    <a:pt x="8060" y="15200"/>
                  </a:cubicBezTo>
                  <a:cubicBezTo>
                    <a:pt x="8113" y="15200"/>
                    <a:pt x="8166" y="15200"/>
                    <a:pt x="8166" y="15200"/>
                  </a:cubicBezTo>
                  <a:cubicBezTo>
                    <a:pt x="8219" y="15200"/>
                    <a:pt x="8219" y="14400"/>
                    <a:pt x="8219" y="14400"/>
                  </a:cubicBezTo>
                  <a:cubicBezTo>
                    <a:pt x="8271" y="14400"/>
                    <a:pt x="8271" y="13600"/>
                    <a:pt x="8271" y="13600"/>
                  </a:cubicBezTo>
                  <a:cubicBezTo>
                    <a:pt x="8271" y="12800"/>
                    <a:pt x="8271" y="12800"/>
                    <a:pt x="8271" y="12000"/>
                  </a:cubicBezTo>
                  <a:cubicBezTo>
                    <a:pt x="8271" y="2400"/>
                    <a:pt x="8271" y="2400"/>
                    <a:pt x="8271" y="2400"/>
                  </a:cubicBezTo>
                  <a:cubicBezTo>
                    <a:pt x="8060" y="2400"/>
                    <a:pt x="8060" y="2400"/>
                    <a:pt x="8060" y="2400"/>
                  </a:cubicBezTo>
                  <a:cubicBezTo>
                    <a:pt x="8060" y="800"/>
                    <a:pt x="8060" y="800"/>
                    <a:pt x="8060" y="800"/>
                  </a:cubicBezTo>
                  <a:cubicBezTo>
                    <a:pt x="8429" y="800"/>
                    <a:pt x="8429" y="800"/>
                    <a:pt x="8429" y="800"/>
                  </a:cubicBezTo>
                  <a:cubicBezTo>
                    <a:pt x="8429" y="12800"/>
                    <a:pt x="8429" y="12800"/>
                    <a:pt x="8429" y="12800"/>
                  </a:cubicBezTo>
                  <a:close/>
                  <a:moveTo>
                    <a:pt x="8851" y="16800"/>
                  </a:moveTo>
                  <a:cubicBezTo>
                    <a:pt x="8693" y="16800"/>
                    <a:pt x="8693" y="16800"/>
                    <a:pt x="8693" y="16800"/>
                  </a:cubicBezTo>
                  <a:cubicBezTo>
                    <a:pt x="8693" y="4800"/>
                    <a:pt x="8693" y="4800"/>
                    <a:pt x="8693" y="4800"/>
                  </a:cubicBezTo>
                  <a:cubicBezTo>
                    <a:pt x="8851" y="4800"/>
                    <a:pt x="8851" y="4800"/>
                    <a:pt x="8851" y="4800"/>
                  </a:cubicBezTo>
                  <a:cubicBezTo>
                    <a:pt x="8851" y="16800"/>
                    <a:pt x="8851" y="16800"/>
                    <a:pt x="8851" y="16800"/>
                  </a:cubicBezTo>
                  <a:close/>
                  <a:moveTo>
                    <a:pt x="8851" y="2400"/>
                  </a:moveTo>
                  <a:cubicBezTo>
                    <a:pt x="8693" y="2400"/>
                    <a:pt x="8693" y="2400"/>
                    <a:pt x="8693" y="2400"/>
                  </a:cubicBezTo>
                  <a:cubicBezTo>
                    <a:pt x="8693" y="800"/>
                    <a:pt x="8693" y="800"/>
                    <a:pt x="8693" y="800"/>
                  </a:cubicBezTo>
                  <a:cubicBezTo>
                    <a:pt x="8851" y="800"/>
                    <a:pt x="8851" y="800"/>
                    <a:pt x="8851" y="800"/>
                  </a:cubicBezTo>
                  <a:cubicBezTo>
                    <a:pt x="8851" y="2400"/>
                    <a:pt x="8851" y="2400"/>
                    <a:pt x="8851" y="2400"/>
                  </a:cubicBezTo>
                  <a:close/>
                  <a:moveTo>
                    <a:pt x="9588" y="13600"/>
                  </a:moveTo>
                  <a:cubicBezTo>
                    <a:pt x="9588" y="10400"/>
                    <a:pt x="9588" y="10400"/>
                    <a:pt x="9588" y="10400"/>
                  </a:cubicBezTo>
                  <a:cubicBezTo>
                    <a:pt x="9536" y="10400"/>
                    <a:pt x="9483" y="10400"/>
                    <a:pt x="9430" y="10400"/>
                  </a:cubicBezTo>
                  <a:cubicBezTo>
                    <a:pt x="9378" y="11200"/>
                    <a:pt x="9378" y="11200"/>
                    <a:pt x="9325" y="11200"/>
                  </a:cubicBezTo>
                  <a:cubicBezTo>
                    <a:pt x="9272" y="11200"/>
                    <a:pt x="9272" y="11200"/>
                    <a:pt x="9220" y="12000"/>
                  </a:cubicBezTo>
                  <a:cubicBezTo>
                    <a:pt x="9220" y="12000"/>
                    <a:pt x="9220" y="12800"/>
                    <a:pt x="9220" y="13600"/>
                  </a:cubicBezTo>
                  <a:cubicBezTo>
                    <a:pt x="9220" y="14400"/>
                    <a:pt x="9220" y="14400"/>
                    <a:pt x="9220" y="15200"/>
                  </a:cubicBezTo>
                  <a:cubicBezTo>
                    <a:pt x="9272" y="15200"/>
                    <a:pt x="9325" y="15200"/>
                    <a:pt x="9378" y="15200"/>
                  </a:cubicBezTo>
                  <a:cubicBezTo>
                    <a:pt x="9378" y="15200"/>
                    <a:pt x="9430" y="15200"/>
                    <a:pt x="9483" y="15200"/>
                  </a:cubicBezTo>
                  <a:cubicBezTo>
                    <a:pt x="9483" y="14400"/>
                    <a:pt x="9536" y="14400"/>
                    <a:pt x="9588" y="13600"/>
                  </a:cubicBezTo>
                  <a:close/>
                  <a:moveTo>
                    <a:pt x="9588" y="16000"/>
                  </a:moveTo>
                  <a:cubicBezTo>
                    <a:pt x="9536" y="16000"/>
                    <a:pt x="9536" y="16000"/>
                    <a:pt x="9536" y="16000"/>
                  </a:cubicBezTo>
                  <a:cubicBezTo>
                    <a:pt x="9483" y="16800"/>
                    <a:pt x="9483" y="16800"/>
                    <a:pt x="9483" y="16800"/>
                  </a:cubicBezTo>
                  <a:cubicBezTo>
                    <a:pt x="9430" y="16800"/>
                    <a:pt x="9430" y="16800"/>
                    <a:pt x="9378" y="16800"/>
                  </a:cubicBezTo>
                  <a:cubicBezTo>
                    <a:pt x="9378" y="17600"/>
                    <a:pt x="9325" y="17600"/>
                    <a:pt x="9325" y="17600"/>
                  </a:cubicBezTo>
                  <a:cubicBezTo>
                    <a:pt x="9272" y="17600"/>
                    <a:pt x="9272" y="17600"/>
                    <a:pt x="9220" y="16800"/>
                  </a:cubicBezTo>
                  <a:cubicBezTo>
                    <a:pt x="9167" y="16800"/>
                    <a:pt x="9167" y="16800"/>
                    <a:pt x="9114" y="16000"/>
                  </a:cubicBezTo>
                  <a:cubicBezTo>
                    <a:pt x="9114" y="16000"/>
                    <a:pt x="9114" y="15200"/>
                    <a:pt x="9061" y="15200"/>
                  </a:cubicBezTo>
                  <a:cubicBezTo>
                    <a:pt x="9061" y="14400"/>
                    <a:pt x="9061" y="13600"/>
                    <a:pt x="9061" y="13600"/>
                  </a:cubicBezTo>
                  <a:cubicBezTo>
                    <a:pt x="9061" y="12800"/>
                    <a:pt x="9061" y="12000"/>
                    <a:pt x="9114" y="11200"/>
                  </a:cubicBezTo>
                  <a:cubicBezTo>
                    <a:pt x="9114" y="10400"/>
                    <a:pt x="9167" y="10400"/>
                    <a:pt x="9220" y="9600"/>
                  </a:cubicBezTo>
                  <a:cubicBezTo>
                    <a:pt x="9272" y="9600"/>
                    <a:pt x="9325" y="9600"/>
                    <a:pt x="9378" y="9600"/>
                  </a:cubicBezTo>
                  <a:cubicBezTo>
                    <a:pt x="9430" y="8800"/>
                    <a:pt x="9483" y="8800"/>
                    <a:pt x="9588" y="8800"/>
                  </a:cubicBezTo>
                  <a:cubicBezTo>
                    <a:pt x="9588" y="8800"/>
                    <a:pt x="9588" y="8800"/>
                    <a:pt x="9588" y="8800"/>
                  </a:cubicBezTo>
                  <a:cubicBezTo>
                    <a:pt x="9588" y="8000"/>
                    <a:pt x="9588" y="8000"/>
                    <a:pt x="9536" y="7200"/>
                  </a:cubicBezTo>
                  <a:cubicBezTo>
                    <a:pt x="9536" y="7200"/>
                    <a:pt x="9536" y="7200"/>
                    <a:pt x="9536" y="6400"/>
                  </a:cubicBezTo>
                  <a:cubicBezTo>
                    <a:pt x="9483" y="6400"/>
                    <a:pt x="9483" y="6400"/>
                    <a:pt x="9430" y="6400"/>
                  </a:cubicBezTo>
                  <a:cubicBezTo>
                    <a:pt x="9430" y="6400"/>
                    <a:pt x="9378" y="6400"/>
                    <a:pt x="9378" y="6400"/>
                  </a:cubicBezTo>
                  <a:cubicBezTo>
                    <a:pt x="9325" y="6400"/>
                    <a:pt x="9325" y="6400"/>
                    <a:pt x="9272" y="6400"/>
                  </a:cubicBezTo>
                  <a:cubicBezTo>
                    <a:pt x="9220" y="6400"/>
                    <a:pt x="9167" y="7200"/>
                    <a:pt x="9167" y="7200"/>
                  </a:cubicBezTo>
                  <a:cubicBezTo>
                    <a:pt x="9114" y="7200"/>
                    <a:pt x="9114" y="7200"/>
                    <a:pt x="9114" y="7200"/>
                  </a:cubicBezTo>
                  <a:cubicBezTo>
                    <a:pt x="9114" y="4800"/>
                    <a:pt x="9114" y="4800"/>
                    <a:pt x="9114" y="4800"/>
                  </a:cubicBezTo>
                  <a:cubicBezTo>
                    <a:pt x="9167" y="4800"/>
                    <a:pt x="9167" y="4800"/>
                    <a:pt x="9220" y="4800"/>
                  </a:cubicBezTo>
                  <a:cubicBezTo>
                    <a:pt x="9272" y="4800"/>
                    <a:pt x="9325" y="4800"/>
                    <a:pt x="9378" y="4800"/>
                  </a:cubicBezTo>
                  <a:cubicBezTo>
                    <a:pt x="9430" y="4800"/>
                    <a:pt x="9483" y="4800"/>
                    <a:pt x="9536" y="4800"/>
                  </a:cubicBezTo>
                  <a:cubicBezTo>
                    <a:pt x="9536" y="4800"/>
                    <a:pt x="9588" y="4800"/>
                    <a:pt x="9641" y="5600"/>
                  </a:cubicBezTo>
                  <a:cubicBezTo>
                    <a:pt x="9641" y="5600"/>
                    <a:pt x="9694" y="6400"/>
                    <a:pt x="9694" y="6400"/>
                  </a:cubicBezTo>
                  <a:cubicBezTo>
                    <a:pt x="9694" y="7200"/>
                    <a:pt x="9694" y="8000"/>
                    <a:pt x="9694" y="8800"/>
                  </a:cubicBezTo>
                  <a:cubicBezTo>
                    <a:pt x="9694" y="16800"/>
                    <a:pt x="9694" y="16800"/>
                    <a:pt x="9694" y="16800"/>
                  </a:cubicBezTo>
                  <a:cubicBezTo>
                    <a:pt x="9588" y="16800"/>
                    <a:pt x="9588" y="16800"/>
                    <a:pt x="9588" y="16800"/>
                  </a:cubicBezTo>
                  <a:cubicBezTo>
                    <a:pt x="9588" y="16000"/>
                    <a:pt x="9588" y="16000"/>
                    <a:pt x="9588" y="16000"/>
                  </a:cubicBezTo>
                  <a:close/>
                  <a:moveTo>
                    <a:pt x="10642" y="11200"/>
                  </a:moveTo>
                  <a:cubicBezTo>
                    <a:pt x="10642" y="12800"/>
                    <a:pt x="10589" y="14400"/>
                    <a:pt x="10537" y="16000"/>
                  </a:cubicBezTo>
                  <a:cubicBezTo>
                    <a:pt x="10484" y="16800"/>
                    <a:pt x="10379" y="17600"/>
                    <a:pt x="10273" y="17600"/>
                  </a:cubicBezTo>
                  <a:cubicBezTo>
                    <a:pt x="10168" y="17600"/>
                    <a:pt x="10062" y="16800"/>
                    <a:pt x="10010" y="15200"/>
                  </a:cubicBezTo>
                  <a:cubicBezTo>
                    <a:pt x="9957" y="14400"/>
                    <a:pt x="9904" y="12800"/>
                    <a:pt x="9904" y="11200"/>
                  </a:cubicBezTo>
                  <a:cubicBezTo>
                    <a:pt x="9904" y="8800"/>
                    <a:pt x="9957" y="7200"/>
                    <a:pt x="10010" y="6400"/>
                  </a:cubicBezTo>
                  <a:cubicBezTo>
                    <a:pt x="10115" y="4800"/>
                    <a:pt x="10168" y="4800"/>
                    <a:pt x="10273" y="4800"/>
                  </a:cubicBezTo>
                  <a:cubicBezTo>
                    <a:pt x="10379" y="4800"/>
                    <a:pt x="10484" y="4800"/>
                    <a:pt x="10537" y="6400"/>
                  </a:cubicBezTo>
                  <a:cubicBezTo>
                    <a:pt x="10589" y="7200"/>
                    <a:pt x="10642" y="8800"/>
                    <a:pt x="10642" y="11200"/>
                  </a:cubicBezTo>
                  <a:close/>
                  <a:moveTo>
                    <a:pt x="10484" y="11200"/>
                  </a:moveTo>
                  <a:cubicBezTo>
                    <a:pt x="10484" y="9600"/>
                    <a:pt x="10484" y="8000"/>
                    <a:pt x="10431" y="7200"/>
                  </a:cubicBezTo>
                  <a:cubicBezTo>
                    <a:pt x="10431" y="6400"/>
                    <a:pt x="10379" y="6400"/>
                    <a:pt x="10273" y="6400"/>
                  </a:cubicBezTo>
                  <a:cubicBezTo>
                    <a:pt x="10220" y="6400"/>
                    <a:pt x="10168" y="6400"/>
                    <a:pt x="10115" y="7200"/>
                  </a:cubicBezTo>
                  <a:cubicBezTo>
                    <a:pt x="10062" y="8000"/>
                    <a:pt x="10062" y="9600"/>
                    <a:pt x="10062" y="11200"/>
                  </a:cubicBezTo>
                  <a:cubicBezTo>
                    <a:pt x="10062" y="12800"/>
                    <a:pt x="10062" y="13600"/>
                    <a:pt x="10115" y="14400"/>
                  </a:cubicBezTo>
                  <a:cubicBezTo>
                    <a:pt x="10168" y="15200"/>
                    <a:pt x="10220" y="15200"/>
                    <a:pt x="10273" y="15200"/>
                  </a:cubicBezTo>
                  <a:cubicBezTo>
                    <a:pt x="10379" y="15200"/>
                    <a:pt x="10431" y="15200"/>
                    <a:pt x="10431" y="14400"/>
                  </a:cubicBezTo>
                  <a:cubicBezTo>
                    <a:pt x="10484" y="13600"/>
                    <a:pt x="10484" y="12800"/>
                    <a:pt x="10484" y="11200"/>
                  </a:cubicBezTo>
                  <a:close/>
                  <a:moveTo>
                    <a:pt x="11116" y="17600"/>
                  </a:moveTo>
                  <a:cubicBezTo>
                    <a:pt x="11063" y="17600"/>
                    <a:pt x="10958" y="16800"/>
                    <a:pt x="10958" y="16000"/>
                  </a:cubicBezTo>
                  <a:cubicBezTo>
                    <a:pt x="10905" y="16000"/>
                    <a:pt x="10905" y="14400"/>
                    <a:pt x="10905" y="13600"/>
                  </a:cubicBezTo>
                  <a:cubicBezTo>
                    <a:pt x="10905" y="6400"/>
                    <a:pt x="10905" y="6400"/>
                    <a:pt x="10905" y="6400"/>
                  </a:cubicBezTo>
                  <a:cubicBezTo>
                    <a:pt x="10800" y="6400"/>
                    <a:pt x="10800" y="6400"/>
                    <a:pt x="10800" y="6400"/>
                  </a:cubicBezTo>
                  <a:cubicBezTo>
                    <a:pt x="10800" y="4800"/>
                    <a:pt x="10800" y="4800"/>
                    <a:pt x="10800" y="4800"/>
                  </a:cubicBezTo>
                  <a:cubicBezTo>
                    <a:pt x="10905" y="4800"/>
                    <a:pt x="10905" y="4800"/>
                    <a:pt x="10905" y="4800"/>
                  </a:cubicBezTo>
                  <a:cubicBezTo>
                    <a:pt x="10905" y="1600"/>
                    <a:pt x="10905" y="1600"/>
                    <a:pt x="10905" y="1600"/>
                  </a:cubicBezTo>
                  <a:cubicBezTo>
                    <a:pt x="11011" y="1600"/>
                    <a:pt x="11011" y="1600"/>
                    <a:pt x="11011" y="1600"/>
                  </a:cubicBezTo>
                  <a:cubicBezTo>
                    <a:pt x="11011" y="4800"/>
                    <a:pt x="11011" y="4800"/>
                    <a:pt x="11011" y="4800"/>
                  </a:cubicBezTo>
                  <a:cubicBezTo>
                    <a:pt x="11274" y="4800"/>
                    <a:pt x="11274" y="4800"/>
                    <a:pt x="11274" y="4800"/>
                  </a:cubicBezTo>
                  <a:cubicBezTo>
                    <a:pt x="11274" y="6400"/>
                    <a:pt x="11274" y="6400"/>
                    <a:pt x="11274" y="6400"/>
                  </a:cubicBezTo>
                  <a:cubicBezTo>
                    <a:pt x="11011" y="6400"/>
                    <a:pt x="11011" y="6400"/>
                    <a:pt x="11011" y="6400"/>
                  </a:cubicBezTo>
                  <a:cubicBezTo>
                    <a:pt x="11011" y="12000"/>
                    <a:pt x="11011" y="12000"/>
                    <a:pt x="11011" y="12000"/>
                  </a:cubicBezTo>
                  <a:cubicBezTo>
                    <a:pt x="11011" y="12800"/>
                    <a:pt x="11011" y="13600"/>
                    <a:pt x="11011" y="13600"/>
                  </a:cubicBezTo>
                  <a:cubicBezTo>
                    <a:pt x="11011" y="14400"/>
                    <a:pt x="11011" y="14400"/>
                    <a:pt x="11011" y="14400"/>
                  </a:cubicBezTo>
                  <a:cubicBezTo>
                    <a:pt x="11063" y="15200"/>
                    <a:pt x="11063" y="15200"/>
                    <a:pt x="11063" y="15200"/>
                  </a:cubicBezTo>
                  <a:cubicBezTo>
                    <a:pt x="11116" y="15200"/>
                    <a:pt x="11116" y="15200"/>
                    <a:pt x="11169" y="15200"/>
                  </a:cubicBezTo>
                  <a:cubicBezTo>
                    <a:pt x="11169" y="15200"/>
                    <a:pt x="11169" y="15200"/>
                    <a:pt x="11221" y="15200"/>
                  </a:cubicBezTo>
                  <a:cubicBezTo>
                    <a:pt x="11221" y="15200"/>
                    <a:pt x="11221" y="15200"/>
                    <a:pt x="11274" y="15200"/>
                  </a:cubicBezTo>
                  <a:cubicBezTo>
                    <a:pt x="11274" y="15200"/>
                    <a:pt x="11274" y="15200"/>
                    <a:pt x="11274" y="15200"/>
                  </a:cubicBezTo>
                  <a:cubicBezTo>
                    <a:pt x="11274" y="16800"/>
                    <a:pt x="11274" y="16800"/>
                    <a:pt x="11274" y="16800"/>
                  </a:cubicBezTo>
                  <a:cubicBezTo>
                    <a:pt x="11221" y="16800"/>
                    <a:pt x="11221" y="16800"/>
                    <a:pt x="11169" y="16800"/>
                  </a:cubicBezTo>
                  <a:cubicBezTo>
                    <a:pt x="11169" y="16800"/>
                    <a:pt x="11116" y="17600"/>
                    <a:pt x="11116" y="17600"/>
                  </a:cubicBezTo>
                  <a:close/>
                  <a:moveTo>
                    <a:pt x="12117" y="11200"/>
                  </a:moveTo>
                  <a:cubicBezTo>
                    <a:pt x="12117" y="12800"/>
                    <a:pt x="12064" y="14400"/>
                    <a:pt x="12012" y="16000"/>
                  </a:cubicBezTo>
                  <a:cubicBezTo>
                    <a:pt x="11959" y="16800"/>
                    <a:pt x="11854" y="17600"/>
                    <a:pt x="11748" y="17600"/>
                  </a:cubicBezTo>
                  <a:cubicBezTo>
                    <a:pt x="11643" y="17600"/>
                    <a:pt x="11538" y="16800"/>
                    <a:pt x="11485" y="15200"/>
                  </a:cubicBezTo>
                  <a:cubicBezTo>
                    <a:pt x="11432" y="14400"/>
                    <a:pt x="11380" y="12800"/>
                    <a:pt x="11380" y="11200"/>
                  </a:cubicBezTo>
                  <a:cubicBezTo>
                    <a:pt x="11380" y="8800"/>
                    <a:pt x="11432" y="7200"/>
                    <a:pt x="11485" y="6400"/>
                  </a:cubicBezTo>
                  <a:cubicBezTo>
                    <a:pt x="11538" y="4800"/>
                    <a:pt x="11643" y="4800"/>
                    <a:pt x="11748" y="4800"/>
                  </a:cubicBezTo>
                  <a:cubicBezTo>
                    <a:pt x="11854" y="4800"/>
                    <a:pt x="11959" y="4800"/>
                    <a:pt x="12012" y="6400"/>
                  </a:cubicBezTo>
                  <a:cubicBezTo>
                    <a:pt x="12064" y="7200"/>
                    <a:pt x="12117" y="8800"/>
                    <a:pt x="12117" y="11200"/>
                  </a:cubicBezTo>
                  <a:close/>
                  <a:moveTo>
                    <a:pt x="11959" y="11200"/>
                  </a:moveTo>
                  <a:cubicBezTo>
                    <a:pt x="11959" y="9600"/>
                    <a:pt x="11959" y="8000"/>
                    <a:pt x="11906" y="7200"/>
                  </a:cubicBezTo>
                  <a:cubicBezTo>
                    <a:pt x="11854" y="6400"/>
                    <a:pt x="11801" y="6400"/>
                    <a:pt x="11748" y="6400"/>
                  </a:cubicBezTo>
                  <a:cubicBezTo>
                    <a:pt x="11696" y="6400"/>
                    <a:pt x="11643" y="6400"/>
                    <a:pt x="11590" y="7200"/>
                  </a:cubicBezTo>
                  <a:cubicBezTo>
                    <a:pt x="11538" y="8000"/>
                    <a:pt x="11538" y="9600"/>
                    <a:pt x="11538" y="11200"/>
                  </a:cubicBezTo>
                  <a:cubicBezTo>
                    <a:pt x="11538" y="12800"/>
                    <a:pt x="11538" y="13600"/>
                    <a:pt x="11590" y="14400"/>
                  </a:cubicBezTo>
                  <a:cubicBezTo>
                    <a:pt x="11643" y="15200"/>
                    <a:pt x="11696" y="15200"/>
                    <a:pt x="11748" y="15200"/>
                  </a:cubicBezTo>
                  <a:cubicBezTo>
                    <a:pt x="11801" y="15200"/>
                    <a:pt x="11854" y="15200"/>
                    <a:pt x="11906" y="14400"/>
                  </a:cubicBezTo>
                  <a:cubicBezTo>
                    <a:pt x="11959" y="13600"/>
                    <a:pt x="11959" y="12800"/>
                    <a:pt x="11959" y="11200"/>
                  </a:cubicBezTo>
                  <a:close/>
                  <a:moveTo>
                    <a:pt x="12960" y="16800"/>
                  </a:moveTo>
                  <a:cubicBezTo>
                    <a:pt x="12855" y="16800"/>
                    <a:pt x="12855" y="16800"/>
                    <a:pt x="12855" y="16800"/>
                  </a:cubicBezTo>
                  <a:cubicBezTo>
                    <a:pt x="12855" y="10400"/>
                    <a:pt x="12855" y="10400"/>
                    <a:pt x="12855" y="10400"/>
                  </a:cubicBezTo>
                  <a:cubicBezTo>
                    <a:pt x="12855" y="9600"/>
                    <a:pt x="12855" y="8800"/>
                    <a:pt x="12855" y="8800"/>
                  </a:cubicBezTo>
                  <a:cubicBezTo>
                    <a:pt x="12802" y="8000"/>
                    <a:pt x="12802" y="8000"/>
                    <a:pt x="12802" y="7200"/>
                  </a:cubicBezTo>
                  <a:cubicBezTo>
                    <a:pt x="12802" y="7200"/>
                    <a:pt x="12802" y="7200"/>
                    <a:pt x="12749" y="6400"/>
                  </a:cubicBezTo>
                  <a:cubicBezTo>
                    <a:pt x="12749" y="6400"/>
                    <a:pt x="12697" y="6400"/>
                    <a:pt x="12697" y="6400"/>
                  </a:cubicBezTo>
                  <a:cubicBezTo>
                    <a:pt x="12644" y="6400"/>
                    <a:pt x="12591" y="6400"/>
                    <a:pt x="12591" y="7200"/>
                  </a:cubicBezTo>
                  <a:cubicBezTo>
                    <a:pt x="12539" y="7200"/>
                    <a:pt x="12486" y="7200"/>
                    <a:pt x="12486" y="8000"/>
                  </a:cubicBezTo>
                  <a:cubicBezTo>
                    <a:pt x="12486" y="16800"/>
                    <a:pt x="12486" y="16800"/>
                    <a:pt x="12486" y="16800"/>
                  </a:cubicBezTo>
                  <a:cubicBezTo>
                    <a:pt x="12328" y="16800"/>
                    <a:pt x="12328" y="16800"/>
                    <a:pt x="12328" y="16800"/>
                  </a:cubicBezTo>
                  <a:cubicBezTo>
                    <a:pt x="12328" y="4800"/>
                    <a:pt x="12328" y="4800"/>
                    <a:pt x="12328" y="4800"/>
                  </a:cubicBezTo>
                  <a:cubicBezTo>
                    <a:pt x="12486" y="4800"/>
                    <a:pt x="12486" y="4800"/>
                    <a:pt x="12486" y="4800"/>
                  </a:cubicBezTo>
                  <a:cubicBezTo>
                    <a:pt x="12486" y="6400"/>
                    <a:pt x="12486" y="6400"/>
                    <a:pt x="12486" y="6400"/>
                  </a:cubicBezTo>
                  <a:cubicBezTo>
                    <a:pt x="12539" y="5600"/>
                    <a:pt x="12539" y="5600"/>
                    <a:pt x="12591" y="4800"/>
                  </a:cubicBezTo>
                  <a:cubicBezTo>
                    <a:pt x="12644" y="4800"/>
                    <a:pt x="12697" y="4800"/>
                    <a:pt x="12697" y="4800"/>
                  </a:cubicBezTo>
                  <a:cubicBezTo>
                    <a:pt x="12802" y="4800"/>
                    <a:pt x="12855" y="4800"/>
                    <a:pt x="12907" y="5600"/>
                  </a:cubicBezTo>
                  <a:cubicBezTo>
                    <a:pt x="12960" y="6400"/>
                    <a:pt x="12960" y="8000"/>
                    <a:pt x="12960" y="8800"/>
                  </a:cubicBezTo>
                  <a:cubicBezTo>
                    <a:pt x="12960" y="16800"/>
                    <a:pt x="12960" y="16800"/>
                    <a:pt x="12960" y="16800"/>
                  </a:cubicBezTo>
                  <a:close/>
                  <a:moveTo>
                    <a:pt x="13750" y="13600"/>
                  </a:moveTo>
                  <a:cubicBezTo>
                    <a:pt x="13750" y="7200"/>
                    <a:pt x="13750" y="7200"/>
                    <a:pt x="13750" y="7200"/>
                  </a:cubicBezTo>
                  <a:cubicBezTo>
                    <a:pt x="13698" y="6400"/>
                    <a:pt x="13645" y="6400"/>
                    <a:pt x="13645" y="6400"/>
                  </a:cubicBezTo>
                  <a:cubicBezTo>
                    <a:pt x="13592" y="6400"/>
                    <a:pt x="13592" y="6400"/>
                    <a:pt x="13540" y="6400"/>
                  </a:cubicBezTo>
                  <a:cubicBezTo>
                    <a:pt x="13487" y="6400"/>
                    <a:pt x="13434" y="6400"/>
                    <a:pt x="13381" y="7200"/>
                  </a:cubicBezTo>
                  <a:cubicBezTo>
                    <a:pt x="13329" y="8000"/>
                    <a:pt x="13329" y="9600"/>
                    <a:pt x="13329" y="10400"/>
                  </a:cubicBezTo>
                  <a:cubicBezTo>
                    <a:pt x="13329" y="12000"/>
                    <a:pt x="13329" y="12800"/>
                    <a:pt x="13381" y="13600"/>
                  </a:cubicBezTo>
                  <a:cubicBezTo>
                    <a:pt x="13434" y="14400"/>
                    <a:pt x="13434" y="15200"/>
                    <a:pt x="13540" y="15200"/>
                  </a:cubicBezTo>
                  <a:cubicBezTo>
                    <a:pt x="13540" y="15200"/>
                    <a:pt x="13592" y="14400"/>
                    <a:pt x="13645" y="14400"/>
                  </a:cubicBezTo>
                  <a:cubicBezTo>
                    <a:pt x="13645" y="14400"/>
                    <a:pt x="13698" y="14400"/>
                    <a:pt x="13750" y="13600"/>
                  </a:cubicBezTo>
                  <a:close/>
                  <a:moveTo>
                    <a:pt x="13276" y="19200"/>
                  </a:moveTo>
                  <a:cubicBezTo>
                    <a:pt x="13276" y="19200"/>
                    <a:pt x="13329" y="19200"/>
                    <a:pt x="13329" y="19200"/>
                  </a:cubicBezTo>
                  <a:cubicBezTo>
                    <a:pt x="13329" y="19200"/>
                    <a:pt x="13381" y="19200"/>
                    <a:pt x="13381" y="19200"/>
                  </a:cubicBezTo>
                  <a:cubicBezTo>
                    <a:pt x="13381" y="19200"/>
                    <a:pt x="13434" y="20000"/>
                    <a:pt x="13434" y="20000"/>
                  </a:cubicBezTo>
                  <a:cubicBezTo>
                    <a:pt x="13487" y="20000"/>
                    <a:pt x="13487" y="20000"/>
                    <a:pt x="13540" y="20000"/>
                  </a:cubicBezTo>
                  <a:cubicBezTo>
                    <a:pt x="13540" y="20000"/>
                    <a:pt x="13592" y="20000"/>
                    <a:pt x="13645" y="19200"/>
                  </a:cubicBezTo>
                  <a:cubicBezTo>
                    <a:pt x="13645" y="19200"/>
                    <a:pt x="13698" y="19200"/>
                    <a:pt x="13698" y="19200"/>
                  </a:cubicBezTo>
                  <a:cubicBezTo>
                    <a:pt x="13698" y="18400"/>
                    <a:pt x="13698" y="18400"/>
                    <a:pt x="13698" y="17600"/>
                  </a:cubicBezTo>
                  <a:cubicBezTo>
                    <a:pt x="13750" y="17600"/>
                    <a:pt x="13750" y="16800"/>
                    <a:pt x="13750" y="16800"/>
                  </a:cubicBezTo>
                  <a:cubicBezTo>
                    <a:pt x="13750" y="15200"/>
                    <a:pt x="13750" y="15200"/>
                    <a:pt x="13750" y="15200"/>
                  </a:cubicBezTo>
                  <a:cubicBezTo>
                    <a:pt x="13698" y="16000"/>
                    <a:pt x="13645" y="16000"/>
                    <a:pt x="13645" y="16800"/>
                  </a:cubicBezTo>
                  <a:cubicBezTo>
                    <a:pt x="13592" y="16800"/>
                    <a:pt x="13540" y="16800"/>
                    <a:pt x="13487" y="16800"/>
                  </a:cubicBezTo>
                  <a:cubicBezTo>
                    <a:pt x="13381" y="16800"/>
                    <a:pt x="13329" y="16000"/>
                    <a:pt x="13276" y="15200"/>
                  </a:cubicBezTo>
                  <a:cubicBezTo>
                    <a:pt x="13223" y="14400"/>
                    <a:pt x="13171" y="12800"/>
                    <a:pt x="13171" y="10400"/>
                  </a:cubicBezTo>
                  <a:cubicBezTo>
                    <a:pt x="13171" y="9600"/>
                    <a:pt x="13223" y="8800"/>
                    <a:pt x="13223" y="8000"/>
                  </a:cubicBezTo>
                  <a:cubicBezTo>
                    <a:pt x="13223" y="7200"/>
                    <a:pt x="13276" y="6400"/>
                    <a:pt x="13276" y="6400"/>
                  </a:cubicBezTo>
                  <a:cubicBezTo>
                    <a:pt x="13329" y="5600"/>
                    <a:pt x="13381" y="5600"/>
                    <a:pt x="13381" y="4800"/>
                  </a:cubicBezTo>
                  <a:cubicBezTo>
                    <a:pt x="13434" y="4800"/>
                    <a:pt x="13487" y="4800"/>
                    <a:pt x="13540" y="4800"/>
                  </a:cubicBezTo>
                  <a:cubicBezTo>
                    <a:pt x="13592" y="4800"/>
                    <a:pt x="13592" y="4800"/>
                    <a:pt x="13645" y="4800"/>
                  </a:cubicBezTo>
                  <a:cubicBezTo>
                    <a:pt x="13698" y="4800"/>
                    <a:pt x="13698" y="4800"/>
                    <a:pt x="13750" y="5600"/>
                  </a:cubicBezTo>
                  <a:cubicBezTo>
                    <a:pt x="13750" y="4800"/>
                    <a:pt x="13750" y="4800"/>
                    <a:pt x="13750" y="4800"/>
                  </a:cubicBezTo>
                  <a:cubicBezTo>
                    <a:pt x="13856" y="4800"/>
                    <a:pt x="13856" y="4800"/>
                    <a:pt x="13856" y="4800"/>
                  </a:cubicBezTo>
                  <a:cubicBezTo>
                    <a:pt x="13856" y="15200"/>
                    <a:pt x="13856" y="15200"/>
                    <a:pt x="13856" y="15200"/>
                  </a:cubicBezTo>
                  <a:cubicBezTo>
                    <a:pt x="13856" y="17600"/>
                    <a:pt x="13856" y="19200"/>
                    <a:pt x="13803" y="20000"/>
                  </a:cubicBezTo>
                  <a:cubicBezTo>
                    <a:pt x="13698" y="20800"/>
                    <a:pt x="13645" y="21600"/>
                    <a:pt x="13487" y="21600"/>
                  </a:cubicBezTo>
                  <a:cubicBezTo>
                    <a:pt x="13487" y="21600"/>
                    <a:pt x="13434" y="21600"/>
                    <a:pt x="13381" y="21600"/>
                  </a:cubicBezTo>
                  <a:cubicBezTo>
                    <a:pt x="13329" y="21600"/>
                    <a:pt x="13329" y="21600"/>
                    <a:pt x="13276" y="20800"/>
                  </a:cubicBezTo>
                  <a:cubicBezTo>
                    <a:pt x="13276" y="19200"/>
                    <a:pt x="13276" y="19200"/>
                    <a:pt x="13276" y="19200"/>
                  </a:cubicBezTo>
                  <a:cubicBezTo>
                    <a:pt x="13276" y="19200"/>
                    <a:pt x="13276" y="19200"/>
                    <a:pt x="13276" y="19200"/>
                  </a:cubicBezTo>
                  <a:close/>
                  <a:moveTo>
                    <a:pt x="14909" y="17600"/>
                  </a:moveTo>
                  <a:cubicBezTo>
                    <a:pt x="14857" y="17600"/>
                    <a:pt x="14804" y="16800"/>
                    <a:pt x="14751" y="16800"/>
                  </a:cubicBezTo>
                  <a:cubicBezTo>
                    <a:pt x="14699" y="16800"/>
                    <a:pt x="14646" y="16000"/>
                    <a:pt x="14646" y="16000"/>
                  </a:cubicBezTo>
                  <a:cubicBezTo>
                    <a:pt x="14593" y="15200"/>
                    <a:pt x="14540" y="14400"/>
                    <a:pt x="14540" y="13600"/>
                  </a:cubicBezTo>
                  <a:cubicBezTo>
                    <a:pt x="14540" y="12800"/>
                    <a:pt x="14540" y="12000"/>
                    <a:pt x="14540" y="11200"/>
                  </a:cubicBezTo>
                  <a:cubicBezTo>
                    <a:pt x="14540" y="800"/>
                    <a:pt x="14540" y="800"/>
                    <a:pt x="14540" y="800"/>
                  </a:cubicBezTo>
                  <a:cubicBezTo>
                    <a:pt x="14646" y="800"/>
                    <a:pt x="14646" y="800"/>
                    <a:pt x="14646" y="800"/>
                  </a:cubicBezTo>
                  <a:cubicBezTo>
                    <a:pt x="14646" y="11200"/>
                    <a:pt x="14646" y="11200"/>
                    <a:pt x="14646" y="11200"/>
                  </a:cubicBezTo>
                  <a:cubicBezTo>
                    <a:pt x="14646" y="12000"/>
                    <a:pt x="14646" y="12000"/>
                    <a:pt x="14646" y="12800"/>
                  </a:cubicBezTo>
                  <a:cubicBezTo>
                    <a:pt x="14699" y="13600"/>
                    <a:pt x="14699" y="13600"/>
                    <a:pt x="14699" y="14400"/>
                  </a:cubicBezTo>
                  <a:cubicBezTo>
                    <a:pt x="14751" y="14400"/>
                    <a:pt x="14751" y="15200"/>
                    <a:pt x="14804" y="15200"/>
                  </a:cubicBezTo>
                  <a:cubicBezTo>
                    <a:pt x="14804" y="15200"/>
                    <a:pt x="14857" y="15200"/>
                    <a:pt x="14909" y="15200"/>
                  </a:cubicBezTo>
                  <a:cubicBezTo>
                    <a:pt x="14962" y="15200"/>
                    <a:pt x="14962" y="15200"/>
                    <a:pt x="15015" y="15200"/>
                  </a:cubicBezTo>
                  <a:cubicBezTo>
                    <a:pt x="15067" y="15200"/>
                    <a:pt x="15067" y="14400"/>
                    <a:pt x="15120" y="14400"/>
                  </a:cubicBezTo>
                  <a:cubicBezTo>
                    <a:pt x="15120" y="13600"/>
                    <a:pt x="15120" y="13600"/>
                    <a:pt x="15120" y="12800"/>
                  </a:cubicBezTo>
                  <a:cubicBezTo>
                    <a:pt x="15120" y="12000"/>
                    <a:pt x="15173" y="12000"/>
                    <a:pt x="15173" y="11200"/>
                  </a:cubicBezTo>
                  <a:cubicBezTo>
                    <a:pt x="15173" y="800"/>
                    <a:pt x="15173" y="800"/>
                    <a:pt x="15173" y="800"/>
                  </a:cubicBezTo>
                  <a:cubicBezTo>
                    <a:pt x="15278" y="800"/>
                    <a:pt x="15278" y="800"/>
                    <a:pt x="15278" y="800"/>
                  </a:cubicBezTo>
                  <a:cubicBezTo>
                    <a:pt x="15278" y="11200"/>
                    <a:pt x="15278" y="11200"/>
                    <a:pt x="15278" y="11200"/>
                  </a:cubicBezTo>
                  <a:cubicBezTo>
                    <a:pt x="15278" y="12000"/>
                    <a:pt x="15278" y="12800"/>
                    <a:pt x="15278" y="13600"/>
                  </a:cubicBezTo>
                  <a:cubicBezTo>
                    <a:pt x="15225" y="14400"/>
                    <a:pt x="15225" y="15200"/>
                    <a:pt x="15173" y="16000"/>
                  </a:cubicBezTo>
                  <a:cubicBezTo>
                    <a:pt x="15173" y="16000"/>
                    <a:pt x="15120" y="16800"/>
                    <a:pt x="15067" y="16800"/>
                  </a:cubicBezTo>
                  <a:cubicBezTo>
                    <a:pt x="15015" y="16800"/>
                    <a:pt x="14962" y="17600"/>
                    <a:pt x="14909" y="17600"/>
                  </a:cubicBezTo>
                  <a:close/>
                  <a:moveTo>
                    <a:pt x="16226" y="16800"/>
                  </a:moveTo>
                  <a:cubicBezTo>
                    <a:pt x="16068" y="16800"/>
                    <a:pt x="16068" y="16800"/>
                    <a:pt x="16068" y="16800"/>
                  </a:cubicBezTo>
                  <a:cubicBezTo>
                    <a:pt x="16068" y="10400"/>
                    <a:pt x="16068" y="10400"/>
                    <a:pt x="16068" y="10400"/>
                  </a:cubicBezTo>
                  <a:cubicBezTo>
                    <a:pt x="16068" y="9600"/>
                    <a:pt x="16068" y="8800"/>
                    <a:pt x="16068" y="8800"/>
                  </a:cubicBezTo>
                  <a:cubicBezTo>
                    <a:pt x="16068" y="8000"/>
                    <a:pt x="16068" y="8000"/>
                    <a:pt x="16016" y="7200"/>
                  </a:cubicBezTo>
                  <a:cubicBezTo>
                    <a:pt x="16016" y="7200"/>
                    <a:pt x="16016" y="7200"/>
                    <a:pt x="16016" y="6400"/>
                  </a:cubicBezTo>
                  <a:cubicBezTo>
                    <a:pt x="15963" y="6400"/>
                    <a:pt x="15963" y="6400"/>
                    <a:pt x="15910" y="6400"/>
                  </a:cubicBezTo>
                  <a:cubicBezTo>
                    <a:pt x="15858" y="6400"/>
                    <a:pt x="15858" y="6400"/>
                    <a:pt x="15805" y="7200"/>
                  </a:cubicBezTo>
                  <a:cubicBezTo>
                    <a:pt x="15752" y="7200"/>
                    <a:pt x="15752" y="7200"/>
                    <a:pt x="15700" y="8000"/>
                  </a:cubicBezTo>
                  <a:cubicBezTo>
                    <a:pt x="15700" y="16800"/>
                    <a:pt x="15700" y="16800"/>
                    <a:pt x="15700" y="16800"/>
                  </a:cubicBezTo>
                  <a:cubicBezTo>
                    <a:pt x="15594" y="16800"/>
                    <a:pt x="15594" y="16800"/>
                    <a:pt x="15594" y="16800"/>
                  </a:cubicBezTo>
                  <a:cubicBezTo>
                    <a:pt x="15594" y="4800"/>
                    <a:pt x="15594" y="4800"/>
                    <a:pt x="15594" y="4800"/>
                  </a:cubicBezTo>
                  <a:cubicBezTo>
                    <a:pt x="15700" y="4800"/>
                    <a:pt x="15700" y="4800"/>
                    <a:pt x="15700" y="4800"/>
                  </a:cubicBezTo>
                  <a:cubicBezTo>
                    <a:pt x="15700" y="6400"/>
                    <a:pt x="15700" y="6400"/>
                    <a:pt x="15700" y="6400"/>
                  </a:cubicBezTo>
                  <a:cubicBezTo>
                    <a:pt x="15752" y="5600"/>
                    <a:pt x="15805" y="5600"/>
                    <a:pt x="15805" y="4800"/>
                  </a:cubicBezTo>
                  <a:cubicBezTo>
                    <a:pt x="15858" y="4800"/>
                    <a:pt x="15910" y="4800"/>
                    <a:pt x="15963" y="4800"/>
                  </a:cubicBezTo>
                  <a:cubicBezTo>
                    <a:pt x="16016" y="4800"/>
                    <a:pt x="16068" y="4800"/>
                    <a:pt x="16121" y="5600"/>
                  </a:cubicBezTo>
                  <a:cubicBezTo>
                    <a:pt x="16174" y="6400"/>
                    <a:pt x="16226" y="8000"/>
                    <a:pt x="16226" y="8800"/>
                  </a:cubicBezTo>
                  <a:cubicBezTo>
                    <a:pt x="16226" y="16800"/>
                    <a:pt x="16226" y="16800"/>
                    <a:pt x="16226" y="16800"/>
                  </a:cubicBezTo>
                  <a:close/>
                  <a:moveTo>
                    <a:pt x="16595" y="16800"/>
                  </a:moveTo>
                  <a:cubicBezTo>
                    <a:pt x="16490" y="16800"/>
                    <a:pt x="16490" y="16800"/>
                    <a:pt x="16490" y="16800"/>
                  </a:cubicBezTo>
                  <a:cubicBezTo>
                    <a:pt x="16490" y="4800"/>
                    <a:pt x="16490" y="4800"/>
                    <a:pt x="16490" y="4800"/>
                  </a:cubicBezTo>
                  <a:cubicBezTo>
                    <a:pt x="16595" y="4800"/>
                    <a:pt x="16595" y="4800"/>
                    <a:pt x="16595" y="4800"/>
                  </a:cubicBezTo>
                  <a:cubicBezTo>
                    <a:pt x="16595" y="16800"/>
                    <a:pt x="16595" y="16800"/>
                    <a:pt x="16595" y="16800"/>
                  </a:cubicBezTo>
                  <a:close/>
                  <a:moveTo>
                    <a:pt x="16648" y="2400"/>
                  </a:moveTo>
                  <a:cubicBezTo>
                    <a:pt x="16490" y="2400"/>
                    <a:pt x="16490" y="2400"/>
                    <a:pt x="16490" y="2400"/>
                  </a:cubicBezTo>
                  <a:cubicBezTo>
                    <a:pt x="16490" y="800"/>
                    <a:pt x="16490" y="800"/>
                    <a:pt x="16490" y="800"/>
                  </a:cubicBezTo>
                  <a:cubicBezTo>
                    <a:pt x="16648" y="800"/>
                    <a:pt x="16648" y="800"/>
                    <a:pt x="16648" y="800"/>
                  </a:cubicBezTo>
                  <a:cubicBezTo>
                    <a:pt x="16648" y="2400"/>
                    <a:pt x="16648" y="2400"/>
                    <a:pt x="16648" y="2400"/>
                  </a:cubicBezTo>
                  <a:close/>
                  <a:moveTo>
                    <a:pt x="17543" y="4800"/>
                  </a:moveTo>
                  <a:cubicBezTo>
                    <a:pt x="17227" y="16800"/>
                    <a:pt x="17227" y="16800"/>
                    <a:pt x="17227" y="16800"/>
                  </a:cubicBezTo>
                  <a:cubicBezTo>
                    <a:pt x="17122" y="16800"/>
                    <a:pt x="17122" y="16800"/>
                    <a:pt x="17122" y="16800"/>
                  </a:cubicBezTo>
                  <a:cubicBezTo>
                    <a:pt x="16806" y="4800"/>
                    <a:pt x="16806" y="4800"/>
                    <a:pt x="16806" y="4800"/>
                  </a:cubicBezTo>
                  <a:cubicBezTo>
                    <a:pt x="16964" y="4800"/>
                    <a:pt x="16964" y="4800"/>
                    <a:pt x="16964" y="4800"/>
                  </a:cubicBezTo>
                  <a:cubicBezTo>
                    <a:pt x="17175" y="14400"/>
                    <a:pt x="17175" y="14400"/>
                    <a:pt x="17175" y="14400"/>
                  </a:cubicBezTo>
                  <a:cubicBezTo>
                    <a:pt x="17385" y="4800"/>
                    <a:pt x="17385" y="4800"/>
                    <a:pt x="17385" y="4800"/>
                  </a:cubicBezTo>
                  <a:cubicBezTo>
                    <a:pt x="17543" y="4800"/>
                    <a:pt x="17543" y="4800"/>
                    <a:pt x="17543" y="4800"/>
                  </a:cubicBezTo>
                  <a:close/>
                  <a:moveTo>
                    <a:pt x="18070" y="17600"/>
                  </a:moveTo>
                  <a:cubicBezTo>
                    <a:pt x="17965" y="17600"/>
                    <a:pt x="17860" y="16800"/>
                    <a:pt x="17754" y="16000"/>
                  </a:cubicBezTo>
                  <a:cubicBezTo>
                    <a:pt x="17701" y="14400"/>
                    <a:pt x="17649" y="12800"/>
                    <a:pt x="17649" y="11200"/>
                  </a:cubicBezTo>
                  <a:cubicBezTo>
                    <a:pt x="17649" y="8800"/>
                    <a:pt x="17701" y="7200"/>
                    <a:pt x="17754" y="6400"/>
                  </a:cubicBezTo>
                  <a:cubicBezTo>
                    <a:pt x="17860" y="4800"/>
                    <a:pt x="17912" y="4800"/>
                    <a:pt x="18018" y="4800"/>
                  </a:cubicBezTo>
                  <a:cubicBezTo>
                    <a:pt x="18070" y="4800"/>
                    <a:pt x="18123" y="4800"/>
                    <a:pt x="18176" y="4800"/>
                  </a:cubicBezTo>
                  <a:cubicBezTo>
                    <a:pt x="18228" y="4800"/>
                    <a:pt x="18228" y="5600"/>
                    <a:pt x="18281" y="5600"/>
                  </a:cubicBezTo>
                  <a:cubicBezTo>
                    <a:pt x="18281" y="6400"/>
                    <a:pt x="18334" y="7200"/>
                    <a:pt x="18334" y="7200"/>
                  </a:cubicBezTo>
                  <a:cubicBezTo>
                    <a:pt x="18334" y="8000"/>
                    <a:pt x="18334" y="8800"/>
                    <a:pt x="18334" y="10400"/>
                  </a:cubicBezTo>
                  <a:cubicBezTo>
                    <a:pt x="18334" y="11200"/>
                    <a:pt x="18334" y="11200"/>
                    <a:pt x="18334" y="11200"/>
                  </a:cubicBezTo>
                  <a:cubicBezTo>
                    <a:pt x="17807" y="11200"/>
                    <a:pt x="17807" y="11200"/>
                    <a:pt x="17807" y="11200"/>
                  </a:cubicBezTo>
                  <a:cubicBezTo>
                    <a:pt x="17807" y="12800"/>
                    <a:pt x="17807" y="13600"/>
                    <a:pt x="17860" y="14400"/>
                  </a:cubicBezTo>
                  <a:cubicBezTo>
                    <a:pt x="17912" y="15200"/>
                    <a:pt x="17965" y="15200"/>
                    <a:pt x="18070" y="15200"/>
                  </a:cubicBezTo>
                  <a:cubicBezTo>
                    <a:pt x="18070" y="15200"/>
                    <a:pt x="18123" y="15200"/>
                    <a:pt x="18176" y="15200"/>
                  </a:cubicBezTo>
                  <a:cubicBezTo>
                    <a:pt x="18176" y="15200"/>
                    <a:pt x="18228" y="15200"/>
                    <a:pt x="18228" y="15200"/>
                  </a:cubicBezTo>
                  <a:cubicBezTo>
                    <a:pt x="18228" y="14400"/>
                    <a:pt x="18281" y="14400"/>
                    <a:pt x="18281" y="14400"/>
                  </a:cubicBezTo>
                  <a:cubicBezTo>
                    <a:pt x="18334" y="14400"/>
                    <a:pt x="18334" y="14400"/>
                    <a:pt x="18334" y="14400"/>
                  </a:cubicBezTo>
                  <a:cubicBezTo>
                    <a:pt x="18334" y="14400"/>
                    <a:pt x="18334" y="14400"/>
                    <a:pt x="18334" y="14400"/>
                  </a:cubicBezTo>
                  <a:cubicBezTo>
                    <a:pt x="18334" y="16000"/>
                    <a:pt x="18334" y="16000"/>
                    <a:pt x="18334" y="16000"/>
                  </a:cubicBezTo>
                  <a:cubicBezTo>
                    <a:pt x="18334" y="16000"/>
                    <a:pt x="18281" y="16800"/>
                    <a:pt x="18281" y="16800"/>
                  </a:cubicBezTo>
                  <a:cubicBezTo>
                    <a:pt x="18281" y="16800"/>
                    <a:pt x="18228" y="16800"/>
                    <a:pt x="18228" y="16800"/>
                  </a:cubicBezTo>
                  <a:cubicBezTo>
                    <a:pt x="18176" y="16800"/>
                    <a:pt x="18176" y="16800"/>
                    <a:pt x="18123" y="16800"/>
                  </a:cubicBezTo>
                  <a:cubicBezTo>
                    <a:pt x="18123" y="17600"/>
                    <a:pt x="18123" y="17600"/>
                    <a:pt x="18070" y="17600"/>
                  </a:cubicBezTo>
                  <a:close/>
                  <a:moveTo>
                    <a:pt x="18228" y="9600"/>
                  </a:moveTo>
                  <a:cubicBezTo>
                    <a:pt x="18228" y="8800"/>
                    <a:pt x="18228" y="8800"/>
                    <a:pt x="18228" y="8000"/>
                  </a:cubicBezTo>
                  <a:cubicBezTo>
                    <a:pt x="18228" y="8000"/>
                    <a:pt x="18176" y="7200"/>
                    <a:pt x="18176" y="7200"/>
                  </a:cubicBezTo>
                  <a:cubicBezTo>
                    <a:pt x="18176" y="7200"/>
                    <a:pt x="18123" y="6400"/>
                    <a:pt x="18123" y="6400"/>
                  </a:cubicBezTo>
                  <a:cubicBezTo>
                    <a:pt x="18070" y="6400"/>
                    <a:pt x="18070" y="6400"/>
                    <a:pt x="18018" y="6400"/>
                  </a:cubicBezTo>
                  <a:cubicBezTo>
                    <a:pt x="18018" y="6400"/>
                    <a:pt x="17965" y="6400"/>
                    <a:pt x="17912" y="6400"/>
                  </a:cubicBezTo>
                  <a:cubicBezTo>
                    <a:pt x="17912" y="6400"/>
                    <a:pt x="17912" y="7200"/>
                    <a:pt x="17860" y="7200"/>
                  </a:cubicBezTo>
                  <a:cubicBezTo>
                    <a:pt x="17860" y="7200"/>
                    <a:pt x="17807" y="8000"/>
                    <a:pt x="17807" y="8000"/>
                  </a:cubicBezTo>
                  <a:cubicBezTo>
                    <a:pt x="17807" y="8800"/>
                    <a:pt x="17807" y="8800"/>
                    <a:pt x="17807" y="9600"/>
                  </a:cubicBezTo>
                  <a:cubicBezTo>
                    <a:pt x="18228" y="9600"/>
                    <a:pt x="18228" y="9600"/>
                    <a:pt x="18228" y="9600"/>
                  </a:cubicBezTo>
                  <a:close/>
                  <a:moveTo>
                    <a:pt x="19019" y="7200"/>
                  </a:moveTo>
                  <a:cubicBezTo>
                    <a:pt x="19019" y="7200"/>
                    <a:pt x="19019" y="7200"/>
                    <a:pt x="19019" y="7200"/>
                  </a:cubicBezTo>
                  <a:cubicBezTo>
                    <a:pt x="18966" y="7200"/>
                    <a:pt x="18966" y="7200"/>
                    <a:pt x="18966" y="7200"/>
                  </a:cubicBezTo>
                  <a:cubicBezTo>
                    <a:pt x="18966" y="7200"/>
                    <a:pt x="18966" y="7200"/>
                    <a:pt x="18913" y="7200"/>
                  </a:cubicBezTo>
                  <a:cubicBezTo>
                    <a:pt x="18913" y="7200"/>
                    <a:pt x="18860" y="7200"/>
                    <a:pt x="18808" y="7200"/>
                  </a:cubicBezTo>
                  <a:cubicBezTo>
                    <a:pt x="18808" y="7200"/>
                    <a:pt x="18755" y="8000"/>
                    <a:pt x="18702" y="8000"/>
                  </a:cubicBezTo>
                  <a:cubicBezTo>
                    <a:pt x="18702" y="16800"/>
                    <a:pt x="18702" y="16800"/>
                    <a:pt x="18702" y="16800"/>
                  </a:cubicBezTo>
                  <a:cubicBezTo>
                    <a:pt x="18597" y="16800"/>
                    <a:pt x="18597" y="16800"/>
                    <a:pt x="18597" y="16800"/>
                  </a:cubicBezTo>
                  <a:cubicBezTo>
                    <a:pt x="18597" y="4800"/>
                    <a:pt x="18597" y="4800"/>
                    <a:pt x="18597" y="4800"/>
                  </a:cubicBezTo>
                  <a:cubicBezTo>
                    <a:pt x="18702" y="4800"/>
                    <a:pt x="18702" y="4800"/>
                    <a:pt x="18702" y="4800"/>
                  </a:cubicBezTo>
                  <a:cubicBezTo>
                    <a:pt x="18702" y="6400"/>
                    <a:pt x="18702" y="6400"/>
                    <a:pt x="18702" y="6400"/>
                  </a:cubicBezTo>
                  <a:cubicBezTo>
                    <a:pt x="18755" y="5600"/>
                    <a:pt x="18808" y="5600"/>
                    <a:pt x="18860" y="5600"/>
                  </a:cubicBezTo>
                  <a:cubicBezTo>
                    <a:pt x="18860" y="4800"/>
                    <a:pt x="18913" y="4800"/>
                    <a:pt x="18966" y="4800"/>
                  </a:cubicBezTo>
                  <a:cubicBezTo>
                    <a:pt x="18966" y="4800"/>
                    <a:pt x="18966" y="4800"/>
                    <a:pt x="18966" y="4800"/>
                  </a:cubicBezTo>
                  <a:cubicBezTo>
                    <a:pt x="18966" y="4800"/>
                    <a:pt x="19019" y="4800"/>
                    <a:pt x="19019" y="4800"/>
                  </a:cubicBezTo>
                  <a:cubicBezTo>
                    <a:pt x="19019" y="7200"/>
                    <a:pt x="19019" y="7200"/>
                    <a:pt x="19019" y="7200"/>
                  </a:cubicBezTo>
                  <a:close/>
                  <a:moveTo>
                    <a:pt x="19440" y="17600"/>
                  </a:moveTo>
                  <a:cubicBezTo>
                    <a:pt x="19387" y="17600"/>
                    <a:pt x="19335" y="16800"/>
                    <a:pt x="19282" y="16800"/>
                  </a:cubicBezTo>
                  <a:cubicBezTo>
                    <a:pt x="19229" y="16800"/>
                    <a:pt x="19177" y="16800"/>
                    <a:pt x="19177" y="16000"/>
                  </a:cubicBezTo>
                  <a:cubicBezTo>
                    <a:pt x="19177" y="13600"/>
                    <a:pt x="19177" y="13600"/>
                    <a:pt x="19177" y="13600"/>
                  </a:cubicBezTo>
                  <a:cubicBezTo>
                    <a:pt x="19177" y="13600"/>
                    <a:pt x="19177" y="13600"/>
                    <a:pt x="19177" y="13600"/>
                  </a:cubicBezTo>
                  <a:cubicBezTo>
                    <a:pt x="19177" y="14400"/>
                    <a:pt x="19177" y="14400"/>
                    <a:pt x="19177" y="14400"/>
                  </a:cubicBezTo>
                  <a:cubicBezTo>
                    <a:pt x="19229" y="14400"/>
                    <a:pt x="19229" y="14400"/>
                    <a:pt x="19282" y="15200"/>
                  </a:cubicBezTo>
                  <a:cubicBezTo>
                    <a:pt x="19282" y="15200"/>
                    <a:pt x="19335" y="15200"/>
                    <a:pt x="19335" y="15200"/>
                  </a:cubicBezTo>
                  <a:cubicBezTo>
                    <a:pt x="19387" y="15200"/>
                    <a:pt x="19387" y="15200"/>
                    <a:pt x="19440" y="15200"/>
                  </a:cubicBezTo>
                  <a:cubicBezTo>
                    <a:pt x="19440" y="15200"/>
                    <a:pt x="19493" y="15200"/>
                    <a:pt x="19493" y="15200"/>
                  </a:cubicBezTo>
                  <a:cubicBezTo>
                    <a:pt x="19493" y="15200"/>
                    <a:pt x="19545" y="15200"/>
                    <a:pt x="19545" y="15200"/>
                  </a:cubicBezTo>
                  <a:cubicBezTo>
                    <a:pt x="19545" y="15200"/>
                    <a:pt x="19598" y="14400"/>
                    <a:pt x="19598" y="14400"/>
                  </a:cubicBezTo>
                  <a:cubicBezTo>
                    <a:pt x="19598" y="14400"/>
                    <a:pt x="19598" y="14400"/>
                    <a:pt x="19598" y="13600"/>
                  </a:cubicBezTo>
                  <a:cubicBezTo>
                    <a:pt x="19598" y="13600"/>
                    <a:pt x="19598" y="12800"/>
                    <a:pt x="19545" y="12800"/>
                  </a:cubicBezTo>
                  <a:cubicBezTo>
                    <a:pt x="19545" y="12800"/>
                    <a:pt x="19545" y="12000"/>
                    <a:pt x="19493" y="12000"/>
                  </a:cubicBezTo>
                  <a:cubicBezTo>
                    <a:pt x="19440" y="12000"/>
                    <a:pt x="19440" y="12000"/>
                    <a:pt x="19387" y="12000"/>
                  </a:cubicBezTo>
                  <a:cubicBezTo>
                    <a:pt x="19387" y="12000"/>
                    <a:pt x="19335" y="12000"/>
                    <a:pt x="19335" y="11200"/>
                  </a:cubicBezTo>
                  <a:cubicBezTo>
                    <a:pt x="19282" y="11200"/>
                    <a:pt x="19229" y="11200"/>
                    <a:pt x="19177" y="10400"/>
                  </a:cubicBezTo>
                  <a:cubicBezTo>
                    <a:pt x="19177" y="9600"/>
                    <a:pt x="19177" y="8800"/>
                    <a:pt x="19177" y="8000"/>
                  </a:cubicBezTo>
                  <a:cubicBezTo>
                    <a:pt x="19177" y="7200"/>
                    <a:pt x="19177" y="6400"/>
                    <a:pt x="19229" y="5600"/>
                  </a:cubicBezTo>
                  <a:cubicBezTo>
                    <a:pt x="19282" y="4800"/>
                    <a:pt x="19387" y="4800"/>
                    <a:pt x="19440" y="4800"/>
                  </a:cubicBezTo>
                  <a:cubicBezTo>
                    <a:pt x="19493" y="4800"/>
                    <a:pt x="19545" y="4800"/>
                    <a:pt x="19598" y="4800"/>
                  </a:cubicBezTo>
                  <a:cubicBezTo>
                    <a:pt x="19651" y="4800"/>
                    <a:pt x="19651" y="4800"/>
                    <a:pt x="19703" y="5600"/>
                  </a:cubicBezTo>
                  <a:cubicBezTo>
                    <a:pt x="19703" y="8000"/>
                    <a:pt x="19703" y="8000"/>
                    <a:pt x="19703" y="8000"/>
                  </a:cubicBezTo>
                  <a:cubicBezTo>
                    <a:pt x="19703" y="8000"/>
                    <a:pt x="19703" y="8000"/>
                    <a:pt x="19703" y="8000"/>
                  </a:cubicBezTo>
                  <a:cubicBezTo>
                    <a:pt x="19651" y="7200"/>
                    <a:pt x="19598" y="7200"/>
                    <a:pt x="19598" y="6400"/>
                  </a:cubicBezTo>
                  <a:cubicBezTo>
                    <a:pt x="19545" y="6400"/>
                    <a:pt x="19493" y="6400"/>
                    <a:pt x="19440" y="6400"/>
                  </a:cubicBezTo>
                  <a:cubicBezTo>
                    <a:pt x="19387" y="6400"/>
                    <a:pt x="19387" y="6400"/>
                    <a:pt x="19335" y="6400"/>
                  </a:cubicBezTo>
                  <a:cubicBezTo>
                    <a:pt x="19335" y="7200"/>
                    <a:pt x="19282" y="7200"/>
                    <a:pt x="19282" y="8000"/>
                  </a:cubicBezTo>
                  <a:cubicBezTo>
                    <a:pt x="19282" y="8800"/>
                    <a:pt x="19282" y="8800"/>
                    <a:pt x="19335" y="8800"/>
                  </a:cubicBezTo>
                  <a:cubicBezTo>
                    <a:pt x="19335" y="9600"/>
                    <a:pt x="19387" y="9600"/>
                    <a:pt x="19387" y="9600"/>
                  </a:cubicBezTo>
                  <a:cubicBezTo>
                    <a:pt x="19440" y="9600"/>
                    <a:pt x="19440" y="9600"/>
                    <a:pt x="19493" y="9600"/>
                  </a:cubicBezTo>
                  <a:cubicBezTo>
                    <a:pt x="19493" y="10400"/>
                    <a:pt x="19545" y="10400"/>
                    <a:pt x="19545" y="10400"/>
                  </a:cubicBezTo>
                  <a:cubicBezTo>
                    <a:pt x="19598" y="10400"/>
                    <a:pt x="19651" y="11200"/>
                    <a:pt x="19703" y="11200"/>
                  </a:cubicBezTo>
                  <a:cubicBezTo>
                    <a:pt x="19703" y="12000"/>
                    <a:pt x="19756" y="12800"/>
                    <a:pt x="19756" y="13600"/>
                  </a:cubicBezTo>
                  <a:cubicBezTo>
                    <a:pt x="19756" y="13600"/>
                    <a:pt x="19703" y="14400"/>
                    <a:pt x="19703" y="15200"/>
                  </a:cubicBezTo>
                  <a:cubicBezTo>
                    <a:pt x="19703" y="15200"/>
                    <a:pt x="19703" y="16000"/>
                    <a:pt x="19651" y="16000"/>
                  </a:cubicBezTo>
                  <a:cubicBezTo>
                    <a:pt x="19598" y="16800"/>
                    <a:pt x="19598" y="16800"/>
                    <a:pt x="19545" y="16800"/>
                  </a:cubicBezTo>
                  <a:cubicBezTo>
                    <a:pt x="19545" y="16800"/>
                    <a:pt x="19493" y="17600"/>
                    <a:pt x="19440" y="17600"/>
                  </a:cubicBezTo>
                  <a:close/>
                  <a:moveTo>
                    <a:pt x="20072" y="16800"/>
                  </a:moveTo>
                  <a:cubicBezTo>
                    <a:pt x="19967" y="16800"/>
                    <a:pt x="19967" y="16800"/>
                    <a:pt x="19967" y="16800"/>
                  </a:cubicBezTo>
                  <a:cubicBezTo>
                    <a:pt x="19967" y="4800"/>
                    <a:pt x="19967" y="4800"/>
                    <a:pt x="19967" y="4800"/>
                  </a:cubicBezTo>
                  <a:cubicBezTo>
                    <a:pt x="20072" y="4800"/>
                    <a:pt x="20072" y="4800"/>
                    <a:pt x="20072" y="4800"/>
                  </a:cubicBezTo>
                  <a:cubicBezTo>
                    <a:pt x="20072" y="16800"/>
                    <a:pt x="20072" y="16800"/>
                    <a:pt x="20072" y="16800"/>
                  </a:cubicBezTo>
                  <a:close/>
                  <a:moveTo>
                    <a:pt x="20072" y="2400"/>
                  </a:moveTo>
                  <a:cubicBezTo>
                    <a:pt x="19967" y="2400"/>
                    <a:pt x="19967" y="2400"/>
                    <a:pt x="19967" y="2400"/>
                  </a:cubicBezTo>
                  <a:cubicBezTo>
                    <a:pt x="19967" y="800"/>
                    <a:pt x="19967" y="800"/>
                    <a:pt x="19967" y="800"/>
                  </a:cubicBezTo>
                  <a:cubicBezTo>
                    <a:pt x="20072" y="800"/>
                    <a:pt x="20072" y="800"/>
                    <a:pt x="20072" y="800"/>
                  </a:cubicBezTo>
                  <a:cubicBezTo>
                    <a:pt x="20072" y="2400"/>
                    <a:pt x="20072" y="2400"/>
                    <a:pt x="20072" y="2400"/>
                  </a:cubicBezTo>
                  <a:close/>
                  <a:moveTo>
                    <a:pt x="20599" y="17600"/>
                  </a:moveTo>
                  <a:cubicBezTo>
                    <a:pt x="20546" y="17600"/>
                    <a:pt x="20494" y="16800"/>
                    <a:pt x="20441" y="16000"/>
                  </a:cubicBezTo>
                  <a:cubicBezTo>
                    <a:pt x="20388" y="16000"/>
                    <a:pt x="20388" y="14400"/>
                    <a:pt x="20388" y="13600"/>
                  </a:cubicBezTo>
                  <a:cubicBezTo>
                    <a:pt x="20388" y="6400"/>
                    <a:pt x="20388" y="6400"/>
                    <a:pt x="20388" y="6400"/>
                  </a:cubicBezTo>
                  <a:cubicBezTo>
                    <a:pt x="20283" y="6400"/>
                    <a:pt x="20283" y="6400"/>
                    <a:pt x="20283" y="6400"/>
                  </a:cubicBezTo>
                  <a:cubicBezTo>
                    <a:pt x="20283" y="4800"/>
                    <a:pt x="20283" y="4800"/>
                    <a:pt x="20283" y="4800"/>
                  </a:cubicBezTo>
                  <a:cubicBezTo>
                    <a:pt x="20388" y="4800"/>
                    <a:pt x="20388" y="4800"/>
                    <a:pt x="20388" y="4800"/>
                  </a:cubicBezTo>
                  <a:cubicBezTo>
                    <a:pt x="20388" y="1600"/>
                    <a:pt x="20388" y="1600"/>
                    <a:pt x="20388" y="1600"/>
                  </a:cubicBezTo>
                  <a:cubicBezTo>
                    <a:pt x="20546" y="1600"/>
                    <a:pt x="20546" y="1600"/>
                    <a:pt x="20546" y="1600"/>
                  </a:cubicBezTo>
                  <a:cubicBezTo>
                    <a:pt x="20546" y="4800"/>
                    <a:pt x="20546" y="4800"/>
                    <a:pt x="20546" y="4800"/>
                  </a:cubicBezTo>
                  <a:cubicBezTo>
                    <a:pt x="20757" y="4800"/>
                    <a:pt x="20757" y="4800"/>
                    <a:pt x="20757" y="4800"/>
                  </a:cubicBezTo>
                  <a:cubicBezTo>
                    <a:pt x="20757" y="6400"/>
                    <a:pt x="20757" y="6400"/>
                    <a:pt x="20757" y="6400"/>
                  </a:cubicBezTo>
                  <a:cubicBezTo>
                    <a:pt x="20546" y="6400"/>
                    <a:pt x="20546" y="6400"/>
                    <a:pt x="20546" y="6400"/>
                  </a:cubicBezTo>
                  <a:cubicBezTo>
                    <a:pt x="20546" y="12000"/>
                    <a:pt x="20546" y="12000"/>
                    <a:pt x="20546" y="12000"/>
                  </a:cubicBezTo>
                  <a:cubicBezTo>
                    <a:pt x="20546" y="12800"/>
                    <a:pt x="20546" y="13600"/>
                    <a:pt x="20546" y="13600"/>
                  </a:cubicBezTo>
                  <a:cubicBezTo>
                    <a:pt x="20546" y="14400"/>
                    <a:pt x="20546" y="14400"/>
                    <a:pt x="20546" y="14400"/>
                  </a:cubicBezTo>
                  <a:cubicBezTo>
                    <a:pt x="20546" y="15200"/>
                    <a:pt x="20546" y="15200"/>
                    <a:pt x="20599" y="15200"/>
                  </a:cubicBezTo>
                  <a:cubicBezTo>
                    <a:pt x="20599" y="15200"/>
                    <a:pt x="20599" y="15200"/>
                    <a:pt x="20652" y="15200"/>
                  </a:cubicBezTo>
                  <a:cubicBezTo>
                    <a:pt x="20652" y="15200"/>
                    <a:pt x="20704" y="15200"/>
                    <a:pt x="20704" y="15200"/>
                  </a:cubicBezTo>
                  <a:cubicBezTo>
                    <a:pt x="20757" y="15200"/>
                    <a:pt x="20757" y="15200"/>
                    <a:pt x="20757" y="15200"/>
                  </a:cubicBezTo>
                  <a:cubicBezTo>
                    <a:pt x="20757" y="15200"/>
                    <a:pt x="20757" y="15200"/>
                    <a:pt x="20757" y="15200"/>
                  </a:cubicBezTo>
                  <a:cubicBezTo>
                    <a:pt x="20757" y="16800"/>
                    <a:pt x="20757" y="16800"/>
                    <a:pt x="20757" y="16800"/>
                  </a:cubicBezTo>
                  <a:cubicBezTo>
                    <a:pt x="20757" y="16800"/>
                    <a:pt x="20704" y="16800"/>
                    <a:pt x="20704" y="16800"/>
                  </a:cubicBezTo>
                  <a:cubicBezTo>
                    <a:pt x="20652" y="16800"/>
                    <a:pt x="20652" y="17600"/>
                    <a:pt x="20599" y="17600"/>
                  </a:cubicBezTo>
                  <a:close/>
                  <a:moveTo>
                    <a:pt x="21600" y="4800"/>
                  </a:moveTo>
                  <a:cubicBezTo>
                    <a:pt x="21126" y="21600"/>
                    <a:pt x="21126" y="21600"/>
                    <a:pt x="21126" y="21600"/>
                  </a:cubicBezTo>
                  <a:cubicBezTo>
                    <a:pt x="21020" y="21600"/>
                    <a:pt x="21020" y="21600"/>
                    <a:pt x="21020" y="21600"/>
                  </a:cubicBezTo>
                  <a:cubicBezTo>
                    <a:pt x="21126" y="16000"/>
                    <a:pt x="21126" y="16000"/>
                    <a:pt x="21126" y="16000"/>
                  </a:cubicBezTo>
                  <a:cubicBezTo>
                    <a:pt x="20862" y="4800"/>
                    <a:pt x="20862" y="4800"/>
                    <a:pt x="20862" y="4800"/>
                  </a:cubicBezTo>
                  <a:cubicBezTo>
                    <a:pt x="21020" y="4800"/>
                    <a:pt x="21020" y="4800"/>
                    <a:pt x="21020" y="4800"/>
                  </a:cubicBezTo>
                  <a:cubicBezTo>
                    <a:pt x="21231" y="13600"/>
                    <a:pt x="21231" y="13600"/>
                    <a:pt x="21231" y="13600"/>
                  </a:cubicBezTo>
                  <a:cubicBezTo>
                    <a:pt x="21442" y="4800"/>
                    <a:pt x="21442" y="4800"/>
                    <a:pt x="21442" y="4800"/>
                  </a:cubicBezTo>
                  <a:lnTo>
                    <a:pt x="21600" y="4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19" name="is1iďê"/>
            <p:cNvSpPr/>
            <p:nvPr/>
          </p:nvSpPr>
          <p:spPr>
            <a:xfrm>
              <a:off x="1358917" y="102544"/>
              <a:ext cx="180079" cy="190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cubicBezTo>
                    <a:pt x="17550" y="0"/>
                    <a:pt x="17550" y="645"/>
                    <a:pt x="18225" y="1290"/>
                  </a:cubicBezTo>
                  <a:cubicBezTo>
                    <a:pt x="18225" y="1612"/>
                    <a:pt x="18225" y="1934"/>
                    <a:pt x="18225" y="2257"/>
                  </a:cubicBezTo>
                  <a:cubicBezTo>
                    <a:pt x="18225" y="2579"/>
                    <a:pt x="17888" y="2901"/>
                    <a:pt x="17550" y="3224"/>
                  </a:cubicBezTo>
                  <a:cubicBezTo>
                    <a:pt x="17213" y="3869"/>
                    <a:pt x="17213" y="4191"/>
                    <a:pt x="16875" y="4836"/>
                  </a:cubicBezTo>
                  <a:cubicBezTo>
                    <a:pt x="16538" y="5481"/>
                    <a:pt x="16200" y="6125"/>
                    <a:pt x="15863" y="6770"/>
                  </a:cubicBezTo>
                  <a:cubicBezTo>
                    <a:pt x="16538" y="6770"/>
                    <a:pt x="16875" y="6770"/>
                    <a:pt x="17213" y="6770"/>
                  </a:cubicBezTo>
                  <a:cubicBezTo>
                    <a:pt x="17213" y="6448"/>
                    <a:pt x="17213" y="6448"/>
                    <a:pt x="17213" y="6448"/>
                  </a:cubicBezTo>
                  <a:cubicBezTo>
                    <a:pt x="18225" y="6448"/>
                    <a:pt x="19238" y="6448"/>
                    <a:pt x="20250" y="6448"/>
                  </a:cubicBezTo>
                  <a:cubicBezTo>
                    <a:pt x="20250" y="6770"/>
                    <a:pt x="20250" y="6770"/>
                    <a:pt x="20250" y="7093"/>
                  </a:cubicBezTo>
                  <a:cubicBezTo>
                    <a:pt x="19913" y="7093"/>
                    <a:pt x="19913" y="7415"/>
                    <a:pt x="19575" y="7737"/>
                  </a:cubicBezTo>
                  <a:cubicBezTo>
                    <a:pt x="18900" y="8060"/>
                    <a:pt x="17888" y="8382"/>
                    <a:pt x="17213" y="8704"/>
                  </a:cubicBezTo>
                  <a:cubicBezTo>
                    <a:pt x="16538" y="9027"/>
                    <a:pt x="15863" y="9027"/>
                    <a:pt x="15188" y="9349"/>
                  </a:cubicBezTo>
                  <a:cubicBezTo>
                    <a:pt x="14513" y="9672"/>
                    <a:pt x="12825" y="12251"/>
                    <a:pt x="12488" y="12896"/>
                  </a:cubicBezTo>
                  <a:cubicBezTo>
                    <a:pt x="14175" y="13863"/>
                    <a:pt x="15525" y="15475"/>
                    <a:pt x="17550" y="16442"/>
                  </a:cubicBezTo>
                  <a:cubicBezTo>
                    <a:pt x="18563" y="16764"/>
                    <a:pt x="20250" y="16764"/>
                    <a:pt x="21600" y="16764"/>
                  </a:cubicBezTo>
                  <a:cubicBezTo>
                    <a:pt x="21600" y="16764"/>
                    <a:pt x="21600" y="16764"/>
                    <a:pt x="21600" y="17087"/>
                  </a:cubicBezTo>
                  <a:cubicBezTo>
                    <a:pt x="21600" y="17087"/>
                    <a:pt x="21600" y="17087"/>
                    <a:pt x="21600" y="17409"/>
                  </a:cubicBezTo>
                  <a:cubicBezTo>
                    <a:pt x="20925" y="17409"/>
                    <a:pt x="19913" y="17731"/>
                    <a:pt x="19575" y="18054"/>
                  </a:cubicBezTo>
                  <a:cubicBezTo>
                    <a:pt x="19238" y="18376"/>
                    <a:pt x="19238" y="18699"/>
                    <a:pt x="18900" y="19021"/>
                  </a:cubicBezTo>
                  <a:cubicBezTo>
                    <a:pt x="18563" y="19343"/>
                    <a:pt x="17550" y="19343"/>
                    <a:pt x="16875" y="19343"/>
                  </a:cubicBezTo>
                  <a:cubicBezTo>
                    <a:pt x="16538" y="18699"/>
                    <a:pt x="15525" y="18699"/>
                    <a:pt x="15188" y="18054"/>
                  </a:cubicBezTo>
                  <a:cubicBezTo>
                    <a:pt x="14850" y="17409"/>
                    <a:pt x="14513" y="16442"/>
                    <a:pt x="13838" y="15797"/>
                  </a:cubicBezTo>
                  <a:cubicBezTo>
                    <a:pt x="13838" y="15152"/>
                    <a:pt x="13163" y="14830"/>
                    <a:pt x="12825" y="14507"/>
                  </a:cubicBezTo>
                  <a:cubicBezTo>
                    <a:pt x="12825" y="14185"/>
                    <a:pt x="12488" y="13540"/>
                    <a:pt x="11812" y="13540"/>
                  </a:cubicBezTo>
                  <a:cubicBezTo>
                    <a:pt x="11475" y="14507"/>
                    <a:pt x="10463" y="15152"/>
                    <a:pt x="9788" y="15797"/>
                  </a:cubicBezTo>
                  <a:cubicBezTo>
                    <a:pt x="8438" y="17731"/>
                    <a:pt x="6750" y="18699"/>
                    <a:pt x="4725" y="19666"/>
                  </a:cubicBezTo>
                  <a:cubicBezTo>
                    <a:pt x="3375" y="20633"/>
                    <a:pt x="2025" y="21600"/>
                    <a:pt x="0" y="21600"/>
                  </a:cubicBezTo>
                  <a:cubicBezTo>
                    <a:pt x="0" y="21600"/>
                    <a:pt x="0" y="21600"/>
                    <a:pt x="0" y="21278"/>
                  </a:cubicBezTo>
                  <a:cubicBezTo>
                    <a:pt x="1350" y="20955"/>
                    <a:pt x="2025" y="19988"/>
                    <a:pt x="3038" y="19343"/>
                  </a:cubicBezTo>
                  <a:cubicBezTo>
                    <a:pt x="5400" y="17731"/>
                    <a:pt x="7425" y="15475"/>
                    <a:pt x="9113" y="12896"/>
                  </a:cubicBezTo>
                  <a:cubicBezTo>
                    <a:pt x="9788" y="11928"/>
                    <a:pt x="10800" y="10961"/>
                    <a:pt x="11137" y="9994"/>
                  </a:cubicBezTo>
                  <a:cubicBezTo>
                    <a:pt x="10125" y="9672"/>
                    <a:pt x="8438" y="8382"/>
                    <a:pt x="8438" y="7415"/>
                  </a:cubicBezTo>
                  <a:cubicBezTo>
                    <a:pt x="8438" y="7415"/>
                    <a:pt x="8775" y="7415"/>
                    <a:pt x="8775" y="7415"/>
                  </a:cubicBezTo>
                  <a:cubicBezTo>
                    <a:pt x="9788" y="8060"/>
                    <a:pt x="11475" y="7737"/>
                    <a:pt x="12825" y="7415"/>
                  </a:cubicBezTo>
                  <a:cubicBezTo>
                    <a:pt x="13163" y="6770"/>
                    <a:pt x="13838" y="6125"/>
                    <a:pt x="14175" y="5158"/>
                  </a:cubicBezTo>
                  <a:cubicBezTo>
                    <a:pt x="14513" y="4513"/>
                    <a:pt x="14850" y="3869"/>
                    <a:pt x="15188" y="3224"/>
                  </a:cubicBezTo>
                  <a:cubicBezTo>
                    <a:pt x="15525" y="2257"/>
                    <a:pt x="16200" y="1290"/>
                    <a:pt x="16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0" name="íşľîḑe"/>
            <p:cNvSpPr/>
            <p:nvPr/>
          </p:nvSpPr>
          <p:spPr>
            <a:xfrm>
              <a:off x="1038779" y="96708"/>
              <a:ext cx="90040" cy="45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50" y="0"/>
                  </a:moveTo>
                  <a:cubicBezTo>
                    <a:pt x="6075" y="0"/>
                    <a:pt x="10800" y="2700"/>
                    <a:pt x="11475" y="5400"/>
                  </a:cubicBezTo>
                  <a:cubicBezTo>
                    <a:pt x="12150" y="6750"/>
                    <a:pt x="12150" y="9450"/>
                    <a:pt x="12150" y="10800"/>
                  </a:cubicBezTo>
                  <a:cubicBezTo>
                    <a:pt x="12825" y="10800"/>
                    <a:pt x="15525" y="9450"/>
                    <a:pt x="16200" y="9450"/>
                  </a:cubicBezTo>
                  <a:cubicBezTo>
                    <a:pt x="16200" y="8100"/>
                    <a:pt x="16200" y="8100"/>
                    <a:pt x="16875" y="6750"/>
                  </a:cubicBezTo>
                  <a:cubicBezTo>
                    <a:pt x="16875" y="6750"/>
                    <a:pt x="20250" y="8100"/>
                    <a:pt x="20925" y="8100"/>
                  </a:cubicBezTo>
                  <a:cubicBezTo>
                    <a:pt x="21600" y="8100"/>
                    <a:pt x="21600" y="9450"/>
                    <a:pt x="21600" y="10800"/>
                  </a:cubicBezTo>
                  <a:cubicBezTo>
                    <a:pt x="21600" y="10800"/>
                    <a:pt x="21600" y="12150"/>
                    <a:pt x="20925" y="12150"/>
                  </a:cubicBezTo>
                  <a:cubicBezTo>
                    <a:pt x="16875" y="13500"/>
                    <a:pt x="14175" y="20250"/>
                    <a:pt x="9450" y="20250"/>
                  </a:cubicBezTo>
                  <a:cubicBezTo>
                    <a:pt x="9450" y="20250"/>
                    <a:pt x="9450" y="20250"/>
                    <a:pt x="9450" y="18900"/>
                  </a:cubicBezTo>
                  <a:cubicBezTo>
                    <a:pt x="10125" y="18900"/>
                    <a:pt x="10125" y="17550"/>
                    <a:pt x="10800" y="17550"/>
                  </a:cubicBezTo>
                  <a:cubicBezTo>
                    <a:pt x="10800" y="17550"/>
                    <a:pt x="10800" y="17550"/>
                    <a:pt x="10800" y="17550"/>
                  </a:cubicBezTo>
                  <a:cubicBezTo>
                    <a:pt x="10800" y="17550"/>
                    <a:pt x="10125" y="17550"/>
                    <a:pt x="10125" y="17550"/>
                  </a:cubicBezTo>
                  <a:cubicBezTo>
                    <a:pt x="9450" y="17550"/>
                    <a:pt x="9450" y="17550"/>
                    <a:pt x="8775" y="18900"/>
                  </a:cubicBezTo>
                  <a:cubicBezTo>
                    <a:pt x="6075" y="20250"/>
                    <a:pt x="3375" y="21600"/>
                    <a:pt x="0" y="21600"/>
                  </a:cubicBezTo>
                  <a:cubicBezTo>
                    <a:pt x="0" y="21600"/>
                    <a:pt x="0" y="20250"/>
                    <a:pt x="0" y="20250"/>
                  </a:cubicBezTo>
                  <a:cubicBezTo>
                    <a:pt x="2700" y="20250"/>
                    <a:pt x="6075" y="14850"/>
                    <a:pt x="6075" y="8100"/>
                  </a:cubicBezTo>
                  <a:cubicBezTo>
                    <a:pt x="5400" y="8100"/>
                    <a:pt x="4050" y="0"/>
                    <a:pt x="405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1" name="íś1îḓê"/>
            <p:cNvSpPr/>
            <p:nvPr/>
          </p:nvSpPr>
          <p:spPr>
            <a:xfrm>
              <a:off x="1022105" y="153138"/>
              <a:ext cx="84204" cy="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68" extrusionOk="0">
                  <a:moveTo>
                    <a:pt x="15120" y="9147"/>
                  </a:moveTo>
                  <a:cubicBezTo>
                    <a:pt x="15120" y="6606"/>
                    <a:pt x="16560" y="4064"/>
                    <a:pt x="15840" y="2794"/>
                  </a:cubicBezTo>
                  <a:cubicBezTo>
                    <a:pt x="15840" y="2794"/>
                    <a:pt x="15840" y="2794"/>
                    <a:pt x="15840" y="2794"/>
                  </a:cubicBezTo>
                  <a:cubicBezTo>
                    <a:pt x="15120" y="2794"/>
                    <a:pt x="15120" y="2794"/>
                    <a:pt x="15120" y="2794"/>
                  </a:cubicBezTo>
                  <a:cubicBezTo>
                    <a:pt x="13680" y="4064"/>
                    <a:pt x="12960" y="7876"/>
                    <a:pt x="11520" y="10417"/>
                  </a:cubicBezTo>
                  <a:cubicBezTo>
                    <a:pt x="9360" y="12958"/>
                    <a:pt x="6480" y="14229"/>
                    <a:pt x="4320" y="15500"/>
                  </a:cubicBezTo>
                  <a:cubicBezTo>
                    <a:pt x="2880" y="16770"/>
                    <a:pt x="0" y="20582"/>
                    <a:pt x="0" y="15500"/>
                  </a:cubicBezTo>
                  <a:cubicBezTo>
                    <a:pt x="720" y="15500"/>
                    <a:pt x="720" y="14229"/>
                    <a:pt x="720" y="12958"/>
                  </a:cubicBezTo>
                  <a:cubicBezTo>
                    <a:pt x="1440" y="11688"/>
                    <a:pt x="2160" y="10417"/>
                    <a:pt x="2880" y="10417"/>
                  </a:cubicBezTo>
                  <a:cubicBezTo>
                    <a:pt x="4320" y="7876"/>
                    <a:pt x="6480" y="4064"/>
                    <a:pt x="7920" y="2794"/>
                  </a:cubicBezTo>
                  <a:cubicBezTo>
                    <a:pt x="7920" y="4064"/>
                    <a:pt x="7920" y="5335"/>
                    <a:pt x="7920" y="6606"/>
                  </a:cubicBezTo>
                  <a:cubicBezTo>
                    <a:pt x="7920" y="6606"/>
                    <a:pt x="7920" y="6606"/>
                    <a:pt x="7920" y="6606"/>
                  </a:cubicBezTo>
                  <a:cubicBezTo>
                    <a:pt x="9360" y="5335"/>
                    <a:pt x="10080" y="5335"/>
                    <a:pt x="10800" y="5335"/>
                  </a:cubicBezTo>
                  <a:cubicBezTo>
                    <a:pt x="12960" y="2794"/>
                    <a:pt x="15120" y="-1018"/>
                    <a:pt x="18000" y="253"/>
                  </a:cubicBezTo>
                  <a:cubicBezTo>
                    <a:pt x="18720" y="253"/>
                    <a:pt x="20160" y="1523"/>
                    <a:pt x="20880" y="1523"/>
                  </a:cubicBezTo>
                  <a:cubicBezTo>
                    <a:pt x="20880" y="2794"/>
                    <a:pt x="20880" y="2794"/>
                    <a:pt x="21600" y="2794"/>
                  </a:cubicBezTo>
                  <a:cubicBezTo>
                    <a:pt x="21600" y="5335"/>
                    <a:pt x="21600" y="7876"/>
                    <a:pt x="20160" y="7876"/>
                  </a:cubicBezTo>
                  <a:cubicBezTo>
                    <a:pt x="20160" y="9147"/>
                    <a:pt x="16560" y="9147"/>
                    <a:pt x="15120" y="91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2" name="ïSḻíḋê"/>
            <p:cNvSpPr/>
            <p:nvPr/>
          </p:nvSpPr>
          <p:spPr>
            <a:xfrm>
              <a:off x="985422" y="193416"/>
              <a:ext cx="157570" cy="102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8" extrusionOk="0">
                  <a:moveTo>
                    <a:pt x="11186" y="0"/>
                  </a:moveTo>
                  <a:cubicBezTo>
                    <a:pt x="11571" y="0"/>
                    <a:pt x="11571" y="0"/>
                    <a:pt x="11957" y="0"/>
                  </a:cubicBezTo>
                  <a:cubicBezTo>
                    <a:pt x="11957" y="584"/>
                    <a:pt x="12729" y="584"/>
                    <a:pt x="13114" y="1168"/>
                  </a:cubicBezTo>
                  <a:cubicBezTo>
                    <a:pt x="13500" y="2335"/>
                    <a:pt x="13500" y="2919"/>
                    <a:pt x="13886" y="3503"/>
                  </a:cubicBezTo>
                  <a:cubicBezTo>
                    <a:pt x="13886" y="4086"/>
                    <a:pt x="13886" y="5254"/>
                    <a:pt x="13500" y="5838"/>
                  </a:cubicBezTo>
                  <a:cubicBezTo>
                    <a:pt x="13114" y="6422"/>
                    <a:pt x="12729" y="6422"/>
                    <a:pt x="12729" y="7589"/>
                  </a:cubicBezTo>
                  <a:cubicBezTo>
                    <a:pt x="13114" y="8757"/>
                    <a:pt x="13500" y="9341"/>
                    <a:pt x="13886" y="9924"/>
                  </a:cubicBezTo>
                  <a:cubicBezTo>
                    <a:pt x="14657" y="12259"/>
                    <a:pt x="15814" y="14011"/>
                    <a:pt x="16971" y="15762"/>
                  </a:cubicBezTo>
                  <a:cubicBezTo>
                    <a:pt x="17357" y="16346"/>
                    <a:pt x="17743" y="16930"/>
                    <a:pt x="18129" y="17514"/>
                  </a:cubicBezTo>
                  <a:cubicBezTo>
                    <a:pt x="18900" y="18097"/>
                    <a:pt x="21600" y="18681"/>
                    <a:pt x="21600" y="19849"/>
                  </a:cubicBezTo>
                  <a:cubicBezTo>
                    <a:pt x="21214" y="19849"/>
                    <a:pt x="20829" y="20432"/>
                    <a:pt x="20443" y="20432"/>
                  </a:cubicBezTo>
                  <a:cubicBezTo>
                    <a:pt x="20057" y="20432"/>
                    <a:pt x="19671" y="20432"/>
                    <a:pt x="19286" y="20432"/>
                  </a:cubicBezTo>
                  <a:cubicBezTo>
                    <a:pt x="18514" y="20432"/>
                    <a:pt x="18129" y="21016"/>
                    <a:pt x="17743" y="21016"/>
                  </a:cubicBezTo>
                  <a:cubicBezTo>
                    <a:pt x="16586" y="21600"/>
                    <a:pt x="15814" y="21016"/>
                    <a:pt x="15043" y="20432"/>
                  </a:cubicBezTo>
                  <a:cubicBezTo>
                    <a:pt x="13500" y="18681"/>
                    <a:pt x="13500" y="18097"/>
                    <a:pt x="12729" y="15178"/>
                  </a:cubicBezTo>
                  <a:cubicBezTo>
                    <a:pt x="11957" y="13427"/>
                    <a:pt x="11571" y="11676"/>
                    <a:pt x="10800" y="9924"/>
                  </a:cubicBezTo>
                  <a:cubicBezTo>
                    <a:pt x="10800" y="9924"/>
                    <a:pt x="10800" y="9924"/>
                    <a:pt x="10800" y="9924"/>
                  </a:cubicBezTo>
                  <a:cubicBezTo>
                    <a:pt x="8871" y="14011"/>
                    <a:pt x="7329" y="15762"/>
                    <a:pt x="4629" y="18681"/>
                  </a:cubicBezTo>
                  <a:cubicBezTo>
                    <a:pt x="3471" y="19849"/>
                    <a:pt x="2314" y="21016"/>
                    <a:pt x="0" y="20432"/>
                  </a:cubicBezTo>
                  <a:cubicBezTo>
                    <a:pt x="0" y="20432"/>
                    <a:pt x="0" y="19849"/>
                    <a:pt x="0" y="19849"/>
                  </a:cubicBezTo>
                  <a:cubicBezTo>
                    <a:pt x="0" y="19849"/>
                    <a:pt x="0" y="19849"/>
                    <a:pt x="0" y="19849"/>
                  </a:cubicBezTo>
                  <a:cubicBezTo>
                    <a:pt x="386" y="19849"/>
                    <a:pt x="771" y="19849"/>
                    <a:pt x="1157" y="19849"/>
                  </a:cubicBezTo>
                  <a:cubicBezTo>
                    <a:pt x="1929" y="19265"/>
                    <a:pt x="2700" y="18681"/>
                    <a:pt x="3471" y="17514"/>
                  </a:cubicBezTo>
                  <a:cubicBezTo>
                    <a:pt x="4243" y="16930"/>
                    <a:pt x="5014" y="15178"/>
                    <a:pt x="5786" y="14011"/>
                  </a:cubicBezTo>
                  <a:cubicBezTo>
                    <a:pt x="6171" y="12843"/>
                    <a:pt x="6943" y="12259"/>
                    <a:pt x="7329" y="11092"/>
                  </a:cubicBezTo>
                  <a:cubicBezTo>
                    <a:pt x="8100" y="9341"/>
                    <a:pt x="8486" y="7589"/>
                    <a:pt x="9257" y="6422"/>
                  </a:cubicBezTo>
                  <a:cubicBezTo>
                    <a:pt x="8871" y="4086"/>
                    <a:pt x="6943" y="2335"/>
                    <a:pt x="6943" y="584"/>
                  </a:cubicBezTo>
                  <a:cubicBezTo>
                    <a:pt x="8100" y="584"/>
                    <a:pt x="9643" y="2919"/>
                    <a:pt x="10029" y="4086"/>
                  </a:cubicBezTo>
                  <a:cubicBezTo>
                    <a:pt x="10029" y="4086"/>
                    <a:pt x="10029" y="4086"/>
                    <a:pt x="10029" y="4086"/>
                  </a:cubicBezTo>
                  <a:cubicBezTo>
                    <a:pt x="10029" y="4086"/>
                    <a:pt x="10029" y="4086"/>
                    <a:pt x="10029" y="4086"/>
                  </a:cubicBezTo>
                  <a:cubicBezTo>
                    <a:pt x="10800" y="2919"/>
                    <a:pt x="11186" y="1168"/>
                    <a:pt x="111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3" name="ïSľíḋé"/>
            <p:cNvSpPr/>
            <p:nvPr/>
          </p:nvSpPr>
          <p:spPr>
            <a:xfrm>
              <a:off x="1218857" y="90872"/>
              <a:ext cx="97543" cy="70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1" y="21600"/>
                  </a:moveTo>
                  <a:cubicBezTo>
                    <a:pt x="10491" y="20736"/>
                    <a:pt x="10491" y="20736"/>
                    <a:pt x="10491" y="20736"/>
                  </a:cubicBezTo>
                  <a:cubicBezTo>
                    <a:pt x="11726" y="19872"/>
                    <a:pt x="12960" y="18144"/>
                    <a:pt x="13577" y="16416"/>
                  </a:cubicBezTo>
                  <a:cubicBezTo>
                    <a:pt x="13577" y="16416"/>
                    <a:pt x="13577" y="16416"/>
                    <a:pt x="13577" y="16416"/>
                  </a:cubicBezTo>
                  <a:cubicBezTo>
                    <a:pt x="12960" y="15552"/>
                    <a:pt x="12960" y="13824"/>
                    <a:pt x="12960" y="12960"/>
                  </a:cubicBezTo>
                  <a:cubicBezTo>
                    <a:pt x="14194" y="10368"/>
                    <a:pt x="15429" y="8640"/>
                    <a:pt x="16663" y="6912"/>
                  </a:cubicBezTo>
                  <a:cubicBezTo>
                    <a:pt x="16663" y="6912"/>
                    <a:pt x="16046" y="6912"/>
                    <a:pt x="16046" y="6912"/>
                  </a:cubicBezTo>
                  <a:cubicBezTo>
                    <a:pt x="15429" y="7776"/>
                    <a:pt x="14811" y="8640"/>
                    <a:pt x="13577" y="8640"/>
                  </a:cubicBezTo>
                  <a:cubicBezTo>
                    <a:pt x="12343" y="10368"/>
                    <a:pt x="11109" y="12960"/>
                    <a:pt x="9257" y="14688"/>
                  </a:cubicBezTo>
                  <a:cubicBezTo>
                    <a:pt x="8640" y="15552"/>
                    <a:pt x="8023" y="17280"/>
                    <a:pt x="6789" y="18144"/>
                  </a:cubicBezTo>
                  <a:cubicBezTo>
                    <a:pt x="5554" y="19008"/>
                    <a:pt x="0" y="19872"/>
                    <a:pt x="0" y="17280"/>
                  </a:cubicBezTo>
                  <a:cubicBezTo>
                    <a:pt x="2469" y="16416"/>
                    <a:pt x="3703" y="13824"/>
                    <a:pt x="6171" y="11232"/>
                  </a:cubicBezTo>
                  <a:cubicBezTo>
                    <a:pt x="8640" y="8640"/>
                    <a:pt x="11109" y="6912"/>
                    <a:pt x="13577" y="4320"/>
                  </a:cubicBezTo>
                  <a:cubicBezTo>
                    <a:pt x="14194" y="4320"/>
                    <a:pt x="14811" y="3456"/>
                    <a:pt x="14811" y="2592"/>
                  </a:cubicBezTo>
                  <a:cubicBezTo>
                    <a:pt x="16046" y="2592"/>
                    <a:pt x="16663" y="2592"/>
                    <a:pt x="17280" y="1728"/>
                  </a:cubicBezTo>
                  <a:cubicBezTo>
                    <a:pt x="17280" y="864"/>
                    <a:pt x="17897" y="864"/>
                    <a:pt x="17897" y="0"/>
                  </a:cubicBezTo>
                  <a:cubicBezTo>
                    <a:pt x="19131" y="0"/>
                    <a:pt x="19749" y="0"/>
                    <a:pt x="20983" y="0"/>
                  </a:cubicBezTo>
                  <a:cubicBezTo>
                    <a:pt x="20983" y="0"/>
                    <a:pt x="20983" y="0"/>
                    <a:pt x="20983" y="0"/>
                  </a:cubicBezTo>
                  <a:cubicBezTo>
                    <a:pt x="21600" y="864"/>
                    <a:pt x="21600" y="1728"/>
                    <a:pt x="21600" y="3456"/>
                  </a:cubicBezTo>
                  <a:cubicBezTo>
                    <a:pt x="20983" y="4320"/>
                    <a:pt x="20983" y="5184"/>
                    <a:pt x="20366" y="6048"/>
                  </a:cubicBezTo>
                  <a:cubicBezTo>
                    <a:pt x="19749" y="6912"/>
                    <a:pt x="19131" y="7776"/>
                    <a:pt x="19131" y="7776"/>
                  </a:cubicBezTo>
                  <a:cubicBezTo>
                    <a:pt x="17897" y="9504"/>
                    <a:pt x="17280" y="11232"/>
                    <a:pt x="16046" y="12960"/>
                  </a:cubicBezTo>
                  <a:cubicBezTo>
                    <a:pt x="16046" y="12960"/>
                    <a:pt x="16046" y="12960"/>
                    <a:pt x="16046" y="12960"/>
                  </a:cubicBezTo>
                  <a:cubicBezTo>
                    <a:pt x="16663" y="13824"/>
                    <a:pt x="17280" y="14688"/>
                    <a:pt x="17897" y="15552"/>
                  </a:cubicBezTo>
                  <a:cubicBezTo>
                    <a:pt x="17897" y="15552"/>
                    <a:pt x="17897" y="16416"/>
                    <a:pt x="17897" y="16416"/>
                  </a:cubicBezTo>
                  <a:cubicBezTo>
                    <a:pt x="16663" y="19008"/>
                    <a:pt x="13577" y="21600"/>
                    <a:pt x="1049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4" name="íS1iḍê"/>
            <p:cNvSpPr/>
            <p:nvPr/>
          </p:nvSpPr>
          <p:spPr>
            <a:xfrm>
              <a:off x="1198848" y="198419"/>
              <a:ext cx="22511" cy="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0"/>
                    <a:pt x="21600" y="9818"/>
                    <a:pt x="21600" y="19636"/>
                  </a:cubicBezTo>
                  <a:cubicBezTo>
                    <a:pt x="18900" y="19636"/>
                    <a:pt x="16200" y="21600"/>
                    <a:pt x="10800" y="21600"/>
                  </a:cubicBezTo>
                  <a:cubicBezTo>
                    <a:pt x="10800" y="19636"/>
                    <a:pt x="8100" y="19636"/>
                    <a:pt x="5400" y="19636"/>
                  </a:cubicBezTo>
                  <a:cubicBezTo>
                    <a:pt x="5400" y="17673"/>
                    <a:pt x="5400" y="17673"/>
                    <a:pt x="5400" y="15709"/>
                  </a:cubicBezTo>
                  <a:cubicBezTo>
                    <a:pt x="2700" y="11782"/>
                    <a:pt x="0" y="785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5" name="iṣlíḓe"/>
            <p:cNvSpPr/>
            <p:nvPr/>
          </p:nvSpPr>
          <p:spPr>
            <a:xfrm>
              <a:off x="1209686" y="244271"/>
              <a:ext cx="14174" cy="20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0"/>
                    <a:pt x="4320" y="0"/>
                    <a:pt x="4320" y="0"/>
                  </a:cubicBezTo>
                  <a:cubicBezTo>
                    <a:pt x="12960" y="6171"/>
                    <a:pt x="21600" y="6171"/>
                    <a:pt x="21600" y="18514"/>
                  </a:cubicBezTo>
                  <a:cubicBezTo>
                    <a:pt x="17280" y="18514"/>
                    <a:pt x="17280" y="18514"/>
                    <a:pt x="12960" y="21600"/>
                  </a:cubicBezTo>
                  <a:cubicBezTo>
                    <a:pt x="8640" y="21600"/>
                    <a:pt x="8640" y="21600"/>
                    <a:pt x="4320" y="18514"/>
                  </a:cubicBezTo>
                  <a:cubicBezTo>
                    <a:pt x="4320" y="18514"/>
                    <a:pt x="4320" y="18514"/>
                    <a:pt x="4320" y="15429"/>
                  </a:cubicBezTo>
                  <a:cubicBezTo>
                    <a:pt x="8640" y="9257"/>
                    <a:pt x="0" y="308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6" name="ïsḻïďe"/>
            <p:cNvSpPr/>
            <p:nvPr/>
          </p:nvSpPr>
          <p:spPr>
            <a:xfrm>
              <a:off x="1182174" y="258445"/>
              <a:ext cx="140062" cy="50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3" extrusionOk="0">
                  <a:moveTo>
                    <a:pt x="0" y="0"/>
                  </a:moveTo>
                  <a:cubicBezTo>
                    <a:pt x="1296" y="0"/>
                    <a:pt x="3024" y="1137"/>
                    <a:pt x="3888" y="2274"/>
                  </a:cubicBezTo>
                  <a:cubicBezTo>
                    <a:pt x="5184" y="3411"/>
                    <a:pt x="6480" y="3411"/>
                    <a:pt x="7776" y="4547"/>
                  </a:cubicBezTo>
                  <a:cubicBezTo>
                    <a:pt x="10368" y="6821"/>
                    <a:pt x="12960" y="9095"/>
                    <a:pt x="15984" y="11368"/>
                  </a:cubicBezTo>
                  <a:cubicBezTo>
                    <a:pt x="17280" y="12505"/>
                    <a:pt x="19872" y="10232"/>
                    <a:pt x="21600" y="10232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600" y="12505"/>
                    <a:pt x="21600" y="11368"/>
                    <a:pt x="21600" y="12505"/>
                  </a:cubicBezTo>
                  <a:cubicBezTo>
                    <a:pt x="21168" y="12505"/>
                    <a:pt x="20736" y="13642"/>
                    <a:pt x="19872" y="14779"/>
                  </a:cubicBezTo>
                  <a:cubicBezTo>
                    <a:pt x="19440" y="15916"/>
                    <a:pt x="18576" y="15916"/>
                    <a:pt x="18144" y="15916"/>
                  </a:cubicBezTo>
                  <a:cubicBezTo>
                    <a:pt x="17712" y="17053"/>
                    <a:pt x="16416" y="20463"/>
                    <a:pt x="16416" y="20463"/>
                  </a:cubicBezTo>
                  <a:cubicBezTo>
                    <a:pt x="13392" y="21600"/>
                    <a:pt x="12528" y="17053"/>
                    <a:pt x="10800" y="14779"/>
                  </a:cubicBezTo>
                  <a:cubicBezTo>
                    <a:pt x="9072" y="11368"/>
                    <a:pt x="6912" y="9095"/>
                    <a:pt x="4752" y="6821"/>
                  </a:cubicBezTo>
                  <a:cubicBezTo>
                    <a:pt x="3024" y="4547"/>
                    <a:pt x="432" y="454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7" name="ïsļïde"/>
            <p:cNvSpPr/>
            <p:nvPr/>
          </p:nvSpPr>
          <p:spPr>
            <a:xfrm>
              <a:off x="1226098" y="157412"/>
              <a:ext cx="83314" cy="109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6" h="20836" extrusionOk="0">
                  <a:moveTo>
                    <a:pt x="4188" y="6256"/>
                  </a:moveTo>
                  <a:cubicBezTo>
                    <a:pt x="4188" y="7336"/>
                    <a:pt x="4188" y="7876"/>
                    <a:pt x="4188" y="8416"/>
                  </a:cubicBezTo>
                  <a:cubicBezTo>
                    <a:pt x="4188" y="8416"/>
                    <a:pt x="4188" y="8416"/>
                    <a:pt x="4188" y="8416"/>
                  </a:cubicBezTo>
                  <a:cubicBezTo>
                    <a:pt x="4863" y="7876"/>
                    <a:pt x="6213" y="6256"/>
                    <a:pt x="6888" y="5716"/>
                  </a:cubicBezTo>
                  <a:cubicBezTo>
                    <a:pt x="8238" y="4096"/>
                    <a:pt x="10938" y="1936"/>
                    <a:pt x="12963" y="856"/>
                  </a:cubicBezTo>
                  <a:cubicBezTo>
                    <a:pt x="14313" y="316"/>
                    <a:pt x="18363" y="-764"/>
                    <a:pt x="19713" y="856"/>
                  </a:cubicBezTo>
                  <a:cubicBezTo>
                    <a:pt x="21063" y="2476"/>
                    <a:pt x="17013" y="4636"/>
                    <a:pt x="16338" y="8956"/>
                  </a:cubicBezTo>
                  <a:cubicBezTo>
                    <a:pt x="16338" y="10036"/>
                    <a:pt x="16338" y="10576"/>
                    <a:pt x="16338" y="11116"/>
                  </a:cubicBezTo>
                  <a:cubicBezTo>
                    <a:pt x="15663" y="12736"/>
                    <a:pt x="15663" y="14896"/>
                    <a:pt x="14988" y="16516"/>
                  </a:cubicBezTo>
                  <a:cubicBezTo>
                    <a:pt x="14313" y="18136"/>
                    <a:pt x="14988" y="20836"/>
                    <a:pt x="12963" y="20836"/>
                  </a:cubicBezTo>
                  <a:cubicBezTo>
                    <a:pt x="12288" y="20836"/>
                    <a:pt x="11613" y="20836"/>
                    <a:pt x="11613" y="20296"/>
                  </a:cubicBezTo>
                  <a:cubicBezTo>
                    <a:pt x="10938" y="19756"/>
                    <a:pt x="10938" y="19216"/>
                    <a:pt x="9588" y="18676"/>
                  </a:cubicBezTo>
                  <a:cubicBezTo>
                    <a:pt x="9588" y="19756"/>
                    <a:pt x="8913" y="19756"/>
                    <a:pt x="7563" y="19756"/>
                  </a:cubicBezTo>
                  <a:cubicBezTo>
                    <a:pt x="7563" y="19756"/>
                    <a:pt x="6888" y="19756"/>
                    <a:pt x="6888" y="19216"/>
                  </a:cubicBezTo>
                  <a:cubicBezTo>
                    <a:pt x="8238" y="18136"/>
                    <a:pt x="7563" y="15976"/>
                    <a:pt x="7563" y="14356"/>
                  </a:cubicBezTo>
                  <a:cubicBezTo>
                    <a:pt x="7563" y="14356"/>
                    <a:pt x="7563" y="14356"/>
                    <a:pt x="7563" y="14356"/>
                  </a:cubicBezTo>
                  <a:cubicBezTo>
                    <a:pt x="6888" y="14896"/>
                    <a:pt x="5538" y="14356"/>
                    <a:pt x="5538" y="14356"/>
                  </a:cubicBezTo>
                  <a:cubicBezTo>
                    <a:pt x="5538" y="13816"/>
                    <a:pt x="4863" y="13816"/>
                    <a:pt x="4863" y="13276"/>
                  </a:cubicBezTo>
                  <a:cubicBezTo>
                    <a:pt x="5538" y="12736"/>
                    <a:pt x="7563" y="9496"/>
                    <a:pt x="7563" y="8956"/>
                  </a:cubicBezTo>
                  <a:cubicBezTo>
                    <a:pt x="6888" y="8416"/>
                    <a:pt x="6888" y="8416"/>
                    <a:pt x="7563" y="8416"/>
                  </a:cubicBezTo>
                  <a:cubicBezTo>
                    <a:pt x="8238" y="7876"/>
                    <a:pt x="8913" y="7336"/>
                    <a:pt x="8913" y="6256"/>
                  </a:cubicBezTo>
                  <a:cubicBezTo>
                    <a:pt x="8913" y="6256"/>
                    <a:pt x="8913" y="6256"/>
                    <a:pt x="8238" y="6256"/>
                  </a:cubicBezTo>
                  <a:cubicBezTo>
                    <a:pt x="6888" y="8416"/>
                    <a:pt x="4863" y="10036"/>
                    <a:pt x="4188" y="12736"/>
                  </a:cubicBezTo>
                  <a:cubicBezTo>
                    <a:pt x="3513" y="14356"/>
                    <a:pt x="5538" y="15976"/>
                    <a:pt x="4188" y="17596"/>
                  </a:cubicBezTo>
                  <a:cubicBezTo>
                    <a:pt x="3513" y="17596"/>
                    <a:pt x="2838" y="17596"/>
                    <a:pt x="2163" y="17596"/>
                  </a:cubicBezTo>
                  <a:cubicBezTo>
                    <a:pt x="1488" y="17056"/>
                    <a:pt x="813" y="16516"/>
                    <a:pt x="138" y="15436"/>
                  </a:cubicBezTo>
                  <a:cubicBezTo>
                    <a:pt x="-537" y="13816"/>
                    <a:pt x="1488" y="11116"/>
                    <a:pt x="1488" y="9496"/>
                  </a:cubicBezTo>
                  <a:cubicBezTo>
                    <a:pt x="2163" y="8416"/>
                    <a:pt x="2163" y="6796"/>
                    <a:pt x="4188" y="6256"/>
                  </a:cubicBezTo>
                  <a:close/>
                  <a:moveTo>
                    <a:pt x="14988" y="1936"/>
                  </a:moveTo>
                  <a:cubicBezTo>
                    <a:pt x="14313" y="1936"/>
                    <a:pt x="13638" y="2476"/>
                    <a:pt x="12963" y="2476"/>
                  </a:cubicBezTo>
                  <a:cubicBezTo>
                    <a:pt x="12288" y="3016"/>
                    <a:pt x="10938" y="4096"/>
                    <a:pt x="9588" y="5176"/>
                  </a:cubicBezTo>
                  <a:cubicBezTo>
                    <a:pt x="9588" y="5176"/>
                    <a:pt x="9588" y="5176"/>
                    <a:pt x="9588" y="5176"/>
                  </a:cubicBezTo>
                  <a:cubicBezTo>
                    <a:pt x="10938" y="5716"/>
                    <a:pt x="10938" y="7876"/>
                    <a:pt x="10938" y="8956"/>
                  </a:cubicBezTo>
                  <a:cubicBezTo>
                    <a:pt x="12963" y="8956"/>
                    <a:pt x="12963" y="9496"/>
                    <a:pt x="13638" y="10576"/>
                  </a:cubicBezTo>
                  <a:cubicBezTo>
                    <a:pt x="13638" y="8416"/>
                    <a:pt x="14988" y="6796"/>
                    <a:pt x="14988" y="4636"/>
                  </a:cubicBezTo>
                  <a:cubicBezTo>
                    <a:pt x="15663" y="4096"/>
                    <a:pt x="15663" y="2476"/>
                    <a:pt x="14988" y="1936"/>
                  </a:cubicBezTo>
                  <a:cubicBezTo>
                    <a:pt x="14988" y="1936"/>
                    <a:pt x="14988" y="1936"/>
                    <a:pt x="14988" y="1936"/>
                  </a:cubicBezTo>
                  <a:close/>
                  <a:moveTo>
                    <a:pt x="12963" y="11116"/>
                  </a:moveTo>
                  <a:cubicBezTo>
                    <a:pt x="12288" y="12196"/>
                    <a:pt x="11613" y="12736"/>
                    <a:pt x="10938" y="13276"/>
                  </a:cubicBezTo>
                  <a:cubicBezTo>
                    <a:pt x="10263" y="14896"/>
                    <a:pt x="10263" y="16516"/>
                    <a:pt x="10263" y="18136"/>
                  </a:cubicBezTo>
                  <a:cubicBezTo>
                    <a:pt x="10938" y="18136"/>
                    <a:pt x="11613" y="18676"/>
                    <a:pt x="12288" y="18136"/>
                  </a:cubicBezTo>
                  <a:cubicBezTo>
                    <a:pt x="12288" y="18136"/>
                    <a:pt x="12288" y="17596"/>
                    <a:pt x="12288" y="16516"/>
                  </a:cubicBezTo>
                  <a:cubicBezTo>
                    <a:pt x="12963" y="15976"/>
                    <a:pt x="13638" y="11656"/>
                    <a:pt x="12963" y="1111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8" name="iṣḷíḋê"/>
            <p:cNvSpPr/>
            <p:nvPr/>
          </p:nvSpPr>
          <p:spPr>
            <a:xfrm>
              <a:off x="1614861" y="127555"/>
              <a:ext cx="20171" cy="3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0" h="21185" extrusionOk="0">
                  <a:moveTo>
                    <a:pt x="0" y="0"/>
                  </a:moveTo>
                  <a:cubicBezTo>
                    <a:pt x="0" y="0"/>
                    <a:pt x="2700" y="0"/>
                    <a:pt x="2700" y="0"/>
                  </a:cubicBezTo>
                  <a:cubicBezTo>
                    <a:pt x="5400" y="3323"/>
                    <a:pt x="16200" y="6646"/>
                    <a:pt x="18900" y="9969"/>
                  </a:cubicBezTo>
                  <a:cubicBezTo>
                    <a:pt x="18900" y="13292"/>
                    <a:pt x="21600" y="16615"/>
                    <a:pt x="18900" y="18277"/>
                  </a:cubicBezTo>
                  <a:cubicBezTo>
                    <a:pt x="18900" y="19938"/>
                    <a:pt x="16200" y="19938"/>
                    <a:pt x="13500" y="19938"/>
                  </a:cubicBezTo>
                  <a:cubicBezTo>
                    <a:pt x="13500" y="21600"/>
                    <a:pt x="10800" y="21600"/>
                    <a:pt x="8100" y="19938"/>
                  </a:cubicBezTo>
                  <a:cubicBezTo>
                    <a:pt x="5400" y="14954"/>
                    <a:pt x="0" y="664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9" name="íṧḷïḍé"/>
            <p:cNvSpPr/>
            <p:nvPr/>
          </p:nvSpPr>
          <p:spPr>
            <a:xfrm>
              <a:off x="1648208" y="198419"/>
              <a:ext cx="45021" cy="2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57"/>
                  </a:moveTo>
                  <a:cubicBezTo>
                    <a:pt x="4050" y="9257"/>
                    <a:pt x="8100" y="9257"/>
                    <a:pt x="12150" y="6171"/>
                  </a:cubicBezTo>
                  <a:cubicBezTo>
                    <a:pt x="13500" y="3086"/>
                    <a:pt x="14850" y="0"/>
                    <a:pt x="16200" y="0"/>
                  </a:cubicBezTo>
                  <a:cubicBezTo>
                    <a:pt x="17550" y="0"/>
                    <a:pt x="18900" y="0"/>
                    <a:pt x="21600" y="0"/>
                  </a:cubicBezTo>
                  <a:cubicBezTo>
                    <a:pt x="21600" y="0"/>
                    <a:pt x="21600" y="3086"/>
                    <a:pt x="21600" y="6171"/>
                  </a:cubicBezTo>
                  <a:cubicBezTo>
                    <a:pt x="20250" y="6171"/>
                    <a:pt x="20250" y="9257"/>
                    <a:pt x="20250" y="12343"/>
                  </a:cubicBezTo>
                  <a:cubicBezTo>
                    <a:pt x="18900" y="15429"/>
                    <a:pt x="16200" y="18514"/>
                    <a:pt x="14850" y="21600"/>
                  </a:cubicBezTo>
                  <a:cubicBezTo>
                    <a:pt x="13500" y="21600"/>
                    <a:pt x="10800" y="21600"/>
                    <a:pt x="9450" y="21600"/>
                  </a:cubicBezTo>
                  <a:cubicBezTo>
                    <a:pt x="9450" y="21600"/>
                    <a:pt x="9450" y="18514"/>
                    <a:pt x="9450" y="18514"/>
                  </a:cubicBezTo>
                  <a:cubicBezTo>
                    <a:pt x="10800" y="18514"/>
                    <a:pt x="10800" y="15429"/>
                    <a:pt x="12150" y="15429"/>
                  </a:cubicBezTo>
                  <a:cubicBezTo>
                    <a:pt x="12150" y="15429"/>
                    <a:pt x="12150" y="15429"/>
                    <a:pt x="12150" y="15429"/>
                  </a:cubicBezTo>
                  <a:cubicBezTo>
                    <a:pt x="12150" y="15429"/>
                    <a:pt x="10800" y="15429"/>
                    <a:pt x="10800" y="15429"/>
                  </a:cubicBezTo>
                  <a:cubicBezTo>
                    <a:pt x="8100" y="21600"/>
                    <a:pt x="0" y="18514"/>
                    <a:pt x="0" y="92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0" name="ïṩḷíḑe"/>
            <p:cNvSpPr/>
            <p:nvPr/>
          </p:nvSpPr>
          <p:spPr>
            <a:xfrm>
              <a:off x="1617362" y="212591"/>
              <a:ext cx="109215" cy="95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13846" y="4447"/>
                  </a:moveTo>
                  <a:cubicBezTo>
                    <a:pt x="13846" y="4447"/>
                    <a:pt x="13846" y="4447"/>
                    <a:pt x="13846" y="4447"/>
                  </a:cubicBezTo>
                  <a:cubicBezTo>
                    <a:pt x="14400" y="3812"/>
                    <a:pt x="14954" y="3812"/>
                    <a:pt x="14954" y="3812"/>
                  </a:cubicBezTo>
                  <a:cubicBezTo>
                    <a:pt x="14954" y="3812"/>
                    <a:pt x="14954" y="3176"/>
                    <a:pt x="14954" y="3176"/>
                  </a:cubicBezTo>
                  <a:cubicBezTo>
                    <a:pt x="14400" y="3176"/>
                    <a:pt x="13846" y="3812"/>
                    <a:pt x="13292" y="3812"/>
                  </a:cubicBezTo>
                  <a:cubicBezTo>
                    <a:pt x="13292" y="3812"/>
                    <a:pt x="13292" y="3812"/>
                    <a:pt x="13292" y="4447"/>
                  </a:cubicBezTo>
                  <a:cubicBezTo>
                    <a:pt x="14400" y="5082"/>
                    <a:pt x="13846" y="6353"/>
                    <a:pt x="13846" y="8259"/>
                  </a:cubicBezTo>
                  <a:cubicBezTo>
                    <a:pt x="14400" y="10800"/>
                    <a:pt x="14400" y="13341"/>
                    <a:pt x="14400" y="15882"/>
                  </a:cubicBezTo>
                  <a:cubicBezTo>
                    <a:pt x="14400" y="16518"/>
                    <a:pt x="14400" y="19694"/>
                    <a:pt x="13846" y="20329"/>
                  </a:cubicBezTo>
                  <a:cubicBezTo>
                    <a:pt x="13846" y="20329"/>
                    <a:pt x="13846" y="20965"/>
                    <a:pt x="13292" y="20965"/>
                  </a:cubicBezTo>
                  <a:cubicBezTo>
                    <a:pt x="12738" y="21600"/>
                    <a:pt x="12185" y="20965"/>
                    <a:pt x="11631" y="20965"/>
                  </a:cubicBezTo>
                  <a:cubicBezTo>
                    <a:pt x="11077" y="20329"/>
                    <a:pt x="9969" y="20329"/>
                    <a:pt x="9415" y="19694"/>
                  </a:cubicBezTo>
                  <a:cubicBezTo>
                    <a:pt x="7200" y="18424"/>
                    <a:pt x="4431" y="16518"/>
                    <a:pt x="2769" y="15247"/>
                  </a:cubicBezTo>
                  <a:cubicBezTo>
                    <a:pt x="1662" y="14612"/>
                    <a:pt x="0" y="14612"/>
                    <a:pt x="0" y="13341"/>
                  </a:cubicBezTo>
                  <a:cubicBezTo>
                    <a:pt x="1662" y="13341"/>
                    <a:pt x="2769" y="14612"/>
                    <a:pt x="4431" y="14612"/>
                  </a:cubicBezTo>
                  <a:cubicBezTo>
                    <a:pt x="5538" y="15247"/>
                    <a:pt x="6646" y="15247"/>
                    <a:pt x="8308" y="15247"/>
                  </a:cubicBezTo>
                  <a:cubicBezTo>
                    <a:pt x="8862" y="15247"/>
                    <a:pt x="10523" y="15882"/>
                    <a:pt x="10523" y="15882"/>
                  </a:cubicBezTo>
                  <a:cubicBezTo>
                    <a:pt x="11631" y="14612"/>
                    <a:pt x="11077" y="13341"/>
                    <a:pt x="11077" y="11435"/>
                  </a:cubicBezTo>
                  <a:cubicBezTo>
                    <a:pt x="11631" y="10165"/>
                    <a:pt x="12185" y="5718"/>
                    <a:pt x="11631" y="4447"/>
                  </a:cubicBezTo>
                  <a:cubicBezTo>
                    <a:pt x="11631" y="4447"/>
                    <a:pt x="11631" y="4447"/>
                    <a:pt x="11631" y="4447"/>
                  </a:cubicBezTo>
                  <a:cubicBezTo>
                    <a:pt x="11077" y="5082"/>
                    <a:pt x="9969" y="5718"/>
                    <a:pt x="9415" y="5718"/>
                  </a:cubicBezTo>
                  <a:cubicBezTo>
                    <a:pt x="7754" y="6988"/>
                    <a:pt x="5538" y="8894"/>
                    <a:pt x="2769" y="8259"/>
                  </a:cubicBezTo>
                  <a:cubicBezTo>
                    <a:pt x="2215" y="7624"/>
                    <a:pt x="1662" y="6988"/>
                    <a:pt x="1662" y="5718"/>
                  </a:cubicBezTo>
                  <a:cubicBezTo>
                    <a:pt x="2215" y="5718"/>
                    <a:pt x="2769" y="6353"/>
                    <a:pt x="3877" y="6353"/>
                  </a:cubicBezTo>
                  <a:cubicBezTo>
                    <a:pt x="4431" y="5718"/>
                    <a:pt x="5538" y="5082"/>
                    <a:pt x="6092" y="5082"/>
                  </a:cubicBezTo>
                  <a:cubicBezTo>
                    <a:pt x="7754" y="3812"/>
                    <a:pt x="9415" y="3176"/>
                    <a:pt x="10523" y="2541"/>
                  </a:cubicBezTo>
                  <a:cubicBezTo>
                    <a:pt x="12185" y="1906"/>
                    <a:pt x="13846" y="1906"/>
                    <a:pt x="16062" y="1271"/>
                  </a:cubicBezTo>
                  <a:cubicBezTo>
                    <a:pt x="16615" y="635"/>
                    <a:pt x="17169" y="0"/>
                    <a:pt x="18277" y="0"/>
                  </a:cubicBezTo>
                  <a:cubicBezTo>
                    <a:pt x="18831" y="0"/>
                    <a:pt x="19938" y="635"/>
                    <a:pt x="20492" y="635"/>
                  </a:cubicBezTo>
                  <a:cubicBezTo>
                    <a:pt x="21046" y="1271"/>
                    <a:pt x="21046" y="1271"/>
                    <a:pt x="21600" y="1906"/>
                  </a:cubicBezTo>
                  <a:cubicBezTo>
                    <a:pt x="21600" y="2541"/>
                    <a:pt x="21600" y="2541"/>
                    <a:pt x="21600" y="3176"/>
                  </a:cubicBezTo>
                  <a:cubicBezTo>
                    <a:pt x="19938" y="4447"/>
                    <a:pt x="16615" y="5082"/>
                    <a:pt x="13846" y="44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1" name="îṥľîḑe"/>
            <p:cNvSpPr/>
            <p:nvPr/>
          </p:nvSpPr>
          <p:spPr>
            <a:xfrm>
              <a:off x="1597353" y="56691"/>
              <a:ext cx="160282" cy="175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600" extrusionOk="0">
                  <a:moveTo>
                    <a:pt x="12081" y="0"/>
                  </a:moveTo>
                  <a:cubicBezTo>
                    <a:pt x="13546" y="0"/>
                    <a:pt x="15010" y="1045"/>
                    <a:pt x="15010" y="2439"/>
                  </a:cubicBezTo>
                  <a:cubicBezTo>
                    <a:pt x="14644" y="2787"/>
                    <a:pt x="14278" y="3135"/>
                    <a:pt x="13912" y="3484"/>
                  </a:cubicBezTo>
                  <a:cubicBezTo>
                    <a:pt x="13180" y="4181"/>
                    <a:pt x="12447" y="4529"/>
                    <a:pt x="11349" y="5226"/>
                  </a:cubicBezTo>
                  <a:cubicBezTo>
                    <a:pt x="10983" y="5226"/>
                    <a:pt x="10251" y="5574"/>
                    <a:pt x="10251" y="5923"/>
                  </a:cubicBezTo>
                  <a:cubicBezTo>
                    <a:pt x="10251" y="5923"/>
                    <a:pt x="10617" y="6271"/>
                    <a:pt x="10617" y="6271"/>
                  </a:cubicBezTo>
                  <a:cubicBezTo>
                    <a:pt x="11349" y="5923"/>
                    <a:pt x="11715" y="5574"/>
                    <a:pt x="12447" y="5226"/>
                  </a:cubicBezTo>
                  <a:cubicBezTo>
                    <a:pt x="14278" y="4529"/>
                    <a:pt x="15742" y="3832"/>
                    <a:pt x="17573" y="3484"/>
                  </a:cubicBezTo>
                  <a:cubicBezTo>
                    <a:pt x="18671" y="3135"/>
                    <a:pt x="19769" y="2787"/>
                    <a:pt x="20868" y="3135"/>
                  </a:cubicBezTo>
                  <a:cubicBezTo>
                    <a:pt x="20868" y="3135"/>
                    <a:pt x="20868" y="3484"/>
                    <a:pt x="20868" y="3484"/>
                  </a:cubicBezTo>
                  <a:cubicBezTo>
                    <a:pt x="20868" y="4877"/>
                    <a:pt x="19403" y="5574"/>
                    <a:pt x="18671" y="6619"/>
                  </a:cubicBezTo>
                  <a:cubicBezTo>
                    <a:pt x="17573" y="7665"/>
                    <a:pt x="16841" y="9058"/>
                    <a:pt x="15742" y="10452"/>
                  </a:cubicBezTo>
                  <a:cubicBezTo>
                    <a:pt x="15742" y="10800"/>
                    <a:pt x="15742" y="10800"/>
                    <a:pt x="15376" y="11148"/>
                  </a:cubicBezTo>
                  <a:cubicBezTo>
                    <a:pt x="15010" y="11497"/>
                    <a:pt x="14644" y="12194"/>
                    <a:pt x="14278" y="12890"/>
                  </a:cubicBezTo>
                  <a:cubicBezTo>
                    <a:pt x="14644" y="12890"/>
                    <a:pt x="14644" y="12890"/>
                    <a:pt x="14644" y="12890"/>
                  </a:cubicBezTo>
                  <a:cubicBezTo>
                    <a:pt x="15376" y="12194"/>
                    <a:pt x="17939" y="11845"/>
                    <a:pt x="18671" y="11845"/>
                  </a:cubicBezTo>
                  <a:cubicBezTo>
                    <a:pt x="19403" y="11497"/>
                    <a:pt x="20502" y="11845"/>
                    <a:pt x="20502" y="12194"/>
                  </a:cubicBezTo>
                  <a:cubicBezTo>
                    <a:pt x="21600" y="12890"/>
                    <a:pt x="19769" y="13935"/>
                    <a:pt x="19037" y="14284"/>
                  </a:cubicBezTo>
                  <a:cubicBezTo>
                    <a:pt x="18305" y="14981"/>
                    <a:pt x="16841" y="15329"/>
                    <a:pt x="15742" y="15677"/>
                  </a:cubicBezTo>
                  <a:cubicBezTo>
                    <a:pt x="15010" y="15677"/>
                    <a:pt x="14278" y="15677"/>
                    <a:pt x="13912" y="16026"/>
                  </a:cubicBezTo>
                  <a:cubicBezTo>
                    <a:pt x="12447" y="16374"/>
                    <a:pt x="11349" y="16723"/>
                    <a:pt x="9519" y="16723"/>
                  </a:cubicBezTo>
                  <a:cubicBezTo>
                    <a:pt x="9519" y="16723"/>
                    <a:pt x="9519" y="16723"/>
                    <a:pt x="9519" y="16723"/>
                  </a:cubicBezTo>
                  <a:cubicBezTo>
                    <a:pt x="9885" y="16374"/>
                    <a:pt x="10617" y="16374"/>
                    <a:pt x="10983" y="16026"/>
                  </a:cubicBezTo>
                  <a:cubicBezTo>
                    <a:pt x="12447" y="15329"/>
                    <a:pt x="14644" y="14632"/>
                    <a:pt x="16475" y="13935"/>
                  </a:cubicBezTo>
                  <a:cubicBezTo>
                    <a:pt x="17207" y="13587"/>
                    <a:pt x="18305" y="13239"/>
                    <a:pt x="18671" y="12542"/>
                  </a:cubicBezTo>
                  <a:cubicBezTo>
                    <a:pt x="18671" y="12542"/>
                    <a:pt x="18305" y="12542"/>
                    <a:pt x="18305" y="12542"/>
                  </a:cubicBezTo>
                  <a:cubicBezTo>
                    <a:pt x="17939" y="12890"/>
                    <a:pt x="17573" y="12890"/>
                    <a:pt x="17207" y="12890"/>
                  </a:cubicBezTo>
                  <a:cubicBezTo>
                    <a:pt x="16475" y="13239"/>
                    <a:pt x="15376" y="13239"/>
                    <a:pt x="14278" y="13587"/>
                  </a:cubicBezTo>
                  <a:cubicBezTo>
                    <a:pt x="13912" y="13587"/>
                    <a:pt x="13546" y="13935"/>
                    <a:pt x="13180" y="13935"/>
                  </a:cubicBezTo>
                  <a:cubicBezTo>
                    <a:pt x="12814" y="14284"/>
                    <a:pt x="12447" y="14632"/>
                    <a:pt x="12081" y="14632"/>
                  </a:cubicBezTo>
                  <a:cubicBezTo>
                    <a:pt x="11349" y="14981"/>
                    <a:pt x="10983" y="14632"/>
                    <a:pt x="10617" y="14632"/>
                  </a:cubicBezTo>
                  <a:cubicBezTo>
                    <a:pt x="10251" y="14632"/>
                    <a:pt x="9885" y="14981"/>
                    <a:pt x="9519" y="14981"/>
                  </a:cubicBezTo>
                  <a:cubicBezTo>
                    <a:pt x="8054" y="15677"/>
                    <a:pt x="6590" y="16026"/>
                    <a:pt x="5492" y="16723"/>
                  </a:cubicBezTo>
                  <a:cubicBezTo>
                    <a:pt x="4027" y="17768"/>
                    <a:pt x="2929" y="20903"/>
                    <a:pt x="732" y="21600"/>
                  </a:cubicBezTo>
                  <a:cubicBezTo>
                    <a:pt x="366" y="21600"/>
                    <a:pt x="0" y="21600"/>
                    <a:pt x="0" y="21252"/>
                  </a:cubicBezTo>
                  <a:cubicBezTo>
                    <a:pt x="0" y="20903"/>
                    <a:pt x="0" y="19858"/>
                    <a:pt x="366" y="19510"/>
                  </a:cubicBezTo>
                  <a:cubicBezTo>
                    <a:pt x="1098" y="18465"/>
                    <a:pt x="1831" y="17419"/>
                    <a:pt x="2563" y="16374"/>
                  </a:cubicBezTo>
                  <a:cubicBezTo>
                    <a:pt x="2929" y="16026"/>
                    <a:pt x="2929" y="15677"/>
                    <a:pt x="3295" y="15677"/>
                  </a:cubicBezTo>
                  <a:cubicBezTo>
                    <a:pt x="3295" y="16026"/>
                    <a:pt x="2929" y="16374"/>
                    <a:pt x="2929" y="16723"/>
                  </a:cubicBezTo>
                  <a:cubicBezTo>
                    <a:pt x="2197" y="17768"/>
                    <a:pt x="1464" y="18813"/>
                    <a:pt x="1098" y="19858"/>
                  </a:cubicBezTo>
                  <a:cubicBezTo>
                    <a:pt x="1098" y="19858"/>
                    <a:pt x="1098" y="19858"/>
                    <a:pt x="1098" y="19858"/>
                  </a:cubicBezTo>
                  <a:cubicBezTo>
                    <a:pt x="1464" y="19510"/>
                    <a:pt x="2197" y="19161"/>
                    <a:pt x="2563" y="18813"/>
                  </a:cubicBezTo>
                  <a:cubicBezTo>
                    <a:pt x="3295" y="18116"/>
                    <a:pt x="3661" y="17419"/>
                    <a:pt x="4393" y="17071"/>
                  </a:cubicBezTo>
                  <a:cubicBezTo>
                    <a:pt x="5492" y="16374"/>
                    <a:pt x="6224" y="15677"/>
                    <a:pt x="7322" y="15329"/>
                  </a:cubicBezTo>
                  <a:cubicBezTo>
                    <a:pt x="8054" y="14981"/>
                    <a:pt x="8786" y="14632"/>
                    <a:pt x="9519" y="14284"/>
                  </a:cubicBezTo>
                  <a:cubicBezTo>
                    <a:pt x="9885" y="13935"/>
                    <a:pt x="10251" y="13935"/>
                    <a:pt x="10251" y="13935"/>
                  </a:cubicBezTo>
                  <a:cubicBezTo>
                    <a:pt x="10251" y="13587"/>
                    <a:pt x="10251" y="13239"/>
                    <a:pt x="10251" y="12890"/>
                  </a:cubicBezTo>
                  <a:cubicBezTo>
                    <a:pt x="9519" y="12542"/>
                    <a:pt x="9153" y="12194"/>
                    <a:pt x="8420" y="11845"/>
                  </a:cubicBezTo>
                  <a:cubicBezTo>
                    <a:pt x="8420" y="11845"/>
                    <a:pt x="8420" y="11845"/>
                    <a:pt x="8420" y="11845"/>
                  </a:cubicBezTo>
                  <a:cubicBezTo>
                    <a:pt x="7322" y="12542"/>
                    <a:pt x="6956" y="13935"/>
                    <a:pt x="5492" y="13935"/>
                  </a:cubicBezTo>
                  <a:cubicBezTo>
                    <a:pt x="5492" y="13935"/>
                    <a:pt x="5492" y="13935"/>
                    <a:pt x="5492" y="13587"/>
                  </a:cubicBezTo>
                  <a:cubicBezTo>
                    <a:pt x="6224" y="13239"/>
                    <a:pt x="7322" y="11845"/>
                    <a:pt x="7322" y="10800"/>
                  </a:cubicBezTo>
                  <a:cubicBezTo>
                    <a:pt x="7322" y="10800"/>
                    <a:pt x="6956" y="10800"/>
                    <a:pt x="6956" y="10452"/>
                  </a:cubicBezTo>
                  <a:cubicBezTo>
                    <a:pt x="6590" y="10800"/>
                    <a:pt x="5492" y="11148"/>
                    <a:pt x="5492" y="10452"/>
                  </a:cubicBezTo>
                  <a:cubicBezTo>
                    <a:pt x="5858" y="10103"/>
                    <a:pt x="5492" y="9406"/>
                    <a:pt x="5492" y="9058"/>
                  </a:cubicBezTo>
                  <a:cubicBezTo>
                    <a:pt x="5125" y="8013"/>
                    <a:pt x="5125" y="7316"/>
                    <a:pt x="4759" y="6271"/>
                  </a:cubicBezTo>
                  <a:cubicBezTo>
                    <a:pt x="4393" y="5923"/>
                    <a:pt x="4393" y="5574"/>
                    <a:pt x="4027" y="4877"/>
                  </a:cubicBezTo>
                  <a:cubicBezTo>
                    <a:pt x="4393" y="4877"/>
                    <a:pt x="4393" y="4877"/>
                    <a:pt x="4393" y="4877"/>
                  </a:cubicBezTo>
                  <a:cubicBezTo>
                    <a:pt x="4759" y="5226"/>
                    <a:pt x="5125" y="5226"/>
                    <a:pt x="5125" y="5574"/>
                  </a:cubicBezTo>
                  <a:cubicBezTo>
                    <a:pt x="5858" y="6271"/>
                    <a:pt x="6224" y="6968"/>
                    <a:pt x="6590" y="7665"/>
                  </a:cubicBezTo>
                  <a:cubicBezTo>
                    <a:pt x="6956" y="8013"/>
                    <a:pt x="7322" y="8710"/>
                    <a:pt x="7688" y="9406"/>
                  </a:cubicBezTo>
                  <a:cubicBezTo>
                    <a:pt x="7688" y="9755"/>
                    <a:pt x="7688" y="9755"/>
                    <a:pt x="7688" y="10103"/>
                  </a:cubicBezTo>
                  <a:cubicBezTo>
                    <a:pt x="8420" y="9406"/>
                    <a:pt x="9153" y="8361"/>
                    <a:pt x="9153" y="7316"/>
                  </a:cubicBezTo>
                  <a:cubicBezTo>
                    <a:pt x="8786" y="6968"/>
                    <a:pt x="8420" y="6271"/>
                    <a:pt x="8420" y="5574"/>
                  </a:cubicBezTo>
                  <a:cubicBezTo>
                    <a:pt x="8786" y="5574"/>
                    <a:pt x="9153" y="5574"/>
                    <a:pt x="9519" y="5923"/>
                  </a:cubicBezTo>
                  <a:cubicBezTo>
                    <a:pt x="10251" y="4529"/>
                    <a:pt x="12447" y="2439"/>
                    <a:pt x="12814" y="1045"/>
                  </a:cubicBezTo>
                  <a:cubicBezTo>
                    <a:pt x="12447" y="697"/>
                    <a:pt x="12081" y="348"/>
                    <a:pt x="12081" y="0"/>
                  </a:cubicBezTo>
                  <a:close/>
                  <a:moveTo>
                    <a:pt x="19037" y="3832"/>
                  </a:moveTo>
                  <a:cubicBezTo>
                    <a:pt x="17207" y="3832"/>
                    <a:pt x="16108" y="4529"/>
                    <a:pt x="15010" y="5226"/>
                  </a:cubicBezTo>
                  <a:cubicBezTo>
                    <a:pt x="14278" y="5574"/>
                    <a:pt x="13546" y="5574"/>
                    <a:pt x="12814" y="5923"/>
                  </a:cubicBezTo>
                  <a:cubicBezTo>
                    <a:pt x="12814" y="5923"/>
                    <a:pt x="12814" y="5923"/>
                    <a:pt x="12814" y="5923"/>
                  </a:cubicBezTo>
                  <a:cubicBezTo>
                    <a:pt x="13912" y="6968"/>
                    <a:pt x="15010" y="7665"/>
                    <a:pt x="14644" y="9755"/>
                  </a:cubicBezTo>
                  <a:cubicBezTo>
                    <a:pt x="14644" y="9755"/>
                    <a:pt x="14644" y="9755"/>
                    <a:pt x="14644" y="9755"/>
                  </a:cubicBezTo>
                  <a:cubicBezTo>
                    <a:pt x="14644" y="9755"/>
                    <a:pt x="14644" y="9755"/>
                    <a:pt x="14644" y="9755"/>
                  </a:cubicBezTo>
                  <a:cubicBezTo>
                    <a:pt x="15010" y="9406"/>
                    <a:pt x="15376" y="8710"/>
                    <a:pt x="15742" y="8361"/>
                  </a:cubicBezTo>
                  <a:cubicBezTo>
                    <a:pt x="16475" y="7665"/>
                    <a:pt x="17207" y="6619"/>
                    <a:pt x="17939" y="5923"/>
                  </a:cubicBezTo>
                  <a:cubicBezTo>
                    <a:pt x="18305" y="5226"/>
                    <a:pt x="18671" y="4529"/>
                    <a:pt x="19037" y="3832"/>
                  </a:cubicBezTo>
                  <a:close/>
                  <a:moveTo>
                    <a:pt x="14278" y="10103"/>
                  </a:moveTo>
                  <a:cubicBezTo>
                    <a:pt x="14278" y="10103"/>
                    <a:pt x="12081" y="10800"/>
                    <a:pt x="12081" y="11148"/>
                  </a:cubicBezTo>
                  <a:cubicBezTo>
                    <a:pt x="11715" y="11148"/>
                    <a:pt x="10983" y="11148"/>
                    <a:pt x="10983" y="11148"/>
                  </a:cubicBezTo>
                  <a:cubicBezTo>
                    <a:pt x="10983" y="11497"/>
                    <a:pt x="10983" y="11845"/>
                    <a:pt x="10983" y="11845"/>
                  </a:cubicBezTo>
                  <a:cubicBezTo>
                    <a:pt x="11349" y="12542"/>
                    <a:pt x="10983" y="12890"/>
                    <a:pt x="11715" y="13239"/>
                  </a:cubicBezTo>
                  <a:cubicBezTo>
                    <a:pt x="12447" y="11845"/>
                    <a:pt x="13546" y="11148"/>
                    <a:pt x="14278" y="10103"/>
                  </a:cubicBezTo>
                  <a:cubicBezTo>
                    <a:pt x="14278" y="10103"/>
                    <a:pt x="14278" y="10103"/>
                    <a:pt x="14278" y="10103"/>
                  </a:cubicBezTo>
                  <a:close/>
                  <a:moveTo>
                    <a:pt x="10251" y="9755"/>
                  </a:moveTo>
                  <a:cubicBezTo>
                    <a:pt x="10251" y="9755"/>
                    <a:pt x="10617" y="9755"/>
                    <a:pt x="10617" y="9755"/>
                  </a:cubicBezTo>
                  <a:cubicBezTo>
                    <a:pt x="10617" y="9755"/>
                    <a:pt x="10617" y="9755"/>
                    <a:pt x="10617" y="9755"/>
                  </a:cubicBezTo>
                  <a:cubicBezTo>
                    <a:pt x="10617" y="10103"/>
                    <a:pt x="10617" y="10452"/>
                    <a:pt x="10983" y="10452"/>
                  </a:cubicBezTo>
                  <a:cubicBezTo>
                    <a:pt x="11715" y="9755"/>
                    <a:pt x="13546" y="9755"/>
                    <a:pt x="13546" y="8361"/>
                  </a:cubicBezTo>
                  <a:cubicBezTo>
                    <a:pt x="13180" y="8013"/>
                    <a:pt x="13180" y="7316"/>
                    <a:pt x="12814" y="6968"/>
                  </a:cubicBezTo>
                  <a:cubicBezTo>
                    <a:pt x="12814" y="6619"/>
                    <a:pt x="12447" y="6619"/>
                    <a:pt x="12081" y="6271"/>
                  </a:cubicBezTo>
                  <a:cubicBezTo>
                    <a:pt x="12081" y="6271"/>
                    <a:pt x="11715" y="6271"/>
                    <a:pt x="11349" y="6619"/>
                  </a:cubicBezTo>
                  <a:cubicBezTo>
                    <a:pt x="11715" y="6619"/>
                    <a:pt x="12447" y="7316"/>
                    <a:pt x="12081" y="7665"/>
                  </a:cubicBezTo>
                  <a:cubicBezTo>
                    <a:pt x="12081" y="8013"/>
                    <a:pt x="11715" y="8013"/>
                    <a:pt x="11349" y="8361"/>
                  </a:cubicBezTo>
                  <a:cubicBezTo>
                    <a:pt x="10983" y="8710"/>
                    <a:pt x="9885" y="9755"/>
                    <a:pt x="9885" y="10452"/>
                  </a:cubicBezTo>
                  <a:cubicBezTo>
                    <a:pt x="9885" y="10452"/>
                    <a:pt x="9885" y="10800"/>
                    <a:pt x="10251" y="10800"/>
                  </a:cubicBezTo>
                  <a:cubicBezTo>
                    <a:pt x="10251" y="10800"/>
                    <a:pt x="10251" y="10800"/>
                    <a:pt x="10251" y="10452"/>
                  </a:cubicBezTo>
                  <a:cubicBezTo>
                    <a:pt x="10251" y="10452"/>
                    <a:pt x="10251" y="10452"/>
                    <a:pt x="10251" y="10452"/>
                  </a:cubicBezTo>
                  <a:cubicBezTo>
                    <a:pt x="10251" y="10452"/>
                    <a:pt x="10251" y="10103"/>
                    <a:pt x="10251" y="975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2" name="ïṧ1íḑe"/>
            <p:cNvSpPr/>
            <p:nvPr/>
          </p:nvSpPr>
          <p:spPr>
            <a:xfrm>
              <a:off x="825354" y="105045"/>
              <a:ext cx="117552" cy="181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43" y="16875"/>
                  </a:moveTo>
                  <a:cubicBezTo>
                    <a:pt x="15943" y="15525"/>
                    <a:pt x="15943" y="15525"/>
                    <a:pt x="15943" y="14513"/>
                  </a:cubicBezTo>
                  <a:cubicBezTo>
                    <a:pt x="15943" y="14175"/>
                    <a:pt x="16457" y="13500"/>
                    <a:pt x="16457" y="12825"/>
                  </a:cubicBezTo>
                  <a:cubicBezTo>
                    <a:pt x="16971" y="12488"/>
                    <a:pt x="16971" y="11813"/>
                    <a:pt x="16971" y="11475"/>
                  </a:cubicBezTo>
                  <a:cubicBezTo>
                    <a:pt x="16971" y="11138"/>
                    <a:pt x="17486" y="10125"/>
                    <a:pt x="16971" y="10125"/>
                  </a:cubicBezTo>
                  <a:cubicBezTo>
                    <a:pt x="16971" y="9788"/>
                    <a:pt x="16457" y="9450"/>
                    <a:pt x="16457" y="9450"/>
                  </a:cubicBezTo>
                  <a:cubicBezTo>
                    <a:pt x="15943" y="9450"/>
                    <a:pt x="15943" y="9450"/>
                    <a:pt x="15429" y="9450"/>
                  </a:cubicBezTo>
                  <a:cubicBezTo>
                    <a:pt x="15429" y="9788"/>
                    <a:pt x="14914" y="9788"/>
                    <a:pt x="14914" y="9788"/>
                  </a:cubicBezTo>
                  <a:cubicBezTo>
                    <a:pt x="14400" y="9788"/>
                    <a:pt x="14400" y="10125"/>
                    <a:pt x="13886" y="10125"/>
                  </a:cubicBezTo>
                  <a:cubicBezTo>
                    <a:pt x="12857" y="10463"/>
                    <a:pt x="12343" y="10800"/>
                    <a:pt x="11829" y="11475"/>
                  </a:cubicBezTo>
                  <a:cubicBezTo>
                    <a:pt x="11829" y="11813"/>
                    <a:pt x="12343" y="12825"/>
                    <a:pt x="11829" y="13163"/>
                  </a:cubicBezTo>
                  <a:cubicBezTo>
                    <a:pt x="11829" y="13163"/>
                    <a:pt x="11829" y="13500"/>
                    <a:pt x="11829" y="13500"/>
                  </a:cubicBezTo>
                  <a:cubicBezTo>
                    <a:pt x="10800" y="13500"/>
                    <a:pt x="9257" y="13500"/>
                    <a:pt x="8743" y="13837"/>
                  </a:cubicBezTo>
                  <a:cubicBezTo>
                    <a:pt x="7714" y="14513"/>
                    <a:pt x="6171" y="15188"/>
                    <a:pt x="5657" y="15188"/>
                  </a:cubicBezTo>
                  <a:cubicBezTo>
                    <a:pt x="5143" y="15525"/>
                    <a:pt x="2571" y="15525"/>
                    <a:pt x="1543" y="15188"/>
                  </a:cubicBezTo>
                  <a:cubicBezTo>
                    <a:pt x="1543" y="15188"/>
                    <a:pt x="1029" y="14850"/>
                    <a:pt x="514" y="14850"/>
                  </a:cubicBezTo>
                  <a:cubicBezTo>
                    <a:pt x="514" y="14513"/>
                    <a:pt x="0" y="13837"/>
                    <a:pt x="0" y="13837"/>
                  </a:cubicBezTo>
                  <a:cubicBezTo>
                    <a:pt x="514" y="13500"/>
                    <a:pt x="0" y="13500"/>
                    <a:pt x="514" y="13500"/>
                  </a:cubicBezTo>
                  <a:cubicBezTo>
                    <a:pt x="1029" y="13500"/>
                    <a:pt x="1543" y="13500"/>
                    <a:pt x="1543" y="13500"/>
                  </a:cubicBezTo>
                  <a:cubicBezTo>
                    <a:pt x="2057" y="13500"/>
                    <a:pt x="2571" y="13163"/>
                    <a:pt x="3086" y="13163"/>
                  </a:cubicBezTo>
                  <a:cubicBezTo>
                    <a:pt x="4114" y="12825"/>
                    <a:pt x="5143" y="12488"/>
                    <a:pt x="5657" y="12488"/>
                  </a:cubicBezTo>
                  <a:cubicBezTo>
                    <a:pt x="6171" y="12150"/>
                    <a:pt x="6686" y="11813"/>
                    <a:pt x="6686" y="11475"/>
                  </a:cubicBezTo>
                  <a:cubicBezTo>
                    <a:pt x="6686" y="11475"/>
                    <a:pt x="6686" y="11475"/>
                    <a:pt x="6686" y="11138"/>
                  </a:cubicBezTo>
                  <a:cubicBezTo>
                    <a:pt x="6686" y="10800"/>
                    <a:pt x="6171" y="10800"/>
                    <a:pt x="5657" y="10463"/>
                  </a:cubicBezTo>
                  <a:cubicBezTo>
                    <a:pt x="5143" y="10463"/>
                    <a:pt x="4629" y="10463"/>
                    <a:pt x="4114" y="10800"/>
                  </a:cubicBezTo>
                  <a:cubicBezTo>
                    <a:pt x="4114" y="10800"/>
                    <a:pt x="3600" y="11138"/>
                    <a:pt x="3086" y="11138"/>
                  </a:cubicBezTo>
                  <a:cubicBezTo>
                    <a:pt x="2571" y="10800"/>
                    <a:pt x="1543" y="10800"/>
                    <a:pt x="1029" y="10125"/>
                  </a:cubicBezTo>
                  <a:cubicBezTo>
                    <a:pt x="514" y="10125"/>
                    <a:pt x="514" y="9788"/>
                    <a:pt x="514" y="9788"/>
                  </a:cubicBezTo>
                  <a:cubicBezTo>
                    <a:pt x="514" y="9788"/>
                    <a:pt x="514" y="9788"/>
                    <a:pt x="514" y="9788"/>
                  </a:cubicBezTo>
                  <a:cubicBezTo>
                    <a:pt x="514" y="9788"/>
                    <a:pt x="514" y="9450"/>
                    <a:pt x="514" y="9450"/>
                  </a:cubicBezTo>
                  <a:cubicBezTo>
                    <a:pt x="514" y="9112"/>
                    <a:pt x="514" y="9112"/>
                    <a:pt x="514" y="8775"/>
                  </a:cubicBezTo>
                  <a:cubicBezTo>
                    <a:pt x="1029" y="8775"/>
                    <a:pt x="0" y="8775"/>
                    <a:pt x="2571" y="8775"/>
                  </a:cubicBezTo>
                  <a:cubicBezTo>
                    <a:pt x="3086" y="8775"/>
                    <a:pt x="3086" y="8775"/>
                    <a:pt x="3600" y="8775"/>
                  </a:cubicBezTo>
                  <a:cubicBezTo>
                    <a:pt x="3600" y="8438"/>
                    <a:pt x="3600" y="8438"/>
                    <a:pt x="4114" y="8438"/>
                  </a:cubicBezTo>
                  <a:cubicBezTo>
                    <a:pt x="4629" y="8438"/>
                    <a:pt x="5143" y="8438"/>
                    <a:pt x="6171" y="8100"/>
                  </a:cubicBezTo>
                  <a:cubicBezTo>
                    <a:pt x="7200" y="7763"/>
                    <a:pt x="8229" y="7425"/>
                    <a:pt x="8743" y="7088"/>
                  </a:cubicBezTo>
                  <a:cubicBezTo>
                    <a:pt x="9257" y="6750"/>
                    <a:pt x="9771" y="6075"/>
                    <a:pt x="9771" y="5400"/>
                  </a:cubicBezTo>
                  <a:cubicBezTo>
                    <a:pt x="10286" y="5063"/>
                    <a:pt x="10286" y="4388"/>
                    <a:pt x="10800" y="4050"/>
                  </a:cubicBezTo>
                  <a:cubicBezTo>
                    <a:pt x="10800" y="3713"/>
                    <a:pt x="10800" y="3375"/>
                    <a:pt x="10800" y="3038"/>
                  </a:cubicBezTo>
                  <a:cubicBezTo>
                    <a:pt x="10800" y="3038"/>
                    <a:pt x="11314" y="2700"/>
                    <a:pt x="11314" y="2700"/>
                  </a:cubicBezTo>
                  <a:cubicBezTo>
                    <a:pt x="11314" y="2363"/>
                    <a:pt x="11314" y="2025"/>
                    <a:pt x="11829" y="1688"/>
                  </a:cubicBezTo>
                  <a:cubicBezTo>
                    <a:pt x="11829" y="1013"/>
                    <a:pt x="12343" y="338"/>
                    <a:pt x="12857" y="0"/>
                  </a:cubicBezTo>
                  <a:cubicBezTo>
                    <a:pt x="13371" y="0"/>
                    <a:pt x="13371" y="0"/>
                    <a:pt x="13886" y="0"/>
                  </a:cubicBezTo>
                  <a:cubicBezTo>
                    <a:pt x="14400" y="338"/>
                    <a:pt x="14400" y="338"/>
                    <a:pt x="14400" y="338"/>
                  </a:cubicBezTo>
                  <a:cubicBezTo>
                    <a:pt x="15429" y="1688"/>
                    <a:pt x="15429" y="2025"/>
                    <a:pt x="15429" y="2363"/>
                  </a:cubicBezTo>
                  <a:cubicBezTo>
                    <a:pt x="15943" y="2700"/>
                    <a:pt x="15429" y="3375"/>
                    <a:pt x="14914" y="4388"/>
                  </a:cubicBezTo>
                  <a:cubicBezTo>
                    <a:pt x="14914" y="4725"/>
                    <a:pt x="15429" y="4725"/>
                    <a:pt x="15943" y="4388"/>
                  </a:cubicBezTo>
                  <a:cubicBezTo>
                    <a:pt x="16457" y="4388"/>
                    <a:pt x="16971" y="4050"/>
                    <a:pt x="16971" y="4388"/>
                  </a:cubicBezTo>
                  <a:cubicBezTo>
                    <a:pt x="16457" y="4388"/>
                    <a:pt x="17486" y="3713"/>
                    <a:pt x="17486" y="3713"/>
                  </a:cubicBezTo>
                  <a:cubicBezTo>
                    <a:pt x="18000" y="3375"/>
                    <a:pt x="18514" y="3038"/>
                    <a:pt x="18514" y="3038"/>
                  </a:cubicBezTo>
                  <a:cubicBezTo>
                    <a:pt x="19029" y="3038"/>
                    <a:pt x="20057" y="2700"/>
                    <a:pt x="20571" y="3038"/>
                  </a:cubicBezTo>
                  <a:cubicBezTo>
                    <a:pt x="21086" y="3375"/>
                    <a:pt x="21600" y="3713"/>
                    <a:pt x="21086" y="4050"/>
                  </a:cubicBezTo>
                  <a:cubicBezTo>
                    <a:pt x="20057" y="5063"/>
                    <a:pt x="19543" y="5063"/>
                    <a:pt x="19029" y="5063"/>
                  </a:cubicBezTo>
                  <a:cubicBezTo>
                    <a:pt x="15429" y="6075"/>
                    <a:pt x="14400" y="6412"/>
                    <a:pt x="13371" y="7088"/>
                  </a:cubicBezTo>
                  <a:cubicBezTo>
                    <a:pt x="11829" y="7425"/>
                    <a:pt x="11829" y="8100"/>
                    <a:pt x="10286" y="9112"/>
                  </a:cubicBezTo>
                  <a:cubicBezTo>
                    <a:pt x="9771" y="9450"/>
                    <a:pt x="9257" y="9788"/>
                    <a:pt x="8743" y="9788"/>
                  </a:cubicBezTo>
                  <a:cubicBezTo>
                    <a:pt x="8743" y="10125"/>
                    <a:pt x="9257" y="10800"/>
                    <a:pt x="9771" y="10800"/>
                  </a:cubicBezTo>
                  <a:cubicBezTo>
                    <a:pt x="10286" y="10800"/>
                    <a:pt x="11829" y="9788"/>
                    <a:pt x="12857" y="9450"/>
                  </a:cubicBezTo>
                  <a:cubicBezTo>
                    <a:pt x="13371" y="9112"/>
                    <a:pt x="14400" y="8775"/>
                    <a:pt x="15429" y="8438"/>
                  </a:cubicBezTo>
                  <a:cubicBezTo>
                    <a:pt x="15943" y="8438"/>
                    <a:pt x="16457" y="8438"/>
                    <a:pt x="16971" y="8100"/>
                  </a:cubicBezTo>
                  <a:cubicBezTo>
                    <a:pt x="17486" y="7763"/>
                    <a:pt x="18000" y="7425"/>
                    <a:pt x="18514" y="7425"/>
                  </a:cubicBezTo>
                  <a:cubicBezTo>
                    <a:pt x="18514" y="7088"/>
                    <a:pt x="18514" y="7088"/>
                    <a:pt x="19029" y="7088"/>
                  </a:cubicBezTo>
                  <a:cubicBezTo>
                    <a:pt x="19543" y="7088"/>
                    <a:pt x="21600" y="7088"/>
                    <a:pt x="21600" y="7425"/>
                  </a:cubicBezTo>
                  <a:cubicBezTo>
                    <a:pt x="21600" y="7763"/>
                    <a:pt x="21600" y="8100"/>
                    <a:pt x="21600" y="8775"/>
                  </a:cubicBezTo>
                  <a:cubicBezTo>
                    <a:pt x="21600" y="9112"/>
                    <a:pt x="21600" y="10463"/>
                    <a:pt x="20571" y="11138"/>
                  </a:cubicBezTo>
                  <a:cubicBezTo>
                    <a:pt x="20057" y="11813"/>
                    <a:pt x="20057" y="12150"/>
                    <a:pt x="19543" y="12825"/>
                  </a:cubicBezTo>
                  <a:cubicBezTo>
                    <a:pt x="18000" y="15863"/>
                    <a:pt x="18000" y="18563"/>
                    <a:pt x="16971" y="20925"/>
                  </a:cubicBezTo>
                  <a:cubicBezTo>
                    <a:pt x="16971" y="20925"/>
                    <a:pt x="16457" y="21263"/>
                    <a:pt x="16457" y="21263"/>
                  </a:cubicBezTo>
                  <a:cubicBezTo>
                    <a:pt x="15429" y="21263"/>
                    <a:pt x="14400" y="20925"/>
                    <a:pt x="13886" y="20250"/>
                  </a:cubicBezTo>
                  <a:cubicBezTo>
                    <a:pt x="13371" y="19913"/>
                    <a:pt x="13371" y="19575"/>
                    <a:pt x="12857" y="19238"/>
                  </a:cubicBezTo>
                  <a:cubicBezTo>
                    <a:pt x="12343" y="19238"/>
                    <a:pt x="12343" y="18900"/>
                    <a:pt x="11829" y="18900"/>
                  </a:cubicBezTo>
                  <a:cubicBezTo>
                    <a:pt x="11829" y="18900"/>
                    <a:pt x="11314" y="18563"/>
                    <a:pt x="11314" y="18563"/>
                  </a:cubicBezTo>
                  <a:cubicBezTo>
                    <a:pt x="10800" y="18225"/>
                    <a:pt x="10286" y="18563"/>
                    <a:pt x="9771" y="18563"/>
                  </a:cubicBezTo>
                  <a:cubicBezTo>
                    <a:pt x="9257" y="19238"/>
                    <a:pt x="9771" y="18563"/>
                    <a:pt x="8743" y="20925"/>
                  </a:cubicBezTo>
                  <a:cubicBezTo>
                    <a:pt x="8743" y="20925"/>
                    <a:pt x="8743" y="21263"/>
                    <a:pt x="8229" y="21263"/>
                  </a:cubicBezTo>
                  <a:cubicBezTo>
                    <a:pt x="8229" y="21600"/>
                    <a:pt x="8229" y="21600"/>
                    <a:pt x="7714" y="21600"/>
                  </a:cubicBezTo>
                  <a:cubicBezTo>
                    <a:pt x="7714" y="21600"/>
                    <a:pt x="7200" y="21600"/>
                    <a:pt x="6686" y="21600"/>
                  </a:cubicBezTo>
                  <a:cubicBezTo>
                    <a:pt x="6686" y="21600"/>
                    <a:pt x="6171" y="21600"/>
                    <a:pt x="6171" y="21600"/>
                  </a:cubicBezTo>
                  <a:cubicBezTo>
                    <a:pt x="6171" y="21263"/>
                    <a:pt x="6686" y="20250"/>
                    <a:pt x="6171" y="19913"/>
                  </a:cubicBezTo>
                  <a:cubicBezTo>
                    <a:pt x="5657" y="19238"/>
                    <a:pt x="4629" y="19575"/>
                    <a:pt x="4629" y="19575"/>
                  </a:cubicBezTo>
                  <a:cubicBezTo>
                    <a:pt x="4114" y="19238"/>
                    <a:pt x="4114" y="18900"/>
                    <a:pt x="4629" y="18563"/>
                  </a:cubicBezTo>
                  <a:cubicBezTo>
                    <a:pt x="5143" y="18225"/>
                    <a:pt x="5143" y="18563"/>
                    <a:pt x="5657" y="18225"/>
                  </a:cubicBezTo>
                  <a:cubicBezTo>
                    <a:pt x="6171" y="18225"/>
                    <a:pt x="6171" y="17888"/>
                    <a:pt x="5657" y="17888"/>
                  </a:cubicBezTo>
                  <a:cubicBezTo>
                    <a:pt x="5657" y="17550"/>
                    <a:pt x="5657" y="17550"/>
                    <a:pt x="5143" y="17550"/>
                  </a:cubicBezTo>
                  <a:cubicBezTo>
                    <a:pt x="4629" y="17212"/>
                    <a:pt x="4629" y="16538"/>
                    <a:pt x="5143" y="16538"/>
                  </a:cubicBezTo>
                  <a:cubicBezTo>
                    <a:pt x="5657" y="16200"/>
                    <a:pt x="6686" y="16200"/>
                    <a:pt x="7714" y="15863"/>
                  </a:cubicBezTo>
                  <a:cubicBezTo>
                    <a:pt x="9257" y="15525"/>
                    <a:pt x="10800" y="15525"/>
                    <a:pt x="10800" y="15525"/>
                  </a:cubicBezTo>
                  <a:cubicBezTo>
                    <a:pt x="11314" y="15525"/>
                    <a:pt x="11829" y="15863"/>
                    <a:pt x="11314" y="16200"/>
                  </a:cubicBezTo>
                  <a:cubicBezTo>
                    <a:pt x="10800" y="16200"/>
                    <a:pt x="10800" y="16538"/>
                    <a:pt x="10800" y="16875"/>
                  </a:cubicBezTo>
                  <a:cubicBezTo>
                    <a:pt x="10800" y="17550"/>
                    <a:pt x="11829" y="17888"/>
                    <a:pt x="12343" y="17888"/>
                  </a:cubicBezTo>
                  <a:cubicBezTo>
                    <a:pt x="13371" y="18563"/>
                    <a:pt x="14400" y="17888"/>
                    <a:pt x="14914" y="17550"/>
                  </a:cubicBezTo>
                  <a:cubicBezTo>
                    <a:pt x="14914" y="17550"/>
                    <a:pt x="15429" y="16875"/>
                    <a:pt x="15943" y="1687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3" name="ïṡḻiďê"/>
            <p:cNvSpPr/>
            <p:nvPr/>
          </p:nvSpPr>
          <p:spPr>
            <a:xfrm>
              <a:off x="810208" y="234179"/>
              <a:ext cx="25985" cy="60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055" extrusionOk="0">
                  <a:moveTo>
                    <a:pt x="960" y="16146"/>
                  </a:moveTo>
                  <a:cubicBezTo>
                    <a:pt x="-1200" y="13200"/>
                    <a:pt x="960" y="10255"/>
                    <a:pt x="960" y="7310"/>
                  </a:cubicBezTo>
                  <a:cubicBezTo>
                    <a:pt x="960" y="5346"/>
                    <a:pt x="3120" y="3382"/>
                    <a:pt x="3120" y="1419"/>
                  </a:cubicBezTo>
                  <a:cubicBezTo>
                    <a:pt x="3120" y="1419"/>
                    <a:pt x="3120" y="437"/>
                    <a:pt x="3120" y="437"/>
                  </a:cubicBezTo>
                  <a:cubicBezTo>
                    <a:pt x="3120" y="-545"/>
                    <a:pt x="5280" y="437"/>
                    <a:pt x="5280" y="437"/>
                  </a:cubicBezTo>
                  <a:cubicBezTo>
                    <a:pt x="7440" y="437"/>
                    <a:pt x="7440" y="437"/>
                    <a:pt x="9600" y="1419"/>
                  </a:cubicBezTo>
                  <a:cubicBezTo>
                    <a:pt x="9600" y="4364"/>
                    <a:pt x="11760" y="4364"/>
                    <a:pt x="13920" y="4364"/>
                  </a:cubicBezTo>
                  <a:cubicBezTo>
                    <a:pt x="13920" y="5346"/>
                    <a:pt x="16080" y="6328"/>
                    <a:pt x="18240" y="7310"/>
                  </a:cubicBezTo>
                  <a:cubicBezTo>
                    <a:pt x="18240" y="8291"/>
                    <a:pt x="20400" y="10255"/>
                    <a:pt x="20400" y="11237"/>
                  </a:cubicBezTo>
                  <a:cubicBezTo>
                    <a:pt x="20400" y="13200"/>
                    <a:pt x="20400" y="15164"/>
                    <a:pt x="20400" y="16146"/>
                  </a:cubicBezTo>
                  <a:cubicBezTo>
                    <a:pt x="20400" y="18110"/>
                    <a:pt x="18240" y="20073"/>
                    <a:pt x="18240" y="20073"/>
                  </a:cubicBezTo>
                  <a:cubicBezTo>
                    <a:pt x="16080" y="21055"/>
                    <a:pt x="13920" y="21055"/>
                    <a:pt x="13920" y="21055"/>
                  </a:cubicBezTo>
                  <a:cubicBezTo>
                    <a:pt x="11760" y="21055"/>
                    <a:pt x="9600" y="20073"/>
                    <a:pt x="7440" y="20073"/>
                  </a:cubicBezTo>
                  <a:cubicBezTo>
                    <a:pt x="5280" y="18110"/>
                    <a:pt x="960" y="17128"/>
                    <a:pt x="960" y="1614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4" name="iṧľídê"/>
            <p:cNvSpPr/>
            <p:nvPr/>
          </p:nvSpPr>
          <p:spPr>
            <a:xfrm>
              <a:off x="546900" y="98284"/>
              <a:ext cx="210926" cy="201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7" extrusionOk="0">
                  <a:moveTo>
                    <a:pt x="11520" y="20833"/>
                  </a:moveTo>
                  <a:cubicBezTo>
                    <a:pt x="11232" y="21133"/>
                    <a:pt x="10944" y="21133"/>
                    <a:pt x="10656" y="21133"/>
                  </a:cubicBezTo>
                  <a:cubicBezTo>
                    <a:pt x="10368" y="21133"/>
                    <a:pt x="9504" y="21133"/>
                    <a:pt x="9216" y="21133"/>
                  </a:cubicBezTo>
                  <a:cubicBezTo>
                    <a:pt x="8640" y="21133"/>
                    <a:pt x="8352" y="21133"/>
                    <a:pt x="8064" y="20833"/>
                  </a:cubicBezTo>
                  <a:cubicBezTo>
                    <a:pt x="7488" y="20833"/>
                    <a:pt x="7200" y="20833"/>
                    <a:pt x="7200" y="20833"/>
                  </a:cubicBezTo>
                  <a:cubicBezTo>
                    <a:pt x="7200" y="20533"/>
                    <a:pt x="7200" y="20533"/>
                    <a:pt x="7200" y="20233"/>
                  </a:cubicBezTo>
                  <a:cubicBezTo>
                    <a:pt x="7200" y="20233"/>
                    <a:pt x="7200" y="19933"/>
                    <a:pt x="7200" y="19933"/>
                  </a:cubicBezTo>
                  <a:cubicBezTo>
                    <a:pt x="7488" y="19933"/>
                    <a:pt x="7488" y="19633"/>
                    <a:pt x="7488" y="19633"/>
                  </a:cubicBezTo>
                  <a:cubicBezTo>
                    <a:pt x="7776" y="19633"/>
                    <a:pt x="7776" y="19333"/>
                    <a:pt x="8064" y="19333"/>
                  </a:cubicBezTo>
                  <a:cubicBezTo>
                    <a:pt x="8640" y="19033"/>
                    <a:pt x="10368" y="18433"/>
                    <a:pt x="10080" y="18433"/>
                  </a:cubicBezTo>
                  <a:cubicBezTo>
                    <a:pt x="9792" y="18433"/>
                    <a:pt x="10656" y="18433"/>
                    <a:pt x="10656" y="18433"/>
                  </a:cubicBezTo>
                  <a:cubicBezTo>
                    <a:pt x="10944" y="18133"/>
                    <a:pt x="11520" y="18133"/>
                    <a:pt x="11520" y="18133"/>
                  </a:cubicBezTo>
                  <a:cubicBezTo>
                    <a:pt x="11520" y="18133"/>
                    <a:pt x="11808" y="17833"/>
                    <a:pt x="11808" y="17833"/>
                  </a:cubicBezTo>
                  <a:cubicBezTo>
                    <a:pt x="12096" y="17833"/>
                    <a:pt x="12096" y="18133"/>
                    <a:pt x="12096" y="18133"/>
                  </a:cubicBezTo>
                  <a:cubicBezTo>
                    <a:pt x="12384" y="18133"/>
                    <a:pt x="12384" y="18133"/>
                    <a:pt x="12384" y="18133"/>
                  </a:cubicBezTo>
                  <a:cubicBezTo>
                    <a:pt x="12672" y="18133"/>
                    <a:pt x="12672" y="18133"/>
                    <a:pt x="12960" y="18433"/>
                  </a:cubicBezTo>
                  <a:cubicBezTo>
                    <a:pt x="12960" y="18433"/>
                    <a:pt x="13248" y="18433"/>
                    <a:pt x="13248" y="18733"/>
                  </a:cubicBezTo>
                  <a:cubicBezTo>
                    <a:pt x="13536" y="18733"/>
                    <a:pt x="13536" y="18733"/>
                    <a:pt x="13536" y="18733"/>
                  </a:cubicBezTo>
                  <a:cubicBezTo>
                    <a:pt x="13824" y="18733"/>
                    <a:pt x="14400" y="18433"/>
                    <a:pt x="14400" y="18133"/>
                  </a:cubicBezTo>
                  <a:cubicBezTo>
                    <a:pt x="14688" y="17833"/>
                    <a:pt x="14688" y="17833"/>
                    <a:pt x="14688" y="17233"/>
                  </a:cubicBezTo>
                  <a:cubicBezTo>
                    <a:pt x="14688" y="16633"/>
                    <a:pt x="14688" y="16333"/>
                    <a:pt x="14688" y="15733"/>
                  </a:cubicBezTo>
                  <a:cubicBezTo>
                    <a:pt x="14976" y="15133"/>
                    <a:pt x="15264" y="14233"/>
                    <a:pt x="15552" y="14233"/>
                  </a:cubicBezTo>
                  <a:cubicBezTo>
                    <a:pt x="15552" y="14233"/>
                    <a:pt x="15840" y="13633"/>
                    <a:pt x="15840" y="13333"/>
                  </a:cubicBezTo>
                  <a:cubicBezTo>
                    <a:pt x="16128" y="12733"/>
                    <a:pt x="16416" y="12133"/>
                    <a:pt x="16704" y="11833"/>
                  </a:cubicBezTo>
                  <a:cubicBezTo>
                    <a:pt x="16704" y="11533"/>
                    <a:pt x="16992" y="11233"/>
                    <a:pt x="16992" y="11233"/>
                  </a:cubicBezTo>
                  <a:cubicBezTo>
                    <a:pt x="17280" y="10933"/>
                    <a:pt x="17568" y="10633"/>
                    <a:pt x="17568" y="10333"/>
                  </a:cubicBezTo>
                  <a:cubicBezTo>
                    <a:pt x="17856" y="10033"/>
                    <a:pt x="17856" y="9733"/>
                    <a:pt x="17856" y="9733"/>
                  </a:cubicBezTo>
                  <a:cubicBezTo>
                    <a:pt x="17856" y="9733"/>
                    <a:pt x="17856" y="9433"/>
                    <a:pt x="17856" y="9433"/>
                  </a:cubicBezTo>
                  <a:cubicBezTo>
                    <a:pt x="17856" y="9433"/>
                    <a:pt x="17568" y="9133"/>
                    <a:pt x="17568" y="9133"/>
                  </a:cubicBezTo>
                  <a:cubicBezTo>
                    <a:pt x="17568" y="9133"/>
                    <a:pt x="16992" y="9133"/>
                    <a:pt x="16992" y="9433"/>
                  </a:cubicBezTo>
                  <a:cubicBezTo>
                    <a:pt x="16704" y="9433"/>
                    <a:pt x="16704" y="9433"/>
                    <a:pt x="16704" y="9433"/>
                  </a:cubicBezTo>
                  <a:cubicBezTo>
                    <a:pt x="16704" y="9433"/>
                    <a:pt x="16128" y="9733"/>
                    <a:pt x="16416" y="9733"/>
                  </a:cubicBezTo>
                  <a:cubicBezTo>
                    <a:pt x="16992" y="9433"/>
                    <a:pt x="16704" y="9433"/>
                    <a:pt x="16128" y="9733"/>
                  </a:cubicBezTo>
                  <a:cubicBezTo>
                    <a:pt x="16128" y="9733"/>
                    <a:pt x="15840" y="10033"/>
                    <a:pt x="15552" y="10033"/>
                  </a:cubicBezTo>
                  <a:cubicBezTo>
                    <a:pt x="15264" y="10033"/>
                    <a:pt x="14976" y="10633"/>
                    <a:pt x="14688" y="10933"/>
                  </a:cubicBezTo>
                  <a:cubicBezTo>
                    <a:pt x="14400" y="11233"/>
                    <a:pt x="14112" y="11533"/>
                    <a:pt x="13824" y="11833"/>
                  </a:cubicBezTo>
                  <a:cubicBezTo>
                    <a:pt x="13824" y="12133"/>
                    <a:pt x="13536" y="12133"/>
                    <a:pt x="13536" y="12133"/>
                  </a:cubicBezTo>
                  <a:cubicBezTo>
                    <a:pt x="13536" y="12133"/>
                    <a:pt x="13536" y="12433"/>
                    <a:pt x="13536" y="12433"/>
                  </a:cubicBezTo>
                  <a:cubicBezTo>
                    <a:pt x="13536" y="12733"/>
                    <a:pt x="13536" y="13033"/>
                    <a:pt x="13536" y="13333"/>
                  </a:cubicBezTo>
                  <a:cubicBezTo>
                    <a:pt x="13536" y="13333"/>
                    <a:pt x="13248" y="13333"/>
                    <a:pt x="13248" y="13633"/>
                  </a:cubicBezTo>
                  <a:cubicBezTo>
                    <a:pt x="13248" y="14233"/>
                    <a:pt x="12960" y="14233"/>
                    <a:pt x="12960" y="14533"/>
                  </a:cubicBezTo>
                  <a:cubicBezTo>
                    <a:pt x="12672" y="14533"/>
                    <a:pt x="12384" y="14533"/>
                    <a:pt x="12384" y="14533"/>
                  </a:cubicBezTo>
                  <a:cubicBezTo>
                    <a:pt x="12096" y="14533"/>
                    <a:pt x="11808" y="14233"/>
                    <a:pt x="11808" y="13933"/>
                  </a:cubicBezTo>
                  <a:cubicBezTo>
                    <a:pt x="11808" y="13933"/>
                    <a:pt x="11808" y="13633"/>
                    <a:pt x="11808" y="13333"/>
                  </a:cubicBezTo>
                  <a:cubicBezTo>
                    <a:pt x="11808" y="13333"/>
                    <a:pt x="11808" y="13033"/>
                    <a:pt x="11808" y="13033"/>
                  </a:cubicBezTo>
                  <a:cubicBezTo>
                    <a:pt x="11520" y="12733"/>
                    <a:pt x="11520" y="12433"/>
                    <a:pt x="11232" y="12433"/>
                  </a:cubicBezTo>
                  <a:cubicBezTo>
                    <a:pt x="10944" y="12733"/>
                    <a:pt x="10656" y="13033"/>
                    <a:pt x="10368" y="13033"/>
                  </a:cubicBezTo>
                  <a:cubicBezTo>
                    <a:pt x="10368" y="13033"/>
                    <a:pt x="10368" y="13033"/>
                    <a:pt x="10368" y="13333"/>
                  </a:cubicBezTo>
                  <a:cubicBezTo>
                    <a:pt x="10080" y="13333"/>
                    <a:pt x="10080" y="13333"/>
                    <a:pt x="9792" y="13633"/>
                  </a:cubicBezTo>
                  <a:cubicBezTo>
                    <a:pt x="9792" y="13633"/>
                    <a:pt x="9792" y="13633"/>
                    <a:pt x="9792" y="13633"/>
                  </a:cubicBezTo>
                  <a:cubicBezTo>
                    <a:pt x="9504" y="13933"/>
                    <a:pt x="9216" y="14533"/>
                    <a:pt x="8928" y="14533"/>
                  </a:cubicBezTo>
                  <a:cubicBezTo>
                    <a:pt x="8928" y="14833"/>
                    <a:pt x="8928" y="14833"/>
                    <a:pt x="8928" y="14833"/>
                  </a:cubicBezTo>
                  <a:cubicBezTo>
                    <a:pt x="8640" y="15133"/>
                    <a:pt x="8640" y="15133"/>
                    <a:pt x="8640" y="15133"/>
                  </a:cubicBezTo>
                  <a:cubicBezTo>
                    <a:pt x="8640" y="15433"/>
                    <a:pt x="8640" y="15433"/>
                    <a:pt x="8352" y="15433"/>
                  </a:cubicBezTo>
                  <a:cubicBezTo>
                    <a:pt x="8352" y="15733"/>
                    <a:pt x="8064" y="16033"/>
                    <a:pt x="8064" y="16033"/>
                  </a:cubicBezTo>
                  <a:cubicBezTo>
                    <a:pt x="8064" y="16333"/>
                    <a:pt x="8064" y="16633"/>
                    <a:pt x="8064" y="16633"/>
                  </a:cubicBezTo>
                  <a:cubicBezTo>
                    <a:pt x="7776" y="16933"/>
                    <a:pt x="7776" y="17233"/>
                    <a:pt x="7776" y="17233"/>
                  </a:cubicBezTo>
                  <a:cubicBezTo>
                    <a:pt x="7488" y="17533"/>
                    <a:pt x="7488" y="17533"/>
                    <a:pt x="7488" y="17833"/>
                  </a:cubicBezTo>
                  <a:cubicBezTo>
                    <a:pt x="7200" y="17833"/>
                    <a:pt x="7200" y="17833"/>
                    <a:pt x="7200" y="17833"/>
                  </a:cubicBezTo>
                  <a:cubicBezTo>
                    <a:pt x="6912" y="17833"/>
                    <a:pt x="6912" y="17833"/>
                    <a:pt x="6912" y="17833"/>
                  </a:cubicBezTo>
                  <a:cubicBezTo>
                    <a:pt x="6912" y="17833"/>
                    <a:pt x="6912" y="17533"/>
                    <a:pt x="6912" y="17533"/>
                  </a:cubicBezTo>
                  <a:cubicBezTo>
                    <a:pt x="6912" y="16933"/>
                    <a:pt x="6624" y="16633"/>
                    <a:pt x="6624" y="16333"/>
                  </a:cubicBezTo>
                  <a:cubicBezTo>
                    <a:pt x="6624" y="16333"/>
                    <a:pt x="6912" y="15733"/>
                    <a:pt x="6912" y="15733"/>
                  </a:cubicBezTo>
                  <a:cubicBezTo>
                    <a:pt x="6624" y="15433"/>
                    <a:pt x="6624" y="15433"/>
                    <a:pt x="6624" y="15433"/>
                  </a:cubicBezTo>
                  <a:cubicBezTo>
                    <a:pt x="6624" y="15433"/>
                    <a:pt x="6624" y="15433"/>
                    <a:pt x="6624" y="15433"/>
                  </a:cubicBezTo>
                  <a:cubicBezTo>
                    <a:pt x="6624" y="15433"/>
                    <a:pt x="6624" y="15433"/>
                    <a:pt x="6336" y="15433"/>
                  </a:cubicBezTo>
                  <a:cubicBezTo>
                    <a:pt x="6336" y="15433"/>
                    <a:pt x="6336" y="15433"/>
                    <a:pt x="6336" y="15433"/>
                  </a:cubicBezTo>
                  <a:cubicBezTo>
                    <a:pt x="6336" y="15433"/>
                    <a:pt x="6048" y="15433"/>
                    <a:pt x="6048" y="15433"/>
                  </a:cubicBezTo>
                  <a:cubicBezTo>
                    <a:pt x="6048" y="15733"/>
                    <a:pt x="5760" y="15733"/>
                    <a:pt x="5760" y="15733"/>
                  </a:cubicBezTo>
                  <a:cubicBezTo>
                    <a:pt x="5472" y="16033"/>
                    <a:pt x="4896" y="16633"/>
                    <a:pt x="4896" y="16633"/>
                  </a:cubicBezTo>
                  <a:cubicBezTo>
                    <a:pt x="4320" y="17233"/>
                    <a:pt x="3744" y="18433"/>
                    <a:pt x="3456" y="19033"/>
                  </a:cubicBezTo>
                  <a:cubicBezTo>
                    <a:pt x="3456" y="19633"/>
                    <a:pt x="3168" y="19933"/>
                    <a:pt x="2880" y="20533"/>
                  </a:cubicBezTo>
                  <a:cubicBezTo>
                    <a:pt x="2880" y="20833"/>
                    <a:pt x="2880" y="21133"/>
                    <a:pt x="2592" y="21133"/>
                  </a:cubicBezTo>
                  <a:cubicBezTo>
                    <a:pt x="2304" y="21433"/>
                    <a:pt x="2016" y="21133"/>
                    <a:pt x="1728" y="21133"/>
                  </a:cubicBezTo>
                  <a:cubicBezTo>
                    <a:pt x="1440" y="21133"/>
                    <a:pt x="1152" y="21133"/>
                    <a:pt x="1152" y="21133"/>
                  </a:cubicBezTo>
                  <a:cubicBezTo>
                    <a:pt x="864" y="21133"/>
                    <a:pt x="864" y="21133"/>
                    <a:pt x="864" y="21133"/>
                  </a:cubicBezTo>
                  <a:cubicBezTo>
                    <a:pt x="864" y="20833"/>
                    <a:pt x="576" y="20833"/>
                    <a:pt x="576" y="20833"/>
                  </a:cubicBezTo>
                  <a:cubicBezTo>
                    <a:pt x="576" y="20833"/>
                    <a:pt x="288" y="20833"/>
                    <a:pt x="288" y="20533"/>
                  </a:cubicBezTo>
                  <a:cubicBezTo>
                    <a:pt x="288" y="20533"/>
                    <a:pt x="0" y="20533"/>
                    <a:pt x="0" y="20533"/>
                  </a:cubicBezTo>
                  <a:cubicBezTo>
                    <a:pt x="0" y="20533"/>
                    <a:pt x="0" y="20533"/>
                    <a:pt x="0" y="20233"/>
                  </a:cubicBezTo>
                  <a:cubicBezTo>
                    <a:pt x="0" y="20233"/>
                    <a:pt x="0" y="19633"/>
                    <a:pt x="0" y="19333"/>
                  </a:cubicBezTo>
                  <a:cubicBezTo>
                    <a:pt x="0" y="19333"/>
                    <a:pt x="288" y="18433"/>
                    <a:pt x="288" y="17833"/>
                  </a:cubicBezTo>
                  <a:cubicBezTo>
                    <a:pt x="288" y="17833"/>
                    <a:pt x="288" y="17533"/>
                    <a:pt x="288" y="17233"/>
                  </a:cubicBezTo>
                  <a:cubicBezTo>
                    <a:pt x="288" y="16933"/>
                    <a:pt x="0" y="16933"/>
                    <a:pt x="576" y="16933"/>
                  </a:cubicBezTo>
                  <a:cubicBezTo>
                    <a:pt x="864" y="16933"/>
                    <a:pt x="864" y="17233"/>
                    <a:pt x="1152" y="17233"/>
                  </a:cubicBezTo>
                  <a:cubicBezTo>
                    <a:pt x="1152" y="17233"/>
                    <a:pt x="1440" y="17533"/>
                    <a:pt x="1440" y="17533"/>
                  </a:cubicBezTo>
                  <a:cubicBezTo>
                    <a:pt x="1728" y="17533"/>
                    <a:pt x="1728" y="17533"/>
                    <a:pt x="1728" y="17533"/>
                  </a:cubicBezTo>
                  <a:cubicBezTo>
                    <a:pt x="2016" y="17533"/>
                    <a:pt x="2016" y="17533"/>
                    <a:pt x="2016" y="17533"/>
                  </a:cubicBezTo>
                  <a:cubicBezTo>
                    <a:pt x="2304" y="17533"/>
                    <a:pt x="2880" y="16933"/>
                    <a:pt x="2880" y="16633"/>
                  </a:cubicBezTo>
                  <a:cubicBezTo>
                    <a:pt x="2880" y="16633"/>
                    <a:pt x="3456" y="16333"/>
                    <a:pt x="3744" y="16333"/>
                  </a:cubicBezTo>
                  <a:cubicBezTo>
                    <a:pt x="4320" y="15733"/>
                    <a:pt x="4896" y="14833"/>
                    <a:pt x="4896" y="14833"/>
                  </a:cubicBezTo>
                  <a:cubicBezTo>
                    <a:pt x="5184" y="14533"/>
                    <a:pt x="5472" y="14233"/>
                    <a:pt x="5760" y="14233"/>
                  </a:cubicBezTo>
                  <a:cubicBezTo>
                    <a:pt x="5760" y="13933"/>
                    <a:pt x="6048" y="13933"/>
                    <a:pt x="6048" y="13933"/>
                  </a:cubicBezTo>
                  <a:cubicBezTo>
                    <a:pt x="6048" y="13933"/>
                    <a:pt x="6912" y="13033"/>
                    <a:pt x="7200" y="12733"/>
                  </a:cubicBezTo>
                  <a:cubicBezTo>
                    <a:pt x="7488" y="12433"/>
                    <a:pt x="7776" y="12433"/>
                    <a:pt x="7776" y="12133"/>
                  </a:cubicBezTo>
                  <a:cubicBezTo>
                    <a:pt x="7776" y="12133"/>
                    <a:pt x="7776" y="12133"/>
                    <a:pt x="8064" y="11833"/>
                  </a:cubicBezTo>
                  <a:cubicBezTo>
                    <a:pt x="8064" y="11533"/>
                    <a:pt x="8064" y="11233"/>
                    <a:pt x="8064" y="10933"/>
                  </a:cubicBezTo>
                  <a:cubicBezTo>
                    <a:pt x="8064" y="10633"/>
                    <a:pt x="8064" y="10333"/>
                    <a:pt x="7776" y="9733"/>
                  </a:cubicBezTo>
                  <a:cubicBezTo>
                    <a:pt x="7776" y="9733"/>
                    <a:pt x="8064" y="9133"/>
                    <a:pt x="7776" y="9133"/>
                  </a:cubicBezTo>
                  <a:cubicBezTo>
                    <a:pt x="7776" y="8833"/>
                    <a:pt x="7776" y="8833"/>
                    <a:pt x="7776" y="8833"/>
                  </a:cubicBezTo>
                  <a:cubicBezTo>
                    <a:pt x="7776" y="8533"/>
                    <a:pt x="7776" y="8533"/>
                    <a:pt x="8064" y="8533"/>
                  </a:cubicBezTo>
                  <a:cubicBezTo>
                    <a:pt x="8064" y="8533"/>
                    <a:pt x="8064" y="8233"/>
                    <a:pt x="8064" y="8233"/>
                  </a:cubicBezTo>
                  <a:cubicBezTo>
                    <a:pt x="8064" y="8233"/>
                    <a:pt x="8064" y="8233"/>
                    <a:pt x="8064" y="7933"/>
                  </a:cubicBezTo>
                  <a:cubicBezTo>
                    <a:pt x="8064" y="7933"/>
                    <a:pt x="8352" y="7933"/>
                    <a:pt x="8352" y="7633"/>
                  </a:cubicBezTo>
                  <a:cubicBezTo>
                    <a:pt x="8928" y="7333"/>
                    <a:pt x="9216" y="7033"/>
                    <a:pt x="9504" y="6733"/>
                  </a:cubicBezTo>
                  <a:cubicBezTo>
                    <a:pt x="9504" y="6433"/>
                    <a:pt x="9792" y="6433"/>
                    <a:pt x="9792" y="6133"/>
                  </a:cubicBezTo>
                  <a:cubicBezTo>
                    <a:pt x="9792" y="6133"/>
                    <a:pt x="9792" y="6133"/>
                    <a:pt x="9792" y="6133"/>
                  </a:cubicBezTo>
                  <a:cubicBezTo>
                    <a:pt x="9504" y="6133"/>
                    <a:pt x="9216" y="5833"/>
                    <a:pt x="9216" y="5833"/>
                  </a:cubicBezTo>
                  <a:cubicBezTo>
                    <a:pt x="8928" y="5833"/>
                    <a:pt x="8640" y="5833"/>
                    <a:pt x="8640" y="5533"/>
                  </a:cubicBezTo>
                  <a:cubicBezTo>
                    <a:pt x="8352" y="5533"/>
                    <a:pt x="7488" y="4933"/>
                    <a:pt x="7488" y="4633"/>
                  </a:cubicBezTo>
                  <a:cubicBezTo>
                    <a:pt x="7200" y="4333"/>
                    <a:pt x="6912" y="4033"/>
                    <a:pt x="7488" y="4033"/>
                  </a:cubicBezTo>
                  <a:cubicBezTo>
                    <a:pt x="7776" y="4033"/>
                    <a:pt x="8928" y="4033"/>
                    <a:pt x="9504" y="4333"/>
                  </a:cubicBezTo>
                  <a:cubicBezTo>
                    <a:pt x="10080" y="4033"/>
                    <a:pt x="10080" y="4333"/>
                    <a:pt x="10656" y="4033"/>
                  </a:cubicBezTo>
                  <a:cubicBezTo>
                    <a:pt x="10656" y="4033"/>
                    <a:pt x="11520" y="3733"/>
                    <a:pt x="11808" y="3733"/>
                  </a:cubicBezTo>
                  <a:cubicBezTo>
                    <a:pt x="12384" y="3433"/>
                    <a:pt x="12960" y="3133"/>
                    <a:pt x="13536" y="2833"/>
                  </a:cubicBezTo>
                  <a:cubicBezTo>
                    <a:pt x="13824" y="2833"/>
                    <a:pt x="14400" y="2533"/>
                    <a:pt x="14688" y="2233"/>
                  </a:cubicBezTo>
                  <a:cubicBezTo>
                    <a:pt x="14688" y="2233"/>
                    <a:pt x="14976" y="2233"/>
                    <a:pt x="14976" y="1933"/>
                  </a:cubicBezTo>
                  <a:cubicBezTo>
                    <a:pt x="15264" y="1933"/>
                    <a:pt x="15552" y="1933"/>
                    <a:pt x="15552" y="1633"/>
                  </a:cubicBezTo>
                  <a:cubicBezTo>
                    <a:pt x="16128" y="1333"/>
                    <a:pt x="16416" y="1333"/>
                    <a:pt x="16992" y="1033"/>
                  </a:cubicBezTo>
                  <a:cubicBezTo>
                    <a:pt x="16992" y="733"/>
                    <a:pt x="17280" y="733"/>
                    <a:pt x="17568" y="433"/>
                  </a:cubicBezTo>
                  <a:cubicBezTo>
                    <a:pt x="17568" y="433"/>
                    <a:pt x="18144" y="133"/>
                    <a:pt x="18144" y="133"/>
                  </a:cubicBezTo>
                  <a:cubicBezTo>
                    <a:pt x="18432" y="-167"/>
                    <a:pt x="18432" y="133"/>
                    <a:pt x="18720" y="133"/>
                  </a:cubicBezTo>
                  <a:cubicBezTo>
                    <a:pt x="18720" y="133"/>
                    <a:pt x="19008" y="133"/>
                    <a:pt x="19008" y="433"/>
                  </a:cubicBezTo>
                  <a:cubicBezTo>
                    <a:pt x="19008" y="433"/>
                    <a:pt x="19296" y="733"/>
                    <a:pt x="19584" y="733"/>
                  </a:cubicBezTo>
                  <a:cubicBezTo>
                    <a:pt x="19584" y="1033"/>
                    <a:pt x="19584" y="1333"/>
                    <a:pt x="19584" y="1633"/>
                  </a:cubicBezTo>
                  <a:cubicBezTo>
                    <a:pt x="19584" y="1633"/>
                    <a:pt x="19584" y="2233"/>
                    <a:pt x="19296" y="2533"/>
                  </a:cubicBezTo>
                  <a:cubicBezTo>
                    <a:pt x="19008" y="2533"/>
                    <a:pt x="18720" y="2833"/>
                    <a:pt x="18144" y="2833"/>
                  </a:cubicBezTo>
                  <a:cubicBezTo>
                    <a:pt x="17856" y="3133"/>
                    <a:pt x="17568" y="3433"/>
                    <a:pt x="17280" y="3433"/>
                  </a:cubicBezTo>
                  <a:cubicBezTo>
                    <a:pt x="16128" y="4033"/>
                    <a:pt x="15264" y="4633"/>
                    <a:pt x="14688" y="5233"/>
                  </a:cubicBezTo>
                  <a:cubicBezTo>
                    <a:pt x="14400" y="5233"/>
                    <a:pt x="14400" y="5233"/>
                    <a:pt x="14400" y="5533"/>
                  </a:cubicBezTo>
                  <a:cubicBezTo>
                    <a:pt x="14400" y="5533"/>
                    <a:pt x="14400" y="5833"/>
                    <a:pt x="14400" y="5833"/>
                  </a:cubicBezTo>
                  <a:cubicBezTo>
                    <a:pt x="14688" y="6133"/>
                    <a:pt x="14976" y="6133"/>
                    <a:pt x="14976" y="6433"/>
                  </a:cubicBezTo>
                  <a:cubicBezTo>
                    <a:pt x="15264" y="7033"/>
                    <a:pt x="14976" y="7633"/>
                    <a:pt x="14976" y="7933"/>
                  </a:cubicBezTo>
                  <a:cubicBezTo>
                    <a:pt x="15264" y="8233"/>
                    <a:pt x="15264" y="8233"/>
                    <a:pt x="15264" y="8233"/>
                  </a:cubicBezTo>
                  <a:cubicBezTo>
                    <a:pt x="15840" y="8533"/>
                    <a:pt x="15840" y="8533"/>
                    <a:pt x="16128" y="8233"/>
                  </a:cubicBezTo>
                  <a:cubicBezTo>
                    <a:pt x="16704" y="7933"/>
                    <a:pt x="17280" y="7933"/>
                    <a:pt x="17856" y="7633"/>
                  </a:cubicBezTo>
                  <a:cubicBezTo>
                    <a:pt x="18144" y="7333"/>
                    <a:pt x="19008" y="6733"/>
                    <a:pt x="19008" y="6733"/>
                  </a:cubicBezTo>
                  <a:cubicBezTo>
                    <a:pt x="19008" y="6733"/>
                    <a:pt x="19296" y="6433"/>
                    <a:pt x="19584" y="6433"/>
                  </a:cubicBezTo>
                  <a:cubicBezTo>
                    <a:pt x="19584" y="6433"/>
                    <a:pt x="19872" y="6433"/>
                    <a:pt x="19872" y="6433"/>
                  </a:cubicBezTo>
                  <a:cubicBezTo>
                    <a:pt x="20160" y="6433"/>
                    <a:pt x="20448" y="6733"/>
                    <a:pt x="20736" y="6733"/>
                  </a:cubicBezTo>
                  <a:cubicBezTo>
                    <a:pt x="21024" y="7033"/>
                    <a:pt x="21312" y="7033"/>
                    <a:pt x="21312" y="7333"/>
                  </a:cubicBezTo>
                  <a:cubicBezTo>
                    <a:pt x="21600" y="7633"/>
                    <a:pt x="21600" y="7633"/>
                    <a:pt x="21600" y="7633"/>
                  </a:cubicBezTo>
                  <a:cubicBezTo>
                    <a:pt x="21600" y="7933"/>
                    <a:pt x="21600" y="8533"/>
                    <a:pt x="21312" y="8833"/>
                  </a:cubicBezTo>
                  <a:cubicBezTo>
                    <a:pt x="21312" y="8833"/>
                    <a:pt x="21312" y="9133"/>
                    <a:pt x="21312" y="9133"/>
                  </a:cubicBezTo>
                  <a:cubicBezTo>
                    <a:pt x="20736" y="9733"/>
                    <a:pt x="20736" y="10033"/>
                    <a:pt x="20448" y="10333"/>
                  </a:cubicBezTo>
                  <a:cubicBezTo>
                    <a:pt x="20448" y="10633"/>
                    <a:pt x="20448" y="10633"/>
                    <a:pt x="20160" y="10933"/>
                  </a:cubicBezTo>
                  <a:cubicBezTo>
                    <a:pt x="20160" y="11233"/>
                    <a:pt x="19872" y="11533"/>
                    <a:pt x="19872" y="11833"/>
                  </a:cubicBezTo>
                  <a:cubicBezTo>
                    <a:pt x="19584" y="12433"/>
                    <a:pt x="19296" y="12733"/>
                    <a:pt x="19008" y="13333"/>
                  </a:cubicBezTo>
                  <a:cubicBezTo>
                    <a:pt x="18720" y="13333"/>
                    <a:pt x="18720" y="13633"/>
                    <a:pt x="18720" y="13933"/>
                  </a:cubicBezTo>
                  <a:cubicBezTo>
                    <a:pt x="18144" y="14833"/>
                    <a:pt x="18144" y="15433"/>
                    <a:pt x="17856" y="16333"/>
                  </a:cubicBezTo>
                  <a:cubicBezTo>
                    <a:pt x="17568" y="16633"/>
                    <a:pt x="17568" y="16633"/>
                    <a:pt x="17568" y="16933"/>
                  </a:cubicBezTo>
                  <a:cubicBezTo>
                    <a:pt x="17280" y="17533"/>
                    <a:pt x="16992" y="18133"/>
                    <a:pt x="16992" y="19033"/>
                  </a:cubicBezTo>
                  <a:cubicBezTo>
                    <a:pt x="16704" y="19333"/>
                    <a:pt x="16704" y="19633"/>
                    <a:pt x="16416" y="20233"/>
                  </a:cubicBezTo>
                  <a:cubicBezTo>
                    <a:pt x="16416" y="20233"/>
                    <a:pt x="16416" y="20533"/>
                    <a:pt x="16128" y="20833"/>
                  </a:cubicBezTo>
                  <a:cubicBezTo>
                    <a:pt x="16128" y="20833"/>
                    <a:pt x="15840" y="20833"/>
                    <a:pt x="15840" y="20833"/>
                  </a:cubicBezTo>
                  <a:cubicBezTo>
                    <a:pt x="15552" y="21133"/>
                    <a:pt x="15264" y="21133"/>
                    <a:pt x="15264" y="21133"/>
                  </a:cubicBezTo>
                  <a:cubicBezTo>
                    <a:pt x="14976" y="21433"/>
                    <a:pt x="14688" y="21133"/>
                    <a:pt x="14400" y="21133"/>
                  </a:cubicBezTo>
                  <a:cubicBezTo>
                    <a:pt x="14112" y="21133"/>
                    <a:pt x="13824" y="21433"/>
                    <a:pt x="13824" y="21133"/>
                  </a:cubicBezTo>
                  <a:cubicBezTo>
                    <a:pt x="13536" y="20833"/>
                    <a:pt x="13248" y="20233"/>
                    <a:pt x="13248" y="19933"/>
                  </a:cubicBezTo>
                  <a:cubicBezTo>
                    <a:pt x="12960" y="19933"/>
                    <a:pt x="12960" y="19633"/>
                    <a:pt x="12960" y="19633"/>
                  </a:cubicBezTo>
                  <a:cubicBezTo>
                    <a:pt x="12672" y="19333"/>
                    <a:pt x="12384" y="19333"/>
                    <a:pt x="12384" y="19333"/>
                  </a:cubicBezTo>
                  <a:cubicBezTo>
                    <a:pt x="12096" y="19333"/>
                    <a:pt x="11520" y="19633"/>
                    <a:pt x="11520" y="20233"/>
                  </a:cubicBezTo>
                  <a:cubicBezTo>
                    <a:pt x="11520" y="20233"/>
                    <a:pt x="11520" y="20833"/>
                    <a:pt x="11520" y="20833"/>
                  </a:cubicBezTo>
                  <a:close/>
                  <a:moveTo>
                    <a:pt x="8928" y="8233"/>
                  </a:moveTo>
                  <a:cubicBezTo>
                    <a:pt x="8640" y="8533"/>
                    <a:pt x="8640" y="8533"/>
                    <a:pt x="8640" y="8533"/>
                  </a:cubicBezTo>
                  <a:cubicBezTo>
                    <a:pt x="8640" y="9133"/>
                    <a:pt x="8640" y="9133"/>
                    <a:pt x="8640" y="9133"/>
                  </a:cubicBezTo>
                  <a:cubicBezTo>
                    <a:pt x="8640" y="9133"/>
                    <a:pt x="8928" y="10033"/>
                    <a:pt x="9216" y="10333"/>
                  </a:cubicBezTo>
                  <a:cubicBezTo>
                    <a:pt x="9504" y="10633"/>
                    <a:pt x="9792" y="10933"/>
                    <a:pt x="9792" y="10933"/>
                  </a:cubicBezTo>
                  <a:cubicBezTo>
                    <a:pt x="9792" y="10933"/>
                    <a:pt x="10368" y="10933"/>
                    <a:pt x="10368" y="10933"/>
                  </a:cubicBezTo>
                  <a:cubicBezTo>
                    <a:pt x="10368" y="10933"/>
                    <a:pt x="11232" y="10633"/>
                    <a:pt x="11808" y="10333"/>
                  </a:cubicBezTo>
                  <a:cubicBezTo>
                    <a:pt x="12672" y="10033"/>
                    <a:pt x="12960" y="9433"/>
                    <a:pt x="12960" y="9433"/>
                  </a:cubicBezTo>
                  <a:cubicBezTo>
                    <a:pt x="13248" y="9133"/>
                    <a:pt x="13248" y="9133"/>
                    <a:pt x="13248" y="9133"/>
                  </a:cubicBezTo>
                  <a:cubicBezTo>
                    <a:pt x="13248" y="9133"/>
                    <a:pt x="13536" y="8533"/>
                    <a:pt x="13536" y="7933"/>
                  </a:cubicBezTo>
                  <a:cubicBezTo>
                    <a:pt x="13536" y="7033"/>
                    <a:pt x="13248" y="7033"/>
                    <a:pt x="13248" y="7033"/>
                  </a:cubicBezTo>
                  <a:cubicBezTo>
                    <a:pt x="13248" y="7033"/>
                    <a:pt x="12960" y="6433"/>
                    <a:pt x="12672" y="6433"/>
                  </a:cubicBezTo>
                  <a:cubicBezTo>
                    <a:pt x="12672" y="6433"/>
                    <a:pt x="12096" y="6433"/>
                    <a:pt x="12096" y="6433"/>
                  </a:cubicBezTo>
                  <a:cubicBezTo>
                    <a:pt x="11808" y="6433"/>
                    <a:pt x="11520" y="6433"/>
                    <a:pt x="10944" y="7033"/>
                  </a:cubicBezTo>
                  <a:cubicBezTo>
                    <a:pt x="10368" y="7033"/>
                    <a:pt x="10080" y="7333"/>
                    <a:pt x="9792" y="7633"/>
                  </a:cubicBezTo>
                  <a:cubicBezTo>
                    <a:pt x="9504" y="7933"/>
                    <a:pt x="9216" y="7933"/>
                    <a:pt x="8928" y="82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5" name="ísļidè"/>
            <p:cNvSpPr/>
            <p:nvPr/>
          </p:nvSpPr>
          <p:spPr>
            <a:xfrm>
              <a:off x="0" y="0"/>
              <a:ext cx="446027" cy="505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75" y="0"/>
                  </a:moveTo>
                  <a:cubicBezTo>
                    <a:pt x="19155" y="1213"/>
                    <a:pt x="20242" y="2184"/>
                    <a:pt x="21600" y="2670"/>
                  </a:cubicBezTo>
                  <a:cubicBezTo>
                    <a:pt x="21600" y="11407"/>
                    <a:pt x="21600" y="11407"/>
                    <a:pt x="21600" y="11407"/>
                  </a:cubicBezTo>
                  <a:cubicBezTo>
                    <a:pt x="21600" y="12013"/>
                    <a:pt x="21600" y="12742"/>
                    <a:pt x="21464" y="13348"/>
                  </a:cubicBezTo>
                  <a:cubicBezTo>
                    <a:pt x="20377" y="18445"/>
                    <a:pt x="14808" y="20993"/>
                    <a:pt x="10868" y="21600"/>
                  </a:cubicBezTo>
                  <a:cubicBezTo>
                    <a:pt x="5570" y="20751"/>
                    <a:pt x="1087" y="17474"/>
                    <a:pt x="136" y="12863"/>
                  </a:cubicBezTo>
                  <a:cubicBezTo>
                    <a:pt x="0" y="12378"/>
                    <a:pt x="0" y="11892"/>
                    <a:pt x="0" y="11407"/>
                  </a:cubicBezTo>
                  <a:cubicBezTo>
                    <a:pt x="0" y="2670"/>
                    <a:pt x="0" y="2670"/>
                    <a:pt x="0" y="2670"/>
                  </a:cubicBezTo>
                  <a:cubicBezTo>
                    <a:pt x="1494" y="2063"/>
                    <a:pt x="2445" y="1213"/>
                    <a:pt x="3125" y="0"/>
                  </a:cubicBezTo>
                  <a:lnTo>
                    <a:pt x="18475" y="0"/>
                  </a:lnTo>
                  <a:close/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6" name="íṥļíḋè"/>
            <p:cNvSpPr/>
            <p:nvPr/>
          </p:nvSpPr>
          <p:spPr>
            <a:xfrm>
              <a:off x="10837" y="9170"/>
              <a:ext cx="424352" cy="48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21"/>
                  </a:moveTo>
                  <a:cubicBezTo>
                    <a:pt x="21600" y="2779"/>
                    <a:pt x="21600" y="2779"/>
                    <a:pt x="21600" y="2779"/>
                  </a:cubicBezTo>
                  <a:cubicBezTo>
                    <a:pt x="20599" y="2400"/>
                    <a:pt x="18596" y="1011"/>
                    <a:pt x="18453" y="0"/>
                  </a:cubicBezTo>
                  <a:cubicBezTo>
                    <a:pt x="10872" y="0"/>
                    <a:pt x="10872" y="0"/>
                    <a:pt x="10872" y="0"/>
                  </a:cubicBezTo>
                  <a:cubicBezTo>
                    <a:pt x="3147" y="0"/>
                    <a:pt x="3147" y="0"/>
                    <a:pt x="3147" y="0"/>
                  </a:cubicBezTo>
                  <a:cubicBezTo>
                    <a:pt x="3004" y="1011"/>
                    <a:pt x="858" y="2400"/>
                    <a:pt x="0" y="2779"/>
                  </a:cubicBezTo>
                  <a:cubicBezTo>
                    <a:pt x="0" y="11621"/>
                    <a:pt x="0" y="11621"/>
                    <a:pt x="0" y="11621"/>
                  </a:cubicBezTo>
                  <a:cubicBezTo>
                    <a:pt x="0" y="12126"/>
                    <a:pt x="0" y="12632"/>
                    <a:pt x="143" y="13263"/>
                  </a:cubicBezTo>
                  <a:cubicBezTo>
                    <a:pt x="1287" y="17305"/>
                    <a:pt x="5579" y="20842"/>
                    <a:pt x="10872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6307" y="20716"/>
                    <a:pt x="20313" y="17558"/>
                    <a:pt x="21457" y="13768"/>
                  </a:cubicBezTo>
                  <a:cubicBezTo>
                    <a:pt x="21600" y="13011"/>
                    <a:pt x="21600" y="12379"/>
                    <a:pt x="21600" y="11621"/>
                  </a:cubicBezTo>
                  <a:close/>
                  <a:moveTo>
                    <a:pt x="10728" y="11874"/>
                  </a:moveTo>
                  <a:cubicBezTo>
                    <a:pt x="10728" y="11621"/>
                    <a:pt x="10728" y="11621"/>
                    <a:pt x="10728" y="11621"/>
                  </a:cubicBezTo>
                  <a:cubicBezTo>
                    <a:pt x="10728" y="11621"/>
                    <a:pt x="10585" y="11621"/>
                    <a:pt x="10585" y="11621"/>
                  </a:cubicBezTo>
                  <a:cubicBezTo>
                    <a:pt x="10442" y="11747"/>
                    <a:pt x="10442" y="11747"/>
                    <a:pt x="10442" y="11747"/>
                  </a:cubicBezTo>
                  <a:cubicBezTo>
                    <a:pt x="10442" y="11747"/>
                    <a:pt x="10299" y="11874"/>
                    <a:pt x="10299" y="11874"/>
                  </a:cubicBezTo>
                  <a:cubicBezTo>
                    <a:pt x="10299" y="11874"/>
                    <a:pt x="10299" y="12000"/>
                    <a:pt x="10156" y="12000"/>
                  </a:cubicBezTo>
                  <a:cubicBezTo>
                    <a:pt x="10156" y="12000"/>
                    <a:pt x="10156" y="12000"/>
                    <a:pt x="10156" y="12000"/>
                  </a:cubicBezTo>
                  <a:cubicBezTo>
                    <a:pt x="10156" y="12000"/>
                    <a:pt x="10156" y="12126"/>
                    <a:pt x="10156" y="12126"/>
                  </a:cubicBezTo>
                  <a:cubicBezTo>
                    <a:pt x="10013" y="12126"/>
                    <a:pt x="10013" y="12126"/>
                    <a:pt x="10013" y="12253"/>
                  </a:cubicBezTo>
                  <a:cubicBezTo>
                    <a:pt x="10013" y="12253"/>
                    <a:pt x="10013" y="12253"/>
                    <a:pt x="10013" y="12253"/>
                  </a:cubicBezTo>
                  <a:cubicBezTo>
                    <a:pt x="10013" y="12379"/>
                    <a:pt x="10013" y="12379"/>
                    <a:pt x="10013" y="12379"/>
                  </a:cubicBezTo>
                  <a:cubicBezTo>
                    <a:pt x="10013" y="12379"/>
                    <a:pt x="10013" y="12379"/>
                    <a:pt x="10013" y="12379"/>
                  </a:cubicBezTo>
                  <a:cubicBezTo>
                    <a:pt x="10013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727" y="12253"/>
                  </a:cubicBezTo>
                  <a:cubicBezTo>
                    <a:pt x="9727" y="12253"/>
                    <a:pt x="9727" y="12253"/>
                    <a:pt x="9727" y="12253"/>
                  </a:cubicBezTo>
                  <a:cubicBezTo>
                    <a:pt x="9727" y="12253"/>
                    <a:pt x="9727" y="12253"/>
                    <a:pt x="9870" y="12253"/>
                  </a:cubicBezTo>
                  <a:cubicBezTo>
                    <a:pt x="9870" y="12126"/>
                    <a:pt x="9870" y="12126"/>
                    <a:pt x="9870" y="12126"/>
                  </a:cubicBezTo>
                  <a:cubicBezTo>
                    <a:pt x="9870" y="12126"/>
                    <a:pt x="9870" y="12126"/>
                    <a:pt x="9870" y="12126"/>
                  </a:cubicBezTo>
                  <a:cubicBezTo>
                    <a:pt x="10013" y="11874"/>
                    <a:pt x="10013" y="11874"/>
                    <a:pt x="10013" y="11874"/>
                  </a:cubicBezTo>
                  <a:cubicBezTo>
                    <a:pt x="10013" y="11874"/>
                    <a:pt x="10013" y="11874"/>
                    <a:pt x="10013" y="11874"/>
                  </a:cubicBezTo>
                  <a:cubicBezTo>
                    <a:pt x="10013" y="11874"/>
                    <a:pt x="10013" y="11747"/>
                    <a:pt x="10156" y="11747"/>
                  </a:cubicBezTo>
                  <a:cubicBezTo>
                    <a:pt x="10156" y="11747"/>
                    <a:pt x="10156" y="11747"/>
                    <a:pt x="10299" y="11621"/>
                  </a:cubicBezTo>
                  <a:cubicBezTo>
                    <a:pt x="10299" y="11621"/>
                    <a:pt x="10299" y="11621"/>
                    <a:pt x="10299" y="11621"/>
                  </a:cubicBezTo>
                  <a:cubicBezTo>
                    <a:pt x="10299" y="11621"/>
                    <a:pt x="10299" y="11621"/>
                    <a:pt x="10442" y="11495"/>
                  </a:cubicBezTo>
                  <a:cubicBezTo>
                    <a:pt x="10442" y="11495"/>
                    <a:pt x="10442" y="11495"/>
                    <a:pt x="10585" y="11495"/>
                  </a:cubicBezTo>
                  <a:cubicBezTo>
                    <a:pt x="10585" y="11495"/>
                    <a:pt x="10585" y="11495"/>
                    <a:pt x="10585" y="11495"/>
                  </a:cubicBezTo>
                  <a:cubicBezTo>
                    <a:pt x="10728" y="11368"/>
                    <a:pt x="10728" y="11368"/>
                    <a:pt x="10728" y="11368"/>
                  </a:cubicBezTo>
                  <a:cubicBezTo>
                    <a:pt x="10728" y="11368"/>
                    <a:pt x="10728" y="11368"/>
                    <a:pt x="10728" y="11368"/>
                  </a:cubicBezTo>
                  <a:cubicBezTo>
                    <a:pt x="10728" y="11368"/>
                    <a:pt x="10728" y="11368"/>
                    <a:pt x="10728" y="11242"/>
                  </a:cubicBezTo>
                  <a:cubicBezTo>
                    <a:pt x="10728" y="11242"/>
                    <a:pt x="10728" y="11242"/>
                    <a:pt x="10728" y="11242"/>
                  </a:cubicBezTo>
                  <a:cubicBezTo>
                    <a:pt x="10728" y="11242"/>
                    <a:pt x="10728" y="11242"/>
                    <a:pt x="10728" y="11242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0989"/>
                  </a:cubicBezTo>
                  <a:cubicBezTo>
                    <a:pt x="10728" y="10989"/>
                    <a:pt x="10728" y="10989"/>
                    <a:pt x="10728" y="10989"/>
                  </a:cubicBezTo>
                  <a:cubicBezTo>
                    <a:pt x="10728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1015" y="10989"/>
                    <a:pt x="11015" y="10989"/>
                    <a:pt x="11015" y="10989"/>
                  </a:cubicBezTo>
                  <a:cubicBezTo>
                    <a:pt x="11015" y="10989"/>
                    <a:pt x="11015" y="10989"/>
                    <a:pt x="11015" y="10989"/>
                  </a:cubicBezTo>
                  <a:cubicBezTo>
                    <a:pt x="11015" y="10989"/>
                    <a:pt x="11015" y="10989"/>
                    <a:pt x="11015" y="11116"/>
                  </a:cubicBezTo>
                  <a:cubicBezTo>
                    <a:pt x="11015" y="11242"/>
                    <a:pt x="11015" y="11242"/>
                    <a:pt x="11015" y="11242"/>
                  </a:cubicBezTo>
                  <a:cubicBezTo>
                    <a:pt x="11015" y="11242"/>
                    <a:pt x="11015" y="11242"/>
                    <a:pt x="11015" y="11242"/>
                  </a:cubicBezTo>
                  <a:cubicBezTo>
                    <a:pt x="11015" y="11368"/>
                    <a:pt x="11015" y="11368"/>
                    <a:pt x="11015" y="11368"/>
                  </a:cubicBezTo>
                  <a:cubicBezTo>
                    <a:pt x="11015" y="11368"/>
                    <a:pt x="11015" y="11368"/>
                    <a:pt x="11015" y="11495"/>
                  </a:cubicBezTo>
                  <a:cubicBezTo>
                    <a:pt x="11015" y="11495"/>
                    <a:pt x="11015" y="11495"/>
                    <a:pt x="11015" y="11495"/>
                  </a:cubicBezTo>
                  <a:cubicBezTo>
                    <a:pt x="11158" y="11495"/>
                    <a:pt x="11158" y="11495"/>
                    <a:pt x="11158" y="11495"/>
                  </a:cubicBezTo>
                  <a:cubicBezTo>
                    <a:pt x="11158" y="11495"/>
                    <a:pt x="11158" y="11495"/>
                    <a:pt x="11158" y="11495"/>
                  </a:cubicBezTo>
                  <a:cubicBezTo>
                    <a:pt x="11158" y="11495"/>
                    <a:pt x="11301" y="11495"/>
                    <a:pt x="11301" y="11495"/>
                  </a:cubicBezTo>
                  <a:cubicBezTo>
                    <a:pt x="11301" y="11495"/>
                    <a:pt x="11444" y="11495"/>
                    <a:pt x="11444" y="11621"/>
                  </a:cubicBezTo>
                  <a:cubicBezTo>
                    <a:pt x="11444" y="11621"/>
                    <a:pt x="11587" y="11621"/>
                    <a:pt x="11587" y="11621"/>
                  </a:cubicBezTo>
                  <a:cubicBezTo>
                    <a:pt x="11587" y="11621"/>
                    <a:pt x="11587" y="11747"/>
                    <a:pt x="11587" y="11747"/>
                  </a:cubicBezTo>
                  <a:cubicBezTo>
                    <a:pt x="11730" y="11747"/>
                    <a:pt x="11730" y="11747"/>
                    <a:pt x="11730" y="11747"/>
                  </a:cubicBezTo>
                  <a:cubicBezTo>
                    <a:pt x="11730" y="11874"/>
                    <a:pt x="11730" y="11874"/>
                    <a:pt x="11730" y="11874"/>
                  </a:cubicBezTo>
                  <a:cubicBezTo>
                    <a:pt x="11730" y="11874"/>
                    <a:pt x="11730" y="11874"/>
                    <a:pt x="11730" y="11874"/>
                  </a:cubicBezTo>
                  <a:cubicBezTo>
                    <a:pt x="11873" y="12000"/>
                    <a:pt x="11873" y="12000"/>
                    <a:pt x="11873" y="12000"/>
                  </a:cubicBezTo>
                  <a:cubicBezTo>
                    <a:pt x="11873" y="12000"/>
                    <a:pt x="11873" y="12000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2016" y="12126"/>
                    <a:pt x="12016" y="12126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730" y="12126"/>
                    <a:pt x="11730" y="12126"/>
                    <a:pt x="11730" y="12126"/>
                  </a:cubicBezTo>
                  <a:cubicBezTo>
                    <a:pt x="11730" y="12126"/>
                    <a:pt x="11730" y="12126"/>
                    <a:pt x="11587" y="12126"/>
                  </a:cubicBezTo>
                  <a:cubicBezTo>
                    <a:pt x="11587" y="12000"/>
                    <a:pt x="11587" y="12000"/>
                    <a:pt x="11587" y="12000"/>
                  </a:cubicBezTo>
                  <a:cubicBezTo>
                    <a:pt x="11587" y="12000"/>
                    <a:pt x="11587" y="12000"/>
                    <a:pt x="11587" y="12000"/>
                  </a:cubicBezTo>
                  <a:cubicBezTo>
                    <a:pt x="11587" y="12000"/>
                    <a:pt x="11587" y="11874"/>
                    <a:pt x="11587" y="11874"/>
                  </a:cubicBezTo>
                  <a:cubicBezTo>
                    <a:pt x="11444" y="11874"/>
                    <a:pt x="11444" y="11874"/>
                    <a:pt x="11444" y="11874"/>
                  </a:cubicBezTo>
                  <a:cubicBezTo>
                    <a:pt x="11444" y="11874"/>
                    <a:pt x="11444" y="11747"/>
                    <a:pt x="11301" y="11747"/>
                  </a:cubicBezTo>
                  <a:cubicBezTo>
                    <a:pt x="11301" y="11747"/>
                    <a:pt x="11301" y="11747"/>
                    <a:pt x="11301" y="11747"/>
                  </a:cubicBezTo>
                  <a:cubicBezTo>
                    <a:pt x="11301" y="11747"/>
                    <a:pt x="11301" y="11747"/>
                    <a:pt x="11301" y="11747"/>
                  </a:cubicBezTo>
                  <a:cubicBezTo>
                    <a:pt x="11301" y="11621"/>
                    <a:pt x="11158" y="11621"/>
                    <a:pt x="11158" y="11621"/>
                  </a:cubicBezTo>
                  <a:cubicBezTo>
                    <a:pt x="11158" y="11621"/>
                    <a:pt x="11158" y="11621"/>
                    <a:pt x="11158" y="11621"/>
                  </a:cubicBezTo>
                  <a:cubicBezTo>
                    <a:pt x="11158" y="11621"/>
                    <a:pt x="11015" y="11621"/>
                    <a:pt x="11015" y="11621"/>
                  </a:cubicBezTo>
                  <a:cubicBezTo>
                    <a:pt x="11015" y="11874"/>
                    <a:pt x="11015" y="11874"/>
                    <a:pt x="11015" y="11874"/>
                  </a:cubicBezTo>
                  <a:cubicBezTo>
                    <a:pt x="11015" y="11874"/>
                    <a:pt x="11015" y="11874"/>
                    <a:pt x="11015" y="11874"/>
                  </a:cubicBezTo>
                  <a:cubicBezTo>
                    <a:pt x="11158" y="11874"/>
                    <a:pt x="11158" y="11874"/>
                    <a:pt x="11158" y="12000"/>
                  </a:cubicBezTo>
                  <a:cubicBezTo>
                    <a:pt x="11158" y="12000"/>
                    <a:pt x="11158" y="12000"/>
                    <a:pt x="11158" y="12000"/>
                  </a:cubicBezTo>
                  <a:cubicBezTo>
                    <a:pt x="11301" y="12000"/>
                    <a:pt x="11301" y="12000"/>
                    <a:pt x="11301" y="12126"/>
                  </a:cubicBezTo>
                  <a:cubicBezTo>
                    <a:pt x="11301" y="12126"/>
                    <a:pt x="11301" y="12126"/>
                    <a:pt x="11301" y="12253"/>
                  </a:cubicBezTo>
                  <a:cubicBezTo>
                    <a:pt x="11444" y="12253"/>
                    <a:pt x="11444" y="12253"/>
                    <a:pt x="11444" y="12379"/>
                  </a:cubicBezTo>
                  <a:cubicBezTo>
                    <a:pt x="11444" y="12379"/>
                    <a:pt x="11444" y="12505"/>
                    <a:pt x="11444" y="12505"/>
                  </a:cubicBezTo>
                  <a:cubicBezTo>
                    <a:pt x="11301" y="12505"/>
                    <a:pt x="11301" y="12632"/>
                    <a:pt x="11301" y="12632"/>
                  </a:cubicBezTo>
                  <a:cubicBezTo>
                    <a:pt x="11301" y="12632"/>
                    <a:pt x="11301" y="12758"/>
                    <a:pt x="11301" y="12758"/>
                  </a:cubicBezTo>
                  <a:cubicBezTo>
                    <a:pt x="11158" y="12758"/>
                    <a:pt x="11158" y="12758"/>
                    <a:pt x="11158" y="12884"/>
                  </a:cubicBezTo>
                  <a:cubicBezTo>
                    <a:pt x="11158" y="12884"/>
                    <a:pt x="11158" y="13011"/>
                    <a:pt x="11158" y="13011"/>
                  </a:cubicBezTo>
                  <a:cubicBezTo>
                    <a:pt x="11301" y="13011"/>
                    <a:pt x="11301" y="13137"/>
                    <a:pt x="11301" y="13137"/>
                  </a:cubicBezTo>
                  <a:cubicBezTo>
                    <a:pt x="11301" y="13137"/>
                    <a:pt x="11301" y="13137"/>
                    <a:pt x="11301" y="13137"/>
                  </a:cubicBezTo>
                  <a:cubicBezTo>
                    <a:pt x="11301" y="13137"/>
                    <a:pt x="11301" y="13137"/>
                    <a:pt x="11301" y="13263"/>
                  </a:cubicBezTo>
                  <a:cubicBezTo>
                    <a:pt x="11301" y="13263"/>
                    <a:pt x="11444" y="13389"/>
                    <a:pt x="11444" y="13389"/>
                  </a:cubicBezTo>
                  <a:cubicBezTo>
                    <a:pt x="11444" y="13389"/>
                    <a:pt x="11444" y="13389"/>
                    <a:pt x="11444" y="13389"/>
                  </a:cubicBezTo>
                  <a:cubicBezTo>
                    <a:pt x="11444" y="13389"/>
                    <a:pt x="11444" y="13516"/>
                    <a:pt x="11444" y="13516"/>
                  </a:cubicBezTo>
                  <a:cubicBezTo>
                    <a:pt x="11444" y="13642"/>
                    <a:pt x="11444" y="13642"/>
                    <a:pt x="11444" y="13768"/>
                  </a:cubicBezTo>
                  <a:cubicBezTo>
                    <a:pt x="11444" y="13768"/>
                    <a:pt x="11444" y="13768"/>
                    <a:pt x="11444" y="13768"/>
                  </a:cubicBezTo>
                  <a:cubicBezTo>
                    <a:pt x="11587" y="13768"/>
                    <a:pt x="11587" y="13895"/>
                    <a:pt x="11587" y="13895"/>
                  </a:cubicBezTo>
                  <a:cubicBezTo>
                    <a:pt x="11587" y="14021"/>
                    <a:pt x="11587" y="14021"/>
                    <a:pt x="11587" y="14147"/>
                  </a:cubicBezTo>
                  <a:cubicBezTo>
                    <a:pt x="11587" y="14147"/>
                    <a:pt x="11587" y="14147"/>
                    <a:pt x="11587" y="14147"/>
                  </a:cubicBezTo>
                  <a:cubicBezTo>
                    <a:pt x="11587" y="14147"/>
                    <a:pt x="11587" y="14274"/>
                    <a:pt x="11587" y="14274"/>
                  </a:cubicBezTo>
                  <a:cubicBezTo>
                    <a:pt x="11587" y="14274"/>
                    <a:pt x="11587" y="14274"/>
                    <a:pt x="11587" y="14274"/>
                  </a:cubicBezTo>
                  <a:cubicBezTo>
                    <a:pt x="11587" y="14274"/>
                    <a:pt x="11587" y="14400"/>
                    <a:pt x="11587" y="14400"/>
                  </a:cubicBezTo>
                  <a:cubicBezTo>
                    <a:pt x="11587" y="14400"/>
                    <a:pt x="11587" y="14400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400"/>
                    <a:pt x="11444" y="14400"/>
                    <a:pt x="11301" y="14400"/>
                  </a:cubicBezTo>
                  <a:cubicBezTo>
                    <a:pt x="11301" y="14400"/>
                    <a:pt x="11301" y="14400"/>
                    <a:pt x="11301" y="14274"/>
                  </a:cubicBezTo>
                  <a:cubicBezTo>
                    <a:pt x="11301" y="14274"/>
                    <a:pt x="11301" y="14274"/>
                    <a:pt x="11301" y="14274"/>
                  </a:cubicBezTo>
                  <a:cubicBezTo>
                    <a:pt x="11301" y="14274"/>
                    <a:pt x="11301" y="14274"/>
                    <a:pt x="11301" y="14147"/>
                  </a:cubicBezTo>
                  <a:cubicBezTo>
                    <a:pt x="11301" y="14147"/>
                    <a:pt x="11301" y="14147"/>
                    <a:pt x="11301" y="14147"/>
                  </a:cubicBezTo>
                  <a:cubicBezTo>
                    <a:pt x="11301" y="14147"/>
                    <a:pt x="11301" y="14021"/>
                    <a:pt x="11301" y="13895"/>
                  </a:cubicBezTo>
                  <a:cubicBezTo>
                    <a:pt x="11301" y="13895"/>
                    <a:pt x="11301" y="13768"/>
                    <a:pt x="11301" y="13768"/>
                  </a:cubicBezTo>
                  <a:cubicBezTo>
                    <a:pt x="11301" y="13642"/>
                    <a:pt x="11301" y="13642"/>
                    <a:pt x="11301" y="13642"/>
                  </a:cubicBezTo>
                  <a:cubicBezTo>
                    <a:pt x="11158" y="13516"/>
                    <a:pt x="11158" y="13516"/>
                    <a:pt x="11158" y="13516"/>
                  </a:cubicBezTo>
                  <a:cubicBezTo>
                    <a:pt x="11158" y="13516"/>
                    <a:pt x="11158" y="13389"/>
                    <a:pt x="11158" y="13389"/>
                  </a:cubicBezTo>
                  <a:cubicBezTo>
                    <a:pt x="11158" y="13389"/>
                    <a:pt x="11158" y="13389"/>
                    <a:pt x="11158" y="13389"/>
                  </a:cubicBezTo>
                  <a:cubicBezTo>
                    <a:pt x="11158" y="13389"/>
                    <a:pt x="11158" y="13263"/>
                    <a:pt x="11158" y="13263"/>
                  </a:cubicBezTo>
                  <a:cubicBezTo>
                    <a:pt x="11158" y="13263"/>
                    <a:pt x="11158" y="13263"/>
                    <a:pt x="11015" y="13137"/>
                  </a:cubicBezTo>
                  <a:cubicBezTo>
                    <a:pt x="11015" y="13137"/>
                    <a:pt x="11015" y="13137"/>
                    <a:pt x="11015" y="13011"/>
                  </a:cubicBezTo>
                  <a:cubicBezTo>
                    <a:pt x="11015" y="13011"/>
                    <a:pt x="11015" y="13011"/>
                    <a:pt x="11015" y="13011"/>
                  </a:cubicBezTo>
                  <a:cubicBezTo>
                    <a:pt x="11015" y="13011"/>
                    <a:pt x="11015" y="13011"/>
                    <a:pt x="11015" y="13011"/>
                  </a:cubicBezTo>
                  <a:cubicBezTo>
                    <a:pt x="10872" y="12884"/>
                    <a:pt x="10872" y="12884"/>
                    <a:pt x="10872" y="12884"/>
                  </a:cubicBezTo>
                  <a:cubicBezTo>
                    <a:pt x="10872" y="13011"/>
                    <a:pt x="10728" y="13011"/>
                    <a:pt x="10728" y="13011"/>
                  </a:cubicBezTo>
                  <a:cubicBezTo>
                    <a:pt x="10728" y="13137"/>
                    <a:pt x="10728" y="13137"/>
                    <a:pt x="10728" y="13137"/>
                  </a:cubicBezTo>
                  <a:cubicBezTo>
                    <a:pt x="10585" y="13137"/>
                    <a:pt x="10585" y="13137"/>
                    <a:pt x="10585" y="13263"/>
                  </a:cubicBezTo>
                  <a:cubicBezTo>
                    <a:pt x="10585" y="13263"/>
                    <a:pt x="10585" y="13263"/>
                    <a:pt x="10585" y="13389"/>
                  </a:cubicBezTo>
                  <a:cubicBezTo>
                    <a:pt x="10585" y="13389"/>
                    <a:pt x="10585" y="13389"/>
                    <a:pt x="10442" y="13516"/>
                  </a:cubicBezTo>
                  <a:cubicBezTo>
                    <a:pt x="10442" y="13516"/>
                    <a:pt x="10442" y="13516"/>
                    <a:pt x="10442" y="13642"/>
                  </a:cubicBezTo>
                  <a:cubicBezTo>
                    <a:pt x="10442" y="13642"/>
                    <a:pt x="10442" y="13642"/>
                    <a:pt x="10442" y="13642"/>
                  </a:cubicBezTo>
                  <a:cubicBezTo>
                    <a:pt x="10442" y="13642"/>
                    <a:pt x="10442" y="13642"/>
                    <a:pt x="10442" y="13768"/>
                  </a:cubicBezTo>
                  <a:cubicBezTo>
                    <a:pt x="10442" y="13768"/>
                    <a:pt x="10442" y="13895"/>
                    <a:pt x="10442" y="13895"/>
                  </a:cubicBezTo>
                  <a:cubicBezTo>
                    <a:pt x="10442" y="13895"/>
                    <a:pt x="10442" y="13895"/>
                    <a:pt x="10442" y="13895"/>
                  </a:cubicBezTo>
                  <a:cubicBezTo>
                    <a:pt x="10442" y="14021"/>
                    <a:pt x="10442" y="14021"/>
                    <a:pt x="10442" y="14021"/>
                  </a:cubicBezTo>
                  <a:cubicBezTo>
                    <a:pt x="10442" y="14021"/>
                    <a:pt x="10442" y="14021"/>
                    <a:pt x="10442" y="14021"/>
                  </a:cubicBezTo>
                  <a:cubicBezTo>
                    <a:pt x="10442" y="14147"/>
                    <a:pt x="10442" y="14147"/>
                    <a:pt x="10442" y="14147"/>
                  </a:cubicBezTo>
                  <a:cubicBezTo>
                    <a:pt x="10442" y="14147"/>
                    <a:pt x="10442" y="14147"/>
                    <a:pt x="10442" y="14147"/>
                  </a:cubicBezTo>
                  <a:cubicBezTo>
                    <a:pt x="10442" y="14274"/>
                    <a:pt x="10442" y="14274"/>
                    <a:pt x="10442" y="14274"/>
                  </a:cubicBezTo>
                  <a:cubicBezTo>
                    <a:pt x="10442" y="14274"/>
                    <a:pt x="10442" y="14274"/>
                    <a:pt x="10442" y="14274"/>
                  </a:cubicBezTo>
                  <a:cubicBezTo>
                    <a:pt x="10442" y="14400"/>
                    <a:pt x="10442" y="14400"/>
                    <a:pt x="10442" y="14400"/>
                  </a:cubicBezTo>
                  <a:cubicBezTo>
                    <a:pt x="10442" y="14400"/>
                    <a:pt x="10442" y="14400"/>
                    <a:pt x="10442" y="14400"/>
                  </a:cubicBezTo>
                  <a:cubicBezTo>
                    <a:pt x="10442" y="14400"/>
                    <a:pt x="10442" y="14526"/>
                    <a:pt x="10442" y="14526"/>
                  </a:cubicBezTo>
                  <a:cubicBezTo>
                    <a:pt x="10442" y="14526"/>
                    <a:pt x="10442" y="14526"/>
                    <a:pt x="10442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156" y="14526"/>
                    <a:pt x="10156" y="14526"/>
                    <a:pt x="10156" y="14526"/>
                  </a:cubicBezTo>
                  <a:cubicBezTo>
                    <a:pt x="10156" y="14526"/>
                    <a:pt x="10156" y="14526"/>
                    <a:pt x="10156" y="14526"/>
                  </a:cubicBezTo>
                  <a:cubicBezTo>
                    <a:pt x="10156" y="14526"/>
                    <a:pt x="10156" y="14526"/>
                    <a:pt x="10156" y="14400"/>
                  </a:cubicBezTo>
                  <a:cubicBezTo>
                    <a:pt x="10156" y="14400"/>
                    <a:pt x="10156" y="14400"/>
                    <a:pt x="10156" y="14400"/>
                  </a:cubicBezTo>
                  <a:cubicBezTo>
                    <a:pt x="10156" y="14400"/>
                    <a:pt x="10156" y="14274"/>
                    <a:pt x="10156" y="14274"/>
                  </a:cubicBezTo>
                  <a:cubicBezTo>
                    <a:pt x="10156" y="14147"/>
                    <a:pt x="10156" y="14021"/>
                    <a:pt x="10156" y="13895"/>
                  </a:cubicBezTo>
                  <a:cubicBezTo>
                    <a:pt x="10156" y="13895"/>
                    <a:pt x="10156" y="13768"/>
                    <a:pt x="10156" y="13768"/>
                  </a:cubicBezTo>
                  <a:cubicBezTo>
                    <a:pt x="10156" y="13642"/>
                    <a:pt x="10299" y="13516"/>
                    <a:pt x="10299" y="13516"/>
                  </a:cubicBezTo>
                  <a:cubicBezTo>
                    <a:pt x="10299" y="13389"/>
                    <a:pt x="10299" y="13389"/>
                    <a:pt x="10299" y="13263"/>
                  </a:cubicBezTo>
                  <a:cubicBezTo>
                    <a:pt x="10299" y="13263"/>
                    <a:pt x="10442" y="13137"/>
                    <a:pt x="10442" y="13137"/>
                  </a:cubicBezTo>
                  <a:cubicBezTo>
                    <a:pt x="10442" y="13137"/>
                    <a:pt x="10442" y="13137"/>
                    <a:pt x="10442" y="13137"/>
                  </a:cubicBezTo>
                  <a:cubicBezTo>
                    <a:pt x="10442" y="13137"/>
                    <a:pt x="10442" y="13011"/>
                    <a:pt x="10442" y="13011"/>
                  </a:cubicBezTo>
                  <a:cubicBezTo>
                    <a:pt x="10585" y="12884"/>
                    <a:pt x="10585" y="12884"/>
                    <a:pt x="10585" y="12884"/>
                  </a:cubicBezTo>
                  <a:cubicBezTo>
                    <a:pt x="10585" y="12884"/>
                    <a:pt x="10585" y="12884"/>
                    <a:pt x="10585" y="12758"/>
                  </a:cubicBezTo>
                  <a:cubicBezTo>
                    <a:pt x="10585" y="12758"/>
                    <a:pt x="10585" y="12758"/>
                    <a:pt x="10442" y="12758"/>
                  </a:cubicBezTo>
                  <a:cubicBezTo>
                    <a:pt x="10442" y="12758"/>
                    <a:pt x="10442" y="12758"/>
                    <a:pt x="10442" y="12758"/>
                  </a:cubicBezTo>
                  <a:cubicBezTo>
                    <a:pt x="10442" y="12758"/>
                    <a:pt x="10442" y="12632"/>
                    <a:pt x="10442" y="12632"/>
                  </a:cubicBezTo>
                  <a:cubicBezTo>
                    <a:pt x="10299" y="12632"/>
                    <a:pt x="10299" y="12632"/>
                    <a:pt x="10299" y="12505"/>
                  </a:cubicBezTo>
                  <a:cubicBezTo>
                    <a:pt x="10299" y="12505"/>
                    <a:pt x="10299" y="12505"/>
                    <a:pt x="10299" y="12379"/>
                  </a:cubicBezTo>
                  <a:cubicBezTo>
                    <a:pt x="10299" y="12379"/>
                    <a:pt x="10299" y="12379"/>
                    <a:pt x="10299" y="12379"/>
                  </a:cubicBezTo>
                  <a:cubicBezTo>
                    <a:pt x="10299" y="12379"/>
                    <a:pt x="10299" y="12253"/>
                    <a:pt x="10299" y="12253"/>
                  </a:cubicBezTo>
                  <a:cubicBezTo>
                    <a:pt x="10299" y="12253"/>
                    <a:pt x="10442" y="12126"/>
                    <a:pt x="10442" y="12126"/>
                  </a:cubicBezTo>
                  <a:cubicBezTo>
                    <a:pt x="10442" y="12126"/>
                    <a:pt x="10442" y="12000"/>
                    <a:pt x="10585" y="12000"/>
                  </a:cubicBezTo>
                  <a:cubicBezTo>
                    <a:pt x="10585" y="12000"/>
                    <a:pt x="10728" y="11874"/>
                    <a:pt x="10728" y="11874"/>
                  </a:cubicBezTo>
                  <a:close/>
                  <a:moveTo>
                    <a:pt x="10872" y="12758"/>
                  </a:moveTo>
                  <a:cubicBezTo>
                    <a:pt x="10728" y="12632"/>
                    <a:pt x="10728" y="12632"/>
                    <a:pt x="10728" y="12632"/>
                  </a:cubicBezTo>
                  <a:cubicBezTo>
                    <a:pt x="10728" y="12632"/>
                    <a:pt x="10728" y="12632"/>
                    <a:pt x="10728" y="12632"/>
                  </a:cubicBezTo>
                  <a:cubicBezTo>
                    <a:pt x="10728" y="12632"/>
                    <a:pt x="10728" y="12632"/>
                    <a:pt x="10585" y="12632"/>
                  </a:cubicBezTo>
                  <a:cubicBezTo>
                    <a:pt x="10585" y="12632"/>
                    <a:pt x="10585" y="12632"/>
                    <a:pt x="10585" y="12632"/>
                  </a:cubicBezTo>
                  <a:cubicBezTo>
                    <a:pt x="10585" y="12632"/>
                    <a:pt x="10585" y="12632"/>
                    <a:pt x="10585" y="12505"/>
                  </a:cubicBezTo>
                  <a:cubicBezTo>
                    <a:pt x="10585" y="12505"/>
                    <a:pt x="10585" y="12505"/>
                    <a:pt x="10585" y="12505"/>
                  </a:cubicBezTo>
                  <a:cubicBezTo>
                    <a:pt x="10585" y="12505"/>
                    <a:pt x="10585" y="12505"/>
                    <a:pt x="10585" y="12505"/>
                  </a:cubicBezTo>
                  <a:cubicBezTo>
                    <a:pt x="10585" y="12379"/>
                    <a:pt x="10585" y="12379"/>
                    <a:pt x="10585" y="12379"/>
                  </a:cubicBezTo>
                  <a:cubicBezTo>
                    <a:pt x="10585" y="12379"/>
                    <a:pt x="10585" y="12379"/>
                    <a:pt x="10585" y="12253"/>
                  </a:cubicBezTo>
                  <a:cubicBezTo>
                    <a:pt x="10585" y="12253"/>
                    <a:pt x="10585" y="12253"/>
                    <a:pt x="10585" y="12253"/>
                  </a:cubicBezTo>
                  <a:cubicBezTo>
                    <a:pt x="10585" y="12253"/>
                    <a:pt x="10585" y="12253"/>
                    <a:pt x="10585" y="12253"/>
                  </a:cubicBezTo>
                  <a:cubicBezTo>
                    <a:pt x="10585" y="12253"/>
                    <a:pt x="10585" y="12253"/>
                    <a:pt x="10585" y="12126"/>
                  </a:cubicBezTo>
                  <a:cubicBezTo>
                    <a:pt x="10728" y="12126"/>
                    <a:pt x="10728" y="12126"/>
                    <a:pt x="10728" y="12126"/>
                  </a:cubicBezTo>
                  <a:cubicBezTo>
                    <a:pt x="10728" y="12126"/>
                    <a:pt x="10728" y="12126"/>
                    <a:pt x="10728" y="12126"/>
                  </a:cubicBezTo>
                  <a:cubicBezTo>
                    <a:pt x="10728" y="12126"/>
                    <a:pt x="10728" y="12126"/>
                    <a:pt x="10872" y="12126"/>
                  </a:cubicBezTo>
                  <a:cubicBezTo>
                    <a:pt x="10872" y="12000"/>
                    <a:pt x="10872" y="12000"/>
                    <a:pt x="10872" y="12000"/>
                  </a:cubicBezTo>
                  <a:cubicBezTo>
                    <a:pt x="10872" y="12000"/>
                    <a:pt x="10872" y="12000"/>
                    <a:pt x="10872" y="12000"/>
                  </a:cubicBezTo>
                  <a:cubicBezTo>
                    <a:pt x="10872" y="12000"/>
                    <a:pt x="10872" y="12000"/>
                    <a:pt x="10872" y="12126"/>
                  </a:cubicBezTo>
                  <a:cubicBezTo>
                    <a:pt x="11015" y="12126"/>
                    <a:pt x="11015" y="12126"/>
                    <a:pt x="11015" y="12126"/>
                  </a:cubicBezTo>
                  <a:cubicBezTo>
                    <a:pt x="11015" y="12126"/>
                    <a:pt x="11015" y="12126"/>
                    <a:pt x="11015" y="12126"/>
                  </a:cubicBezTo>
                  <a:cubicBezTo>
                    <a:pt x="11158" y="12126"/>
                    <a:pt x="11158" y="12253"/>
                    <a:pt x="11158" y="12253"/>
                  </a:cubicBezTo>
                  <a:cubicBezTo>
                    <a:pt x="11158" y="12253"/>
                    <a:pt x="11158" y="12253"/>
                    <a:pt x="11158" y="12253"/>
                  </a:cubicBezTo>
                  <a:cubicBezTo>
                    <a:pt x="11158" y="12253"/>
                    <a:pt x="11158" y="12253"/>
                    <a:pt x="11158" y="12253"/>
                  </a:cubicBezTo>
                  <a:cubicBezTo>
                    <a:pt x="11158" y="12253"/>
                    <a:pt x="11158" y="12379"/>
                    <a:pt x="11158" y="12379"/>
                  </a:cubicBezTo>
                  <a:cubicBezTo>
                    <a:pt x="11158" y="12379"/>
                    <a:pt x="11158" y="12379"/>
                    <a:pt x="11158" y="12379"/>
                  </a:cubicBezTo>
                  <a:cubicBezTo>
                    <a:pt x="11158" y="12379"/>
                    <a:pt x="11158" y="12505"/>
                    <a:pt x="11158" y="12505"/>
                  </a:cubicBezTo>
                  <a:cubicBezTo>
                    <a:pt x="11158" y="12505"/>
                    <a:pt x="11158" y="12505"/>
                    <a:pt x="11158" y="12505"/>
                  </a:cubicBezTo>
                  <a:cubicBezTo>
                    <a:pt x="11158" y="12632"/>
                    <a:pt x="11015" y="12632"/>
                    <a:pt x="11015" y="12632"/>
                  </a:cubicBezTo>
                  <a:cubicBezTo>
                    <a:pt x="11015" y="12632"/>
                    <a:pt x="11015" y="12632"/>
                    <a:pt x="11015" y="12632"/>
                  </a:cubicBezTo>
                  <a:cubicBezTo>
                    <a:pt x="11015" y="12632"/>
                    <a:pt x="11015" y="12632"/>
                    <a:pt x="11015" y="12758"/>
                  </a:cubicBezTo>
                  <a:cubicBezTo>
                    <a:pt x="11015" y="12758"/>
                    <a:pt x="11015" y="12758"/>
                    <a:pt x="11015" y="12758"/>
                  </a:cubicBezTo>
                  <a:cubicBezTo>
                    <a:pt x="10872" y="12758"/>
                    <a:pt x="10872" y="12758"/>
                    <a:pt x="10872" y="12758"/>
                  </a:cubicBezTo>
                  <a:close/>
                  <a:moveTo>
                    <a:pt x="10728" y="16042"/>
                  </a:moveTo>
                  <a:cubicBezTo>
                    <a:pt x="10728" y="16042"/>
                    <a:pt x="10585" y="16168"/>
                    <a:pt x="10585" y="16168"/>
                  </a:cubicBezTo>
                  <a:cubicBezTo>
                    <a:pt x="10585" y="16168"/>
                    <a:pt x="10585" y="16168"/>
                    <a:pt x="10585" y="16168"/>
                  </a:cubicBezTo>
                  <a:cubicBezTo>
                    <a:pt x="10585" y="16168"/>
                    <a:pt x="10442" y="16168"/>
                    <a:pt x="10442" y="16168"/>
                  </a:cubicBezTo>
                  <a:cubicBezTo>
                    <a:pt x="10442" y="16295"/>
                    <a:pt x="10299" y="16295"/>
                    <a:pt x="10299" y="16295"/>
                  </a:cubicBezTo>
                  <a:cubicBezTo>
                    <a:pt x="10299" y="16421"/>
                    <a:pt x="10299" y="16421"/>
                    <a:pt x="10156" y="16421"/>
                  </a:cubicBezTo>
                  <a:cubicBezTo>
                    <a:pt x="10156" y="16547"/>
                    <a:pt x="10156" y="16547"/>
                    <a:pt x="10156" y="16674"/>
                  </a:cubicBezTo>
                  <a:cubicBezTo>
                    <a:pt x="10156" y="16674"/>
                    <a:pt x="10156" y="16674"/>
                    <a:pt x="10156" y="16674"/>
                  </a:cubicBezTo>
                  <a:cubicBezTo>
                    <a:pt x="10156" y="16674"/>
                    <a:pt x="10156" y="16674"/>
                    <a:pt x="10156" y="16674"/>
                  </a:cubicBezTo>
                  <a:cubicBezTo>
                    <a:pt x="10156" y="16800"/>
                    <a:pt x="10156" y="16800"/>
                    <a:pt x="10013" y="16800"/>
                  </a:cubicBezTo>
                  <a:cubicBezTo>
                    <a:pt x="10013" y="16926"/>
                    <a:pt x="10013" y="16926"/>
                    <a:pt x="10013" y="17053"/>
                  </a:cubicBezTo>
                  <a:cubicBezTo>
                    <a:pt x="10013" y="17053"/>
                    <a:pt x="10013" y="17053"/>
                    <a:pt x="10013" y="17053"/>
                  </a:cubicBezTo>
                  <a:cubicBezTo>
                    <a:pt x="10013" y="17053"/>
                    <a:pt x="10013" y="17053"/>
                    <a:pt x="10013" y="17179"/>
                  </a:cubicBezTo>
                  <a:cubicBezTo>
                    <a:pt x="10013" y="17179"/>
                    <a:pt x="10013" y="17179"/>
                    <a:pt x="10013" y="17179"/>
                  </a:cubicBezTo>
                  <a:cubicBezTo>
                    <a:pt x="10013" y="17179"/>
                    <a:pt x="10013" y="17179"/>
                    <a:pt x="10013" y="17179"/>
                  </a:cubicBezTo>
                  <a:cubicBezTo>
                    <a:pt x="10013" y="17305"/>
                    <a:pt x="10013" y="17305"/>
                    <a:pt x="10013" y="17305"/>
                  </a:cubicBezTo>
                  <a:cubicBezTo>
                    <a:pt x="10013" y="17305"/>
                    <a:pt x="10013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179"/>
                    <a:pt x="9870" y="17179"/>
                  </a:cubicBezTo>
                  <a:cubicBezTo>
                    <a:pt x="9870" y="17179"/>
                    <a:pt x="9870" y="17179"/>
                    <a:pt x="9870" y="17179"/>
                  </a:cubicBezTo>
                  <a:cubicBezTo>
                    <a:pt x="9870" y="17179"/>
                    <a:pt x="9870" y="17179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6926"/>
                    <a:pt x="9870" y="16926"/>
                    <a:pt x="9870" y="16926"/>
                  </a:cubicBezTo>
                  <a:cubicBezTo>
                    <a:pt x="9870" y="16926"/>
                    <a:pt x="9870" y="16926"/>
                    <a:pt x="9870" y="16926"/>
                  </a:cubicBezTo>
                  <a:cubicBezTo>
                    <a:pt x="9870" y="16926"/>
                    <a:pt x="9870" y="16800"/>
                    <a:pt x="9870" y="16800"/>
                  </a:cubicBezTo>
                  <a:cubicBezTo>
                    <a:pt x="9870" y="16674"/>
                    <a:pt x="9870" y="16674"/>
                    <a:pt x="9870" y="16547"/>
                  </a:cubicBezTo>
                  <a:cubicBezTo>
                    <a:pt x="10013" y="16547"/>
                    <a:pt x="10013" y="16421"/>
                    <a:pt x="10013" y="16421"/>
                  </a:cubicBezTo>
                  <a:cubicBezTo>
                    <a:pt x="10013" y="16295"/>
                    <a:pt x="10013" y="16295"/>
                    <a:pt x="10156" y="16168"/>
                  </a:cubicBezTo>
                  <a:cubicBezTo>
                    <a:pt x="10156" y="16168"/>
                    <a:pt x="10156" y="16168"/>
                    <a:pt x="10299" y="16042"/>
                  </a:cubicBezTo>
                  <a:cubicBezTo>
                    <a:pt x="10299" y="16042"/>
                    <a:pt x="10299" y="16042"/>
                    <a:pt x="10299" y="16042"/>
                  </a:cubicBezTo>
                  <a:cubicBezTo>
                    <a:pt x="10299" y="16042"/>
                    <a:pt x="10299" y="16042"/>
                    <a:pt x="10442" y="16042"/>
                  </a:cubicBezTo>
                  <a:cubicBezTo>
                    <a:pt x="10442" y="16042"/>
                    <a:pt x="10442" y="16042"/>
                    <a:pt x="10442" y="16042"/>
                  </a:cubicBezTo>
                  <a:cubicBezTo>
                    <a:pt x="10442" y="15916"/>
                    <a:pt x="10442" y="15916"/>
                    <a:pt x="10585" y="15916"/>
                  </a:cubicBezTo>
                  <a:cubicBezTo>
                    <a:pt x="10585" y="15916"/>
                    <a:pt x="10728" y="15916"/>
                    <a:pt x="10728" y="15916"/>
                  </a:cubicBezTo>
                  <a:cubicBezTo>
                    <a:pt x="10728" y="15789"/>
                    <a:pt x="10728" y="15789"/>
                    <a:pt x="10728" y="15789"/>
                  </a:cubicBezTo>
                  <a:cubicBezTo>
                    <a:pt x="10728" y="15789"/>
                    <a:pt x="10728" y="15789"/>
                    <a:pt x="10728" y="15789"/>
                  </a:cubicBezTo>
                  <a:cubicBezTo>
                    <a:pt x="10728" y="15663"/>
                    <a:pt x="10728" y="15663"/>
                    <a:pt x="10728" y="15663"/>
                  </a:cubicBezTo>
                  <a:cubicBezTo>
                    <a:pt x="10728" y="15537"/>
                    <a:pt x="10728" y="15537"/>
                    <a:pt x="10728" y="15537"/>
                  </a:cubicBezTo>
                  <a:cubicBezTo>
                    <a:pt x="10728" y="15537"/>
                    <a:pt x="10728" y="15537"/>
                    <a:pt x="10728" y="15537"/>
                  </a:cubicBezTo>
                  <a:cubicBezTo>
                    <a:pt x="10728" y="15411"/>
                    <a:pt x="10728" y="15411"/>
                    <a:pt x="10728" y="15284"/>
                  </a:cubicBezTo>
                  <a:cubicBezTo>
                    <a:pt x="10728" y="15284"/>
                    <a:pt x="10728" y="15284"/>
                    <a:pt x="10728" y="15158"/>
                  </a:cubicBezTo>
                  <a:cubicBezTo>
                    <a:pt x="10728" y="15158"/>
                    <a:pt x="10728" y="15158"/>
                    <a:pt x="10728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1015" y="15158"/>
                    <a:pt x="11015" y="15158"/>
                  </a:cubicBezTo>
                  <a:cubicBezTo>
                    <a:pt x="11015" y="15158"/>
                    <a:pt x="11015" y="15158"/>
                    <a:pt x="11015" y="15158"/>
                  </a:cubicBezTo>
                  <a:cubicBezTo>
                    <a:pt x="11015" y="15158"/>
                    <a:pt x="11015" y="15158"/>
                    <a:pt x="11015" y="15284"/>
                  </a:cubicBezTo>
                  <a:cubicBezTo>
                    <a:pt x="11015" y="15284"/>
                    <a:pt x="11015" y="15284"/>
                    <a:pt x="11015" y="15284"/>
                  </a:cubicBezTo>
                  <a:cubicBezTo>
                    <a:pt x="11015" y="15284"/>
                    <a:pt x="11015" y="15284"/>
                    <a:pt x="11015" y="15284"/>
                  </a:cubicBezTo>
                  <a:cubicBezTo>
                    <a:pt x="11015" y="15789"/>
                    <a:pt x="11015" y="15789"/>
                    <a:pt x="11015" y="15789"/>
                  </a:cubicBezTo>
                  <a:cubicBezTo>
                    <a:pt x="11015" y="15789"/>
                    <a:pt x="11015" y="15789"/>
                    <a:pt x="11015" y="15789"/>
                  </a:cubicBezTo>
                  <a:cubicBezTo>
                    <a:pt x="11015" y="15916"/>
                    <a:pt x="11015" y="15916"/>
                    <a:pt x="11015" y="15916"/>
                  </a:cubicBezTo>
                  <a:cubicBezTo>
                    <a:pt x="11158" y="15916"/>
                    <a:pt x="11158" y="15916"/>
                    <a:pt x="11301" y="15916"/>
                  </a:cubicBezTo>
                  <a:cubicBezTo>
                    <a:pt x="11444" y="16042"/>
                    <a:pt x="11444" y="16042"/>
                    <a:pt x="11587" y="16042"/>
                  </a:cubicBezTo>
                  <a:cubicBezTo>
                    <a:pt x="11587" y="16042"/>
                    <a:pt x="11587" y="16042"/>
                    <a:pt x="11587" y="16042"/>
                  </a:cubicBezTo>
                  <a:cubicBezTo>
                    <a:pt x="11587" y="16168"/>
                    <a:pt x="11730" y="16168"/>
                    <a:pt x="11730" y="16295"/>
                  </a:cubicBezTo>
                  <a:cubicBezTo>
                    <a:pt x="11730" y="16421"/>
                    <a:pt x="11873" y="16421"/>
                    <a:pt x="11873" y="16547"/>
                  </a:cubicBezTo>
                  <a:cubicBezTo>
                    <a:pt x="11873" y="16674"/>
                    <a:pt x="11873" y="16800"/>
                    <a:pt x="11873" y="16800"/>
                  </a:cubicBezTo>
                  <a:cubicBezTo>
                    <a:pt x="12016" y="16926"/>
                    <a:pt x="12016" y="16926"/>
                    <a:pt x="12016" y="17053"/>
                  </a:cubicBezTo>
                  <a:cubicBezTo>
                    <a:pt x="12016" y="17053"/>
                    <a:pt x="12016" y="17053"/>
                    <a:pt x="12016" y="17053"/>
                  </a:cubicBezTo>
                  <a:cubicBezTo>
                    <a:pt x="12016" y="17179"/>
                    <a:pt x="12016" y="17179"/>
                    <a:pt x="12016" y="17179"/>
                  </a:cubicBezTo>
                  <a:cubicBezTo>
                    <a:pt x="12016" y="17179"/>
                    <a:pt x="12016" y="17179"/>
                    <a:pt x="12016" y="17179"/>
                  </a:cubicBezTo>
                  <a:cubicBezTo>
                    <a:pt x="12016" y="17179"/>
                    <a:pt x="12016" y="17179"/>
                    <a:pt x="12016" y="17305"/>
                  </a:cubicBezTo>
                  <a:cubicBezTo>
                    <a:pt x="12016" y="17305"/>
                    <a:pt x="12016" y="17305"/>
                    <a:pt x="12016" y="17305"/>
                  </a:cubicBezTo>
                  <a:cubicBezTo>
                    <a:pt x="12016" y="17305"/>
                    <a:pt x="12016" y="17305"/>
                    <a:pt x="12016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873" y="17305"/>
                    <a:pt x="11873" y="17432"/>
                    <a:pt x="11873" y="17432"/>
                  </a:cubicBezTo>
                  <a:cubicBezTo>
                    <a:pt x="11873" y="17432"/>
                    <a:pt x="11873" y="17432"/>
                    <a:pt x="11873" y="17432"/>
                  </a:cubicBezTo>
                  <a:cubicBezTo>
                    <a:pt x="11873" y="17432"/>
                    <a:pt x="11873" y="17305"/>
                    <a:pt x="11873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730" y="17305"/>
                    <a:pt x="11730" y="17305"/>
                    <a:pt x="11730" y="17305"/>
                  </a:cubicBezTo>
                  <a:cubicBezTo>
                    <a:pt x="11730" y="17305"/>
                    <a:pt x="11730" y="17179"/>
                    <a:pt x="11730" y="17179"/>
                  </a:cubicBezTo>
                  <a:cubicBezTo>
                    <a:pt x="11730" y="17179"/>
                    <a:pt x="11730" y="17179"/>
                    <a:pt x="11730" y="17179"/>
                  </a:cubicBezTo>
                  <a:cubicBezTo>
                    <a:pt x="11730" y="17053"/>
                    <a:pt x="11730" y="17053"/>
                    <a:pt x="11730" y="17053"/>
                  </a:cubicBezTo>
                  <a:cubicBezTo>
                    <a:pt x="11730" y="16926"/>
                    <a:pt x="11730" y="16926"/>
                    <a:pt x="11730" y="16800"/>
                  </a:cubicBezTo>
                  <a:cubicBezTo>
                    <a:pt x="11730" y="16800"/>
                    <a:pt x="11730" y="16800"/>
                    <a:pt x="11730" y="16800"/>
                  </a:cubicBezTo>
                  <a:cubicBezTo>
                    <a:pt x="11730" y="16674"/>
                    <a:pt x="11730" y="16674"/>
                    <a:pt x="11587" y="16547"/>
                  </a:cubicBezTo>
                  <a:cubicBezTo>
                    <a:pt x="11587" y="16547"/>
                    <a:pt x="11587" y="16421"/>
                    <a:pt x="11587" y="16421"/>
                  </a:cubicBezTo>
                  <a:cubicBezTo>
                    <a:pt x="11587" y="16295"/>
                    <a:pt x="11444" y="16295"/>
                    <a:pt x="11444" y="16295"/>
                  </a:cubicBezTo>
                  <a:cubicBezTo>
                    <a:pt x="11444" y="16168"/>
                    <a:pt x="11444" y="16168"/>
                    <a:pt x="11301" y="16168"/>
                  </a:cubicBezTo>
                  <a:cubicBezTo>
                    <a:pt x="11301" y="16168"/>
                    <a:pt x="11301" y="16168"/>
                    <a:pt x="11301" y="16168"/>
                  </a:cubicBezTo>
                  <a:cubicBezTo>
                    <a:pt x="11301" y="16168"/>
                    <a:pt x="11301" y="16168"/>
                    <a:pt x="11158" y="16168"/>
                  </a:cubicBezTo>
                  <a:cubicBezTo>
                    <a:pt x="11158" y="16042"/>
                    <a:pt x="11158" y="16042"/>
                    <a:pt x="11158" y="16042"/>
                  </a:cubicBezTo>
                  <a:cubicBezTo>
                    <a:pt x="11158" y="16042"/>
                    <a:pt x="11158" y="16042"/>
                    <a:pt x="11158" y="16042"/>
                  </a:cubicBezTo>
                  <a:cubicBezTo>
                    <a:pt x="11015" y="16042"/>
                    <a:pt x="11015" y="16042"/>
                    <a:pt x="11015" y="16042"/>
                  </a:cubicBezTo>
                  <a:cubicBezTo>
                    <a:pt x="11015" y="16042"/>
                    <a:pt x="11015" y="16168"/>
                    <a:pt x="11015" y="16168"/>
                  </a:cubicBezTo>
                  <a:cubicBezTo>
                    <a:pt x="11015" y="16295"/>
                    <a:pt x="11015" y="16295"/>
                    <a:pt x="11015" y="16295"/>
                  </a:cubicBezTo>
                  <a:cubicBezTo>
                    <a:pt x="11015" y="16421"/>
                    <a:pt x="11015" y="16421"/>
                    <a:pt x="11015" y="16547"/>
                  </a:cubicBezTo>
                  <a:cubicBezTo>
                    <a:pt x="11015" y="16547"/>
                    <a:pt x="11015" y="16547"/>
                    <a:pt x="11015" y="16547"/>
                  </a:cubicBezTo>
                  <a:cubicBezTo>
                    <a:pt x="11015" y="16674"/>
                    <a:pt x="11015" y="16674"/>
                    <a:pt x="11015" y="16800"/>
                  </a:cubicBezTo>
                  <a:cubicBezTo>
                    <a:pt x="11015" y="16800"/>
                    <a:pt x="11015" y="16800"/>
                    <a:pt x="11015" y="16926"/>
                  </a:cubicBezTo>
                  <a:cubicBezTo>
                    <a:pt x="11015" y="16926"/>
                    <a:pt x="11015" y="16926"/>
                    <a:pt x="11015" y="16926"/>
                  </a:cubicBezTo>
                  <a:cubicBezTo>
                    <a:pt x="11015" y="16926"/>
                    <a:pt x="11015" y="16926"/>
                    <a:pt x="11015" y="17053"/>
                  </a:cubicBezTo>
                  <a:cubicBezTo>
                    <a:pt x="11015" y="17053"/>
                    <a:pt x="11158" y="17179"/>
                    <a:pt x="11158" y="17179"/>
                  </a:cubicBezTo>
                  <a:cubicBezTo>
                    <a:pt x="11158" y="17179"/>
                    <a:pt x="11158" y="17179"/>
                    <a:pt x="11158" y="17179"/>
                  </a:cubicBezTo>
                  <a:cubicBezTo>
                    <a:pt x="11158" y="17305"/>
                    <a:pt x="11158" y="17305"/>
                    <a:pt x="11158" y="17432"/>
                  </a:cubicBezTo>
                  <a:cubicBezTo>
                    <a:pt x="11158" y="17432"/>
                    <a:pt x="11301" y="17558"/>
                    <a:pt x="11301" y="17558"/>
                  </a:cubicBezTo>
                  <a:cubicBezTo>
                    <a:pt x="11301" y="17684"/>
                    <a:pt x="11301" y="17684"/>
                    <a:pt x="11301" y="17811"/>
                  </a:cubicBezTo>
                  <a:cubicBezTo>
                    <a:pt x="11444" y="17811"/>
                    <a:pt x="11444" y="17937"/>
                    <a:pt x="11444" y="17937"/>
                  </a:cubicBezTo>
                  <a:cubicBezTo>
                    <a:pt x="11444" y="17937"/>
                    <a:pt x="11444" y="17937"/>
                    <a:pt x="11444" y="17937"/>
                  </a:cubicBezTo>
                  <a:cubicBezTo>
                    <a:pt x="11444" y="17937"/>
                    <a:pt x="11444" y="18063"/>
                    <a:pt x="11587" y="18063"/>
                  </a:cubicBezTo>
                  <a:cubicBezTo>
                    <a:pt x="11587" y="18063"/>
                    <a:pt x="11587" y="18063"/>
                    <a:pt x="11587" y="18063"/>
                  </a:cubicBezTo>
                  <a:cubicBezTo>
                    <a:pt x="11587" y="18063"/>
                    <a:pt x="11587" y="18063"/>
                    <a:pt x="11587" y="18063"/>
                  </a:cubicBezTo>
                  <a:cubicBezTo>
                    <a:pt x="11587" y="18189"/>
                    <a:pt x="11587" y="18189"/>
                    <a:pt x="11587" y="18189"/>
                  </a:cubicBezTo>
                  <a:cubicBezTo>
                    <a:pt x="11587" y="18189"/>
                    <a:pt x="11730" y="18189"/>
                    <a:pt x="11730" y="18316"/>
                  </a:cubicBezTo>
                  <a:cubicBezTo>
                    <a:pt x="11730" y="18316"/>
                    <a:pt x="11730" y="18316"/>
                    <a:pt x="11730" y="18316"/>
                  </a:cubicBezTo>
                  <a:cubicBezTo>
                    <a:pt x="11730" y="18442"/>
                    <a:pt x="11730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587" y="18568"/>
                    <a:pt x="11587" y="18442"/>
                  </a:cubicBezTo>
                  <a:cubicBezTo>
                    <a:pt x="11587" y="18442"/>
                    <a:pt x="11587" y="18442"/>
                    <a:pt x="11587" y="18442"/>
                  </a:cubicBezTo>
                  <a:cubicBezTo>
                    <a:pt x="11587" y="18442"/>
                    <a:pt x="11444" y="18316"/>
                    <a:pt x="11444" y="18316"/>
                  </a:cubicBezTo>
                  <a:cubicBezTo>
                    <a:pt x="11444" y="18316"/>
                    <a:pt x="11444" y="18316"/>
                    <a:pt x="11444" y="18316"/>
                  </a:cubicBezTo>
                  <a:cubicBezTo>
                    <a:pt x="11301" y="18189"/>
                    <a:pt x="11301" y="18063"/>
                    <a:pt x="11301" y="18063"/>
                  </a:cubicBezTo>
                  <a:cubicBezTo>
                    <a:pt x="11158" y="17937"/>
                    <a:pt x="11158" y="17811"/>
                    <a:pt x="11158" y="17684"/>
                  </a:cubicBezTo>
                  <a:cubicBezTo>
                    <a:pt x="11015" y="17684"/>
                    <a:pt x="11015" y="17558"/>
                    <a:pt x="11015" y="17558"/>
                  </a:cubicBezTo>
                  <a:cubicBezTo>
                    <a:pt x="11015" y="17432"/>
                    <a:pt x="10872" y="17432"/>
                    <a:pt x="10872" y="17305"/>
                  </a:cubicBezTo>
                  <a:cubicBezTo>
                    <a:pt x="10872" y="17179"/>
                    <a:pt x="10872" y="17179"/>
                    <a:pt x="10872" y="17179"/>
                  </a:cubicBezTo>
                  <a:cubicBezTo>
                    <a:pt x="10872" y="17305"/>
                    <a:pt x="10872" y="17305"/>
                    <a:pt x="10872" y="17432"/>
                  </a:cubicBezTo>
                  <a:cubicBezTo>
                    <a:pt x="10872" y="17432"/>
                    <a:pt x="10728" y="17558"/>
                    <a:pt x="10728" y="17558"/>
                  </a:cubicBezTo>
                  <a:cubicBezTo>
                    <a:pt x="10728" y="17558"/>
                    <a:pt x="10728" y="17558"/>
                    <a:pt x="10728" y="17558"/>
                  </a:cubicBezTo>
                  <a:cubicBezTo>
                    <a:pt x="10728" y="17558"/>
                    <a:pt x="10728" y="17558"/>
                    <a:pt x="10728" y="17684"/>
                  </a:cubicBezTo>
                  <a:cubicBezTo>
                    <a:pt x="10728" y="17684"/>
                    <a:pt x="10728" y="17811"/>
                    <a:pt x="10585" y="17811"/>
                  </a:cubicBezTo>
                  <a:cubicBezTo>
                    <a:pt x="10585" y="17811"/>
                    <a:pt x="10585" y="17937"/>
                    <a:pt x="10585" y="17937"/>
                  </a:cubicBezTo>
                  <a:cubicBezTo>
                    <a:pt x="10585" y="17937"/>
                    <a:pt x="10442" y="18063"/>
                    <a:pt x="10442" y="18063"/>
                  </a:cubicBezTo>
                  <a:cubicBezTo>
                    <a:pt x="10442" y="18063"/>
                    <a:pt x="10442" y="18063"/>
                    <a:pt x="10442" y="18063"/>
                  </a:cubicBezTo>
                  <a:cubicBezTo>
                    <a:pt x="10442" y="18063"/>
                    <a:pt x="10442" y="18189"/>
                    <a:pt x="10442" y="18189"/>
                  </a:cubicBezTo>
                  <a:cubicBezTo>
                    <a:pt x="10442" y="18189"/>
                    <a:pt x="10299" y="18189"/>
                    <a:pt x="10299" y="18316"/>
                  </a:cubicBezTo>
                  <a:cubicBezTo>
                    <a:pt x="10299" y="18316"/>
                    <a:pt x="10299" y="18316"/>
                    <a:pt x="10299" y="18316"/>
                  </a:cubicBezTo>
                  <a:cubicBezTo>
                    <a:pt x="10299" y="18316"/>
                    <a:pt x="10299" y="18316"/>
                    <a:pt x="10299" y="18316"/>
                  </a:cubicBezTo>
                  <a:cubicBezTo>
                    <a:pt x="10156" y="18442"/>
                    <a:pt x="10156" y="18442"/>
                    <a:pt x="10156" y="18442"/>
                  </a:cubicBezTo>
                  <a:cubicBezTo>
                    <a:pt x="10156" y="18442"/>
                    <a:pt x="10156" y="18442"/>
                    <a:pt x="10156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10013" y="18316"/>
                  </a:cubicBezTo>
                  <a:cubicBezTo>
                    <a:pt x="10013" y="18316"/>
                    <a:pt x="10013" y="18316"/>
                    <a:pt x="10013" y="18316"/>
                  </a:cubicBezTo>
                  <a:cubicBezTo>
                    <a:pt x="10013" y="18316"/>
                    <a:pt x="10013" y="18316"/>
                    <a:pt x="10013" y="18316"/>
                  </a:cubicBezTo>
                  <a:cubicBezTo>
                    <a:pt x="10013" y="18316"/>
                    <a:pt x="10013" y="18189"/>
                    <a:pt x="10156" y="18189"/>
                  </a:cubicBezTo>
                  <a:cubicBezTo>
                    <a:pt x="10156" y="18189"/>
                    <a:pt x="10156" y="18189"/>
                    <a:pt x="10156" y="18063"/>
                  </a:cubicBezTo>
                  <a:cubicBezTo>
                    <a:pt x="10156" y="18063"/>
                    <a:pt x="10156" y="18063"/>
                    <a:pt x="10156" y="18063"/>
                  </a:cubicBezTo>
                  <a:cubicBezTo>
                    <a:pt x="10299" y="18063"/>
                    <a:pt x="10299" y="17937"/>
                    <a:pt x="10299" y="17937"/>
                  </a:cubicBezTo>
                  <a:cubicBezTo>
                    <a:pt x="10299" y="17937"/>
                    <a:pt x="10299" y="17811"/>
                    <a:pt x="10442" y="17811"/>
                  </a:cubicBezTo>
                  <a:cubicBezTo>
                    <a:pt x="10442" y="17811"/>
                    <a:pt x="10442" y="17684"/>
                    <a:pt x="10442" y="17684"/>
                  </a:cubicBezTo>
                  <a:cubicBezTo>
                    <a:pt x="10442" y="17684"/>
                    <a:pt x="10442" y="17684"/>
                    <a:pt x="10442" y="17684"/>
                  </a:cubicBezTo>
                  <a:cubicBezTo>
                    <a:pt x="10442" y="17558"/>
                    <a:pt x="10585" y="17558"/>
                    <a:pt x="10585" y="17558"/>
                  </a:cubicBezTo>
                  <a:cubicBezTo>
                    <a:pt x="10585" y="17558"/>
                    <a:pt x="10585" y="17558"/>
                    <a:pt x="10585" y="17558"/>
                  </a:cubicBezTo>
                  <a:cubicBezTo>
                    <a:pt x="10585" y="17432"/>
                    <a:pt x="10585" y="17432"/>
                    <a:pt x="10585" y="17305"/>
                  </a:cubicBezTo>
                  <a:cubicBezTo>
                    <a:pt x="10585" y="17305"/>
                    <a:pt x="10728" y="17305"/>
                    <a:pt x="10728" y="17179"/>
                  </a:cubicBezTo>
                  <a:cubicBezTo>
                    <a:pt x="10728" y="17179"/>
                    <a:pt x="10728" y="17053"/>
                    <a:pt x="10728" y="17053"/>
                  </a:cubicBezTo>
                  <a:cubicBezTo>
                    <a:pt x="10728" y="17053"/>
                    <a:pt x="10728" y="16926"/>
                    <a:pt x="10728" y="16926"/>
                  </a:cubicBezTo>
                  <a:cubicBezTo>
                    <a:pt x="10728" y="16926"/>
                    <a:pt x="10728" y="16926"/>
                    <a:pt x="10728" y="16926"/>
                  </a:cubicBezTo>
                  <a:cubicBezTo>
                    <a:pt x="10728" y="16800"/>
                    <a:pt x="10728" y="16800"/>
                    <a:pt x="10728" y="16674"/>
                  </a:cubicBezTo>
                  <a:cubicBezTo>
                    <a:pt x="10728" y="16674"/>
                    <a:pt x="10728" y="16547"/>
                    <a:pt x="10728" y="16547"/>
                  </a:cubicBezTo>
                  <a:cubicBezTo>
                    <a:pt x="10728" y="16547"/>
                    <a:pt x="10728" y="16547"/>
                    <a:pt x="10728" y="16547"/>
                  </a:cubicBezTo>
                  <a:cubicBezTo>
                    <a:pt x="10728" y="16421"/>
                    <a:pt x="10728" y="16421"/>
                    <a:pt x="10728" y="16295"/>
                  </a:cubicBezTo>
                  <a:cubicBezTo>
                    <a:pt x="10728" y="16295"/>
                    <a:pt x="10728" y="16168"/>
                    <a:pt x="10728" y="16168"/>
                  </a:cubicBezTo>
                  <a:cubicBezTo>
                    <a:pt x="10728" y="16042"/>
                    <a:pt x="10728" y="16042"/>
                    <a:pt x="10728" y="16042"/>
                  </a:cubicBezTo>
                  <a:close/>
                  <a:moveTo>
                    <a:pt x="15306" y="1642"/>
                  </a:move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163" y="1516"/>
                    <a:pt x="15163" y="1516"/>
                  </a:cubicBezTo>
                  <a:cubicBezTo>
                    <a:pt x="15163" y="1516"/>
                    <a:pt x="15163" y="1516"/>
                    <a:pt x="15163" y="1516"/>
                  </a:cubicBezTo>
                  <a:cubicBezTo>
                    <a:pt x="15163" y="1516"/>
                    <a:pt x="15163" y="1516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449" y="1389"/>
                    <a:pt x="15449" y="1389"/>
                    <a:pt x="15449" y="1389"/>
                  </a:cubicBezTo>
                  <a:cubicBezTo>
                    <a:pt x="15449" y="1389"/>
                    <a:pt x="15449" y="1516"/>
                    <a:pt x="15449" y="1516"/>
                  </a:cubicBezTo>
                  <a:cubicBezTo>
                    <a:pt x="15449" y="1516"/>
                    <a:pt x="15449" y="1516"/>
                    <a:pt x="15449" y="1516"/>
                  </a:cubicBezTo>
                  <a:cubicBezTo>
                    <a:pt x="15449" y="1516"/>
                    <a:pt x="15449" y="1516"/>
                    <a:pt x="15449" y="1516"/>
                  </a:cubicBezTo>
                  <a:cubicBezTo>
                    <a:pt x="15449" y="1516"/>
                    <a:pt x="15592" y="1516"/>
                    <a:pt x="15592" y="1516"/>
                  </a:cubicBezTo>
                  <a:cubicBezTo>
                    <a:pt x="15592" y="1516"/>
                    <a:pt x="15592" y="1516"/>
                    <a:pt x="15592" y="1516"/>
                  </a:cubicBezTo>
                  <a:cubicBezTo>
                    <a:pt x="15735" y="1516"/>
                    <a:pt x="15735" y="1516"/>
                    <a:pt x="15735" y="1516"/>
                  </a:cubicBezTo>
                  <a:cubicBezTo>
                    <a:pt x="15735" y="1516"/>
                    <a:pt x="15735" y="1516"/>
                    <a:pt x="15735" y="1516"/>
                  </a:cubicBezTo>
                  <a:cubicBezTo>
                    <a:pt x="15735" y="1516"/>
                    <a:pt x="15878" y="1516"/>
                    <a:pt x="15878" y="1516"/>
                  </a:cubicBezTo>
                  <a:cubicBezTo>
                    <a:pt x="15878" y="1516"/>
                    <a:pt x="16021" y="1516"/>
                    <a:pt x="16021" y="1516"/>
                  </a:cubicBezTo>
                  <a:cubicBezTo>
                    <a:pt x="16021" y="1516"/>
                    <a:pt x="16021" y="1516"/>
                    <a:pt x="16021" y="1516"/>
                  </a:cubicBezTo>
                  <a:cubicBezTo>
                    <a:pt x="16021" y="1516"/>
                    <a:pt x="16021" y="1516"/>
                    <a:pt x="16021" y="1516"/>
                  </a:cubicBezTo>
                  <a:cubicBezTo>
                    <a:pt x="16021" y="1516"/>
                    <a:pt x="16021" y="1389"/>
                    <a:pt x="16021" y="1389"/>
                  </a:cubicBezTo>
                  <a:cubicBezTo>
                    <a:pt x="16021" y="1389"/>
                    <a:pt x="16021" y="1389"/>
                    <a:pt x="16021" y="1389"/>
                  </a:cubicBezTo>
                  <a:cubicBezTo>
                    <a:pt x="16021" y="1389"/>
                    <a:pt x="16021" y="1389"/>
                    <a:pt x="16021" y="1389"/>
                  </a:cubicBezTo>
                  <a:cubicBezTo>
                    <a:pt x="16164" y="1389"/>
                    <a:pt x="16164" y="1389"/>
                    <a:pt x="16164" y="1389"/>
                  </a:cubicBezTo>
                  <a:cubicBezTo>
                    <a:pt x="16164" y="1389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307" y="1263"/>
                  </a:cubicBezTo>
                  <a:cubicBezTo>
                    <a:pt x="16307" y="1263"/>
                    <a:pt x="16307" y="1263"/>
                    <a:pt x="16307" y="1389"/>
                  </a:cubicBezTo>
                  <a:cubicBezTo>
                    <a:pt x="16307" y="1389"/>
                    <a:pt x="16307" y="1389"/>
                    <a:pt x="16307" y="1389"/>
                  </a:cubicBezTo>
                  <a:cubicBezTo>
                    <a:pt x="16307" y="1389"/>
                    <a:pt x="16307" y="1389"/>
                    <a:pt x="16307" y="1516"/>
                  </a:cubicBezTo>
                  <a:cubicBezTo>
                    <a:pt x="16307" y="1516"/>
                    <a:pt x="16164" y="1516"/>
                    <a:pt x="16164" y="1516"/>
                  </a:cubicBezTo>
                  <a:cubicBezTo>
                    <a:pt x="16164" y="1516"/>
                    <a:pt x="16164" y="1516"/>
                    <a:pt x="16164" y="1642"/>
                  </a:cubicBezTo>
                  <a:cubicBezTo>
                    <a:pt x="16164" y="1642"/>
                    <a:pt x="16164" y="1642"/>
                    <a:pt x="16164" y="1642"/>
                  </a:cubicBezTo>
                  <a:cubicBezTo>
                    <a:pt x="16164" y="1642"/>
                    <a:pt x="16164" y="1642"/>
                    <a:pt x="16021" y="1642"/>
                  </a:cubicBezTo>
                  <a:cubicBezTo>
                    <a:pt x="16021" y="1642"/>
                    <a:pt x="16021" y="1642"/>
                    <a:pt x="16021" y="1642"/>
                  </a:cubicBezTo>
                  <a:cubicBezTo>
                    <a:pt x="16021" y="1642"/>
                    <a:pt x="16021" y="1642"/>
                    <a:pt x="16021" y="1642"/>
                  </a:cubicBezTo>
                  <a:cubicBezTo>
                    <a:pt x="15878" y="1642"/>
                    <a:pt x="15878" y="1642"/>
                    <a:pt x="15878" y="1642"/>
                  </a:cubicBezTo>
                  <a:cubicBezTo>
                    <a:pt x="15878" y="1768"/>
                    <a:pt x="15878" y="1768"/>
                    <a:pt x="15878" y="1768"/>
                  </a:cubicBezTo>
                  <a:cubicBezTo>
                    <a:pt x="15878" y="1768"/>
                    <a:pt x="15878" y="1768"/>
                    <a:pt x="15878" y="1768"/>
                  </a:cubicBezTo>
                  <a:cubicBezTo>
                    <a:pt x="15878" y="1768"/>
                    <a:pt x="16021" y="1768"/>
                    <a:pt x="16021" y="1768"/>
                  </a:cubicBezTo>
                  <a:cubicBezTo>
                    <a:pt x="16164" y="1768"/>
                    <a:pt x="16307" y="1768"/>
                    <a:pt x="16307" y="1768"/>
                  </a:cubicBezTo>
                  <a:cubicBezTo>
                    <a:pt x="16307" y="1768"/>
                    <a:pt x="16307" y="1768"/>
                    <a:pt x="16307" y="1768"/>
                  </a:cubicBezTo>
                  <a:cubicBezTo>
                    <a:pt x="16450" y="1768"/>
                    <a:pt x="16450" y="1768"/>
                    <a:pt x="16593" y="1768"/>
                  </a:cubicBezTo>
                  <a:cubicBezTo>
                    <a:pt x="16593" y="1768"/>
                    <a:pt x="16593" y="1768"/>
                    <a:pt x="16593" y="1768"/>
                  </a:cubicBezTo>
                  <a:cubicBezTo>
                    <a:pt x="16593" y="1768"/>
                    <a:pt x="16593" y="1768"/>
                    <a:pt x="16593" y="1768"/>
                  </a:cubicBezTo>
                  <a:cubicBezTo>
                    <a:pt x="16593" y="1768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736" y="1895"/>
                    <a:pt x="16736" y="1895"/>
                    <a:pt x="16736" y="1895"/>
                  </a:cubicBezTo>
                  <a:cubicBezTo>
                    <a:pt x="16736" y="1895"/>
                    <a:pt x="16736" y="1895"/>
                    <a:pt x="16736" y="1895"/>
                  </a:cubicBezTo>
                  <a:cubicBezTo>
                    <a:pt x="16736" y="1895"/>
                    <a:pt x="16736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450" y="1895"/>
                    <a:pt x="16450" y="1895"/>
                  </a:cubicBezTo>
                  <a:cubicBezTo>
                    <a:pt x="16450" y="1895"/>
                    <a:pt x="16450" y="1895"/>
                    <a:pt x="16450" y="1895"/>
                  </a:cubicBezTo>
                  <a:cubicBezTo>
                    <a:pt x="16450" y="1895"/>
                    <a:pt x="16307" y="1895"/>
                    <a:pt x="16164" y="1895"/>
                  </a:cubicBezTo>
                  <a:cubicBezTo>
                    <a:pt x="16164" y="1895"/>
                    <a:pt x="16021" y="1895"/>
                    <a:pt x="16021" y="1895"/>
                  </a:cubicBezTo>
                  <a:cubicBezTo>
                    <a:pt x="15878" y="1895"/>
                    <a:pt x="15878" y="1895"/>
                    <a:pt x="15878" y="1895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306" y="1642"/>
                    <a:pt x="15306" y="1642"/>
                    <a:pt x="15306" y="1642"/>
                  </a:cubicBezTo>
                  <a:close/>
                  <a:moveTo>
                    <a:pt x="15878" y="2021"/>
                  </a:move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6021" y="2021"/>
                    <a:pt x="16021" y="2021"/>
                    <a:pt x="16021" y="2021"/>
                  </a:cubicBezTo>
                  <a:cubicBezTo>
                    <a:pt x="16164" y="2021"/>
                    <a:pt x="16164" y="2021"/>
                    <a:pt x="16164" y="2147"/>
                  </a:cubicBezTo>
                  <a:cubicBezTo>
                    <a:pt x="16164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274"/>
                    <a:pt x="16450" y="2274"/>
                    <a:pt x="16450" y="2274"/>
                  </a:cubicBezTo>
                  <a:cubicBezTo>
                    <a:pt x="16450" y="2274"/>
                    <a:pt x="16450" y="2274"/>
                    <a:pt x="16450" y="2274"/>
                  </a:cubicBezTo>
                  <a:cubicBezTo>
                    <a:pt x="16450" y="2274"/>
                    <a:pt x="16450" y="2274"/>
                    <a:pt x="16450" y="2274"/>
                  </a:cubicBezTo>
                  <a:cubicBezTo>
                    <a:pt x="16450" y="2274"/>
                    <a:pt x="16450" y="2400"/>
                    <a:pt x="16450" y="2400"/>
                  </a:cubicBezTo>
                  <a:cubicBezTo>
                    <a:pt x="16450" y="2400"/>
                    <a:pt x="16450" y="2400"/>
                    <a:pt x="16450" y="2400"/>
                  </a:cubicBezTo>
                  <a:cubicBezTo>
                    <a:pt x="16450" y="2400"/>
                    <a:pt x="16450" y="2400"/>
                    <a:pt x="16450" y="2400"/>
                  </a:cubicBezTo>
                  <a:cubicBezTo>
                    <a:pt x="16450" y="2400"/>
                    <a:pt x="16450" y="2526"/>
                    <a:pt x="16307" y="2526"/>
                  </a:cubicBezTo>
                  <a:cubicBezTo>
                    <a:pt x="16307" y="2526"/>
                    <a:pt x="16307" y="2526"/>
                    <a:pt x="16307" y="2526"/>
                  </a:cubicBezTo>
                  <a:cubicBezTo>
                    <a:pt x="16307" y="2526"/>
                    <a:pt x="16307" y="2526"/>
                    <a:pt x="16307" y="2526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450" y="2779"/>
                  </a:cubicBezTo>
                  <a:cubicBezTo>
                    <a:pt x="16450" y="2779"/>
                    <a:pt x="16450" y="2779"/>
                    <a:pt x="16450" y="2779"/>
                  </a:cubicBezTo>
                  <a:cubicBezTo>
                    <a:pt x="16450" y="2779"/>
                    <a:pt x="16450" y="2779"/>
                    <a:pt x="16450" y="2779"/>
                  </a:cubicBezTo>
                  <a:cubicBezTo>
                    <a:pt x="16450" y="2905"/>
                    <a:pt x="16450" y="2905"/>
                    <a:pt x="16450" y="2905"/>
                  </a:cubicBezTo>
                  <a:cubicBezTo>
                    <a:pt x="16450" y="2905"/>
                    <a:pt x="16450" y="3032"/>
                    <a:pt x="16450" y="3032"/>
                  </a:cubicBezTo>
                  <a:cubicBezTo>
                    <a:pt x="16450" y="3032"/>
                    <a:pt x="16450" y="3032"/>
                    <a:pt x="16450" y="3158"/>
                  </a:cubicBezTo>
                  <a:cubicBezTo>
                    <a:pt x="16450" y="3158"/>
                    <a:pt x="16450" y="3158"/>
                    <a:pt x="16450" y="3158"/>
                  </a:cubicBezTo>
                  <a:cubicBezTo>
                    <a:pt x="16450" y="3158"/>
                    <a:pt x="16450" y="3158"/>
                    <a:pt x="16450" y="3284"/>
                  </a:cubicBezTo>
                  <a:cubicBezTo>
                    <a:pt x="16450" y="3284"/>
                    <a:pt x="16450" y="3284"/>
                    <a:pt x="16450" y="3284"/>
                  </a:cubicBezTo>
                  <a:cubicBezTo>
                    <a:pt x="16450" y="3537"/>
                    <a:pt x="16450" y="3537"/>
                    <a:pt x="16450" y="3537"/>
                  </a:cubicBezTo>
                  <a:cubicBezTo>
                    <a:pt x="16450" y="3537"/>
                    <a:pt x="16450" y="3537"/>
                    <a:pt x="16450" y="3537"/>
                  </a:cubicBezTo>
                  <a:cubicBezTo>
                    <a:pt x="16450" y="3537"/>
                    <a:pt x="16450" y="3663"/>
                    <a:pt x="16450" y="3663"/>
                  </a:cubicBezTo>
                  <a:cubicBezTo>
                    <a:pt x="16450" y="3663"/>
                    <a:pt x="16450" y="3663"/>
                    <a:pt x="16450" y="3663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916"/>
                  </a:cubicBezTo>
                  <a:cubicBezTo>
                    <a:pt x="16450" y="3916"/>
                    <a:pt x="16450" y="3916"/>
                    <a:pt x="16450" y="3916"/>
                  </a:cubicBezTo>
                  <a:cubicBezTo>
                    <a:pt x="16450" y="3916"/>
                    <a:pt x="16450" y="3916"/>
                    <a:pt x="16450" y="3916"/>
                  </a:cubicBezTo>
                  <a:cubicBezTo>
                    <a:pt x="16450" y="3916"/>
                    <a:pt x="16450" y="3916"/>
                    <a:pt x="16307" y="3916"/>
                  </a:cubicBezTo>
                  <a:cubicBezTo>
                    <a:pt x="16307" y="3916"/>
                    <a:pt x="16307" y="3916"/>
                    <a:pt x="16307" y="3916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663"/>
                    <a:pt x="16307" y="3663"/>
                    <a:pt x="16307" y="3663"/>
                  </a:cubicBezTo>
                  <a:cubicBezTo>
                    <a:pt x="16307" y="3663"/>
                    <a:pt x="16307" y="3663"/>
                    <a:pt x="16307" y="3663"/>
                  </a:cubicBezTo>
                  <a:cubicBezTo>
                    <a:pt x="16307" y="3663"/>
                    <a:pt x="16307" y="3537"/>
                    <a:pt x="16307" y="3537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158"/>
                    <a:pt x="16307" y="3158"/>
                  </a:cubicBezTo>
                  <a:cubicBezTo>
                    <a:pt x="16307" y="3032"/>
                    <a:pt x="16307" y="3032"/>
                    <a:pt x="16307" y="3032"/>
                  </a:cubicBezTo>
                  <a:cubicBezTo>
                    <a:pt x="16307" y="2905"/>
                    <a:pt x="16307" y="2905"/>
                    <a:pt x="16307" y="2905"/>
                  </a:cubicBezTo>
                  <a:cubicBezTo>
                    <a:pt x="16307" y="2905"/>
                    <a:pt x="16307" y="2905"/>
                    <a:pt x="16307" y="2905"/>
                  </a:cubicBezTo>
                  <a:cubicBezTo>
                    <a:pt x="16307" y="2905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653"/>
                  </a:cubicBezTo>
                  <a:cubicBezTo>
                    <a:pt x="16164" y="2653"/>
                    <a:pt x="16164" y="2653"/>
                    <a:pt x="16164" y="2653"/>
                  </a:cubicBezTo>
                  <a:cubicBezTo>
                    <a:pt x="16164" y="2779"/>
                    <a:pt x="16164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905"/>
                    <a:pt x="16164" y="2905"/>
                  </a:cubicBezTo>
                  <a:cubicBezTo>
                    <a:pt x="16164" y="2905"/>
                    <a:pt x="16164" y="2905"/>
                    <a:pt x="16164" y="2905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158"/>
                    <a:pt x="16164" y="3158"/>
                    <a:pt x="16164" y="3158"/>
                  </a:cubicBezTo>
                  <a:cubicBezTo>
                    <a:pt x="16164" y="3284"/>
                    <a:pt x="16164" y="3284"/>
                    <a:pt x="16164" y="3284"/>
                  </a:cubicBezTo>
                  <a:cubicBezTo>
                    <a:pt x="16164" y="3284"/>
                    <a:pt x="16164" y="3284"/>
                    <a:pt x="16164" y="3284"/>
                  </a:cubicBezTo>
                  <a:cubicBezTo>
                    <a:pt x="16164" y="3411"/>
                    <a:pt x="16164" y="3411"/>
                    <a:pt x="16021" y="3411"/>
                  </a:cubicBezTo>
                  <a:cubicBezTo>
                    <a:pt x="16021" y="3411"/>
                    <a:pt x="16021" y="3411"/>
                    <a:pt x="16021" y="3411"/>
                  </a:cubicBezTo>
                  <a:cubicBezTo>
                    <a:pt x="16021" y="3411"/>
                    <a:pt x="16021" y="3411"/>
                    <a:pt x="16021" y="3411"/>
                  </a:cubicBezTo>
                  <a:cubicBezTo>
                    <a:pt x="15878" y="3537"/>
                    <a:pt x="15878" y="3537"/>
                    <a:pt x="15878" y="3537"/>
                  </a:cubicBezTo>
                  <a:cubicBezTo>
                    <a:pt x="15735" y="3537"/>
                    <a:pt x="15735" y="3537"/>
                    <a:pt x="15735" y="3537"/>
                  </a:cubicBezTo>
                  <a:cubicBezTo>
                    <a:pt x="15592" y="3537"/>
                    <a:pt x="15592" y="3537"/>
                    <a:pt x="15592" y="3537"/>
                  </a:cubicBezTo>
                  <a:cubicBezTo>
                    <a:pt x="15449" y="3537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284"/>
                  </a:cubicBezTo>
                  <a:cubicBezTo>
                    <a:pt x="15306" y="3284"/>
                    <a:pt x="15306" y="3284"/>
                    <a:pt x="15306" y="3284"/>
                  </a:cubicBezTo>
                  <a:cubicBezTo>
                    <a:pt x="15306" y="3284"/>
                    <a:pt x="15306" y="3284"/>
                    <a:pt x="15306" y="3158"/>
                  </a:cubicBezTo>
                  <a:cubicBezTo>
                    <a:pt x="15306" y="3158"/>
                    <a:pt x="15306" y="3158"/>
                    <a:pt x="15306" y="3158"/>
                  </a:cubicBezTo>
                  <a:cubicBezTo>
                    <a:pt x="15306" y="3158"/>
                    <a:pt x="15306" y="3158"/>
                    <a:pt x="15306" y="3158"/>
                  </a:cubicBezTo>
                  <a:cubicBezTo>
                    <a:pt x="15306" y="3158"/>
                    <a:pt x="15306" y="3158"/>
                    <a:pt x="15306" y="3032"/>
                  </a:cubicBezTo>
                  <a:cubicBezTo>
                    <a:pt x="15306" y="3032"/>
                    <a:pt x="15306" y="3032"/>
                    <a:pt x="15306" y="3032"/>
                  </a:cubicBezTo>
                  <a:cubicBezTo>
                    <a:pt x="15306" y="3032"/>
                    <a:pt x="15306" y="3032"/>
                    <a:pt x="15306" y="3032"/>
                  </a:cubicBezTo>
                  <a:cubicBezTo>
                    <a:pt x="15306" y="3032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306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3032"/>
                    <a:pt x="15449" y="3032"/>
                    <a:pt x="15449" y="3032"/>
                  </a:cubicBezTo>
                  <a:cubicBezTo>
                    <a:pt x="15449" y="3032"/>
                    <a:pt x="15592" y="2905"/>
                    <a:pt x="15592" y="2905"/>
                  </a:cubicBezTo>
                  <a:cubicBezTo>
                    <a:pt x="15592" y="2905"/>
                    <a:pt x="15592" y="2905"/>
                    <a:pt x="15592" y="2905"/>
                  </a:cubicBezTo>
                  <a:cubicBezTo>
                    <a:pt x="15592" y="2779"/>
                    <a:pt x="15592" y="2779"/>
                    <a:pt x="15592" y="2779"/>
                  </a:cubicBezTo>
                  <a:cubicBezTo>
                    <a:pt x="15592" y="2779"/>
                    <a:pt x="15449" y="2779"/>
                    <a:pt x="15449" y="2779"/>
                  </a:cubicBezTo>
                  <a:cubicBezTo>
                    <a:pt x="15449" y="2779"/>
                    <a:pt x="15306" y="2779"/>
                    <a:pt x="15306" y="2779"/>
                  </a:cubicBezTo>
                  <a:cubicBezTo>
                    <a:pt x="15306" y="2653"/>
                    <a:pt x="15306" y="2653"/>
                    <a:pt x="15306" y="2653"/>
                  </a:cubicBezTo>
                  <a:cubicBezTo>
                    <a:pt x="15306" y="2653"/>
                    <a:pt x="15306" y="2779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163" y="2779"/>
                    <a:pt x="15163" y="2779"/>
                    <a:pt x="15163" y="2779"/>
                  </a:cubicBezTo>
                  <a:cubicBezTo>
                    <a:pt x="15163" y="2779"/>
                    <a:pt x="15163" y="2779"/>
                    <a:pt x="15163" y="2779"/>
                  </a:cubicBezTo>
                  <a:cubicBezTo>
                    <a:pt x="15163" y="2779"/>
                    <a:pt x="15163" y="2779"/>
                    <a:pt x="15163" y="2905"/>
                  </a:cubicBezTo>
                  <a:cubicBezTo>
                    <a:pt x="15163" y="2905"/>
                    <a:pt x="15163" y="2905"/>
                    <a:pt x="15163" y="2905"/>
                  </a:cubicBezTo>
                  <a:cubicBezTo>
                    <a:pt x="15163" y="2905"/>
                    <a:pt x="15163" y="2905"/>
                    <a:pt x="15163" y="2905"/>
                  </a:cubicBezTo>
                  <a:cubicBezTo>
                    <a:pt x="15163" y="2905"/>
                    <a:pt x="15163" y="2905"/>
                    <a:pt x="15163" y="3032"/>
                  </a:cubicBezTo>
                  <a:cubicBezTo>
                    <a:pt x="15163" y="3032"/>
                    <a:pt x="15163" y="3032"/>
                    <a:pt x="15163" y="3158"/>
                  </a:cubicBezTo>
                  <a:cubicBezTo>
                    <a:pt x="15163" y="3158"/>
                    <a:pt x="15163" y="3158"/>
                    <a:pt x="15163" y="3158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411"/>
                    <a:pt x="15163" y="3411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020" y="3789"/>
                  </a:cubicBezTo>
                  <a:cubicBezTo>
                    <a:pt x="15020" y="3789"/>
                    <a:pt x="15020" y="3916"/>
                    <a:pt x="15020" y="3916"/>
                  </a:cubicBezTo>
                  <a:cubicBezTo>
                    <a:pt x="15020" y="3916"/>
                    <a:pt x="15020" y="3916"/>
                    <a:pt x="15020" y="3916"/>
                  </a:cubicBezTo>
                  <a:cubicBezTo>
                    <a:pt x="15020" y="3916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663"/>
                    <a:pt x="15020" y="3663"/>
                  </a:cubicBezTo>
                  <a:cubicBezTo>
                    <a:pt x="15020" y="3663"/>
                    <a:pt x="15020" y="3663"/>
                    <a:pt x="15020" y="3663"/>
                  </a:cubicBezTo>
                  <a:cubicBezTo>
                    <a:pt x="15020" y="3663"/>
                    <a:pt x="15020" y="3663"/>
                    <a:pt x="15020" y="3663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411"/>
                    <a:pt x="15020" y="3411"/>
                    <a:pt x="15020" y="3411"/>
                  </a:cubicBezTo>
                  <a:cubicBezTo>
                    <a:pt x="15020" y="3411"/>
                    <a:pt x="15020" y="3284"/>
                    <a:pt x="15020" y="3284"/>
                  </a:cubicBezTo>
                  <a:cubicBezTo>
                    <a:pt x="15020" y="3284"/>
                    <a:pt x="15020" y="3158"/>
                    <a:pt x="15020" y="3158"/>
                  </a:cubicBezTo>
                  <a:cubicBezTo>
                    <a:pt x="15020" y="3158"/>
                    <a:pt x="15020" y="3158"/>
                    <a:pt x="15020" y="3158"/>
                  </a:cubicBezTo>
                  <a:cubicBezTo>
                    <a:pt x="15020" y="3158"/>
                    <a:pt x="15020" y="3158"/>
                    <a:pt x="15020" y="3032"/>
                  </a:cubicBezTo>
                  <a:cubicBezTo>
                    <a:pt x="15020" y="3032"/>
                    <a:pt x="15020" y="3032"/>
                    <a:pt x="15020" y="2905"/>
                  </a:cubicBezTo>
                  <a:cubicBezTo>
                    <a:pt x="15020" y="2905"/>
                    <a:pt x="15020" y="2905"/>
                    <a:pt x="15020" y="2905"/>
                  </a:cubicBezTo>
                  <a:cubicBezTo>
                    <a:pt x="15020" y="2905"/>
                    <a:pt x="15020" y="2905"/>
                    <a:pt x="15020" y="2779"/>
                  </a:cubicBezTo>
                  <a:cubicBezTo>
                    <a:pt x="15020" y="2779"/>
                    <a:pt x="15020" y="2779"/>
                    <a:pt x="15020" y="2779"/>
                  </a:cubicBezTo>
                  <a:cubicBezTo>
                    <a:pt x="15020" y="2779"/>
                    <a:pt x="15020" y="2779"/>
                    <a:pt x="15020" y="2779"/>
                  </a:cubicBezTo>
                  <a:cubicBezTo>
                    <a:pt x="15020" y="2779"/>
                    <a:pt x="15020" y="2653"/>
                    <a:pt x="15020" y="2653"/>
                  </a:cubicBezTo>
                  <a:cubicBezTo>
                    <a:pt x="15020" y="2653"/>
                    <a:pt x="15163" y="2653"/>
                    <a:pt x="15163" y="2526"/>
                  </a:cubicBezTo>
                  <a:cubicBezTo>
                    <a:pt x="15163" y="2526"/>
                    <a:pt x="15163" y="2526"/>
                    <a:pt x="15163" y="2526"/>
                  </a:cubicBezTo>
                  <a:cubicBezTo>
                    <a:pt x="15163" y="2526"/>
                    <a:pt x="15163" y="2526"/>
                    <a:pt x="15163" y="2526"/>
                  </a:cubicBezTo>
                  <a:cubicBezTo>
                    <a:pt x="15163" y="2526"/>
                    <a:pt x="15163" y="2526"/>
                    <a:pt x="15163" y="2400"/>
                  </a:cubicBezTo>
                  <a:cubicBezTo>
                    <a:pt x="15163" y="2400"/>
                    <a:pt x="15163" y="2400"/>
                    <a:pt x="15163" y="2400"/>
                  </a:cubicBezTo>
                  <a:cubicBezTo>
                    <a:pt x="15163" y="2400"/>
                    <a:pt x="15163" y="2400"/>
                    <a:pt x="15163" y="2400"/>
                  </a:cubicBezTo>
                  <a:cubicBezTo>
                    <a:pt x="15163" y="2274"/>
                    <a:pt x="15163" y="2274"/>
                    <a:pt x="15163" y="2274"/>
                  </a:cubicBezTo>
                  <a:cubicBezTo>
                    <a:pt x="15163" y="2274"/>
                    <a:pt x="15163" y="2274"/>
                    <a:pt x="15163" y="2274"/>
                  </a:cubicBezTo>
                  <a:cubicBezTo>
                    <a:pt x="15163" y="2274"/>
                    <a:pt x="15163" y="2274"/>
                    <a:pt x="15163" y="2147"/>
                  </a:cubicBezTo>
                  <a:cubicBezTo>
                    <a:pt x="15163" y="2147"/>
                    <a:pt x="15163" y="2147"/>
                    <a:pt x="15163" y="2147"/>
                  </a:cubicBezTo>
                  <a:cubicBezTo>
                    <a:pt x="15163" y="2147"/>
                    <a:pt x="15163" y="2147"/>
                    <a:pt x="15306" y="2147"/>
                  </a:cubicBezTo>
                  <a:cubicBezTo>
                    <a:pt x="15306" y="2147"/>
                    <a:pt x="15306" y="2147"/>
                    <a:pt x="15306" y="2147"/>
                  </a:cubicBezTo>
                  <a:cubicBezTo>
                    <a:pt x="15306" y="2147"/>
                    <a:pt x="15306" y="2147"/>
                    <a:pt x="15306" y="2147"/>
                  </a:cubicBezTo>
                  <a:cubicBezTo>
                    <a:pt x="15449" y="2147"/>
                    <a:pt x="15449" y="2021"/>
                    <a:pt x="15449" y="2021"/>
                  </a:cubicBezTo>
                  <a:cubicBezTo>
                    <a:pt x="15592" y="2021"/>
                    <a:pt x="15592" y="2021"/>
                    <a:pt x="15592" y="2021"/>
                  </a:cubicBezTo>
                  <a:cubicBezTo>
                    <a:pt x="15735" y="1895"/>
                    <a:pt x="15735" y="1895"/>
                    <a:pt x="15735" y="1895"/>
                  </a:cubicBezTo>
                  <a:cubicBezTo>
                    <a:pt x="15449" y="1895"/>
                    <a:pt x="15449" y="2021"/>
                    <a:pt x="15306" y="2021"/>
                  </a:cubicBezTo>
                  <a:cubicBezTo>
                    <a:pt x="15163" y="2021"/>
                    <a:pt x="15163" y="2021"/>
                    <a:pt x="15163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4877" y="2021"/>
                    <a:pt x="14877" y="2021"/>
                    <a:pt x="14877" y="2021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768"/>
                  </a:cubicBezTo>
                  <a:cubicBezTo>
                    <a:pt x="14877" y="1768"/>
                    <a:pt x="14877" y="1768"/>
                    <a:pt x="14877" y="1768"/>
                  </a:cubicBezTo>
                  <a:cubicBezTo>
                    <a:pt x="14877" y="1768"/>
                    <a:pt x="14877" y="1768"/>
                    <a:pt x="14877" y="1768"/>
                  </a:cubicBezTo>
                  <a:cubicBezTo>
                    <a:pt x="14877" y="1768"/>
                    <a:pt x="15020" y="1768"/>
                    <a:pt x="15020" y="1768"/>
                  </a:cubicBezTo>
                  <a:cubicBezTo>
                    <a:pt x="15020" y="1768"/>
                    <a:pt x="15020" y="1768"/>
                    <a:pt x="15020" y="1768"/>
                  </a:cubicBezTo>
                  <a:cubicBezTo>
                    <a:pt x="15306" y="1768"/>
                    <a:pt x="15306" y="1768"/>
                    <a:pt x="15306" y="1768"/>
                  </a:cubicBezTo>
                  <a:cubicBezTo>
                    <a:pt x="15306" y="1768"/>
                    <a:pt x="15306" y="1768"/>
                    <a:pt x="15306" y="1768"/>
                  </a:cubicBezTo>
                  <a:cubicBezTo>
                    <a:pt x="15449" y="1768"/>
                    <a:pt x="15449" y="1768"/>
                    <a:pt x="15449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642"/>
                    <a:pt x="15735" y="1642"/>
                    <a:pt x="15735" y="1642"/>
                  </a:cubicBezTo>
                  <a:cubicBezTo>
                    <a:pt x="15592" y="1642"/>
                    <a:pt x="15449" y="1642"/>
                    <a:pt x="15449" y="1642"/>
                  </a:cubicBezTo>
                  <a:cubicBezTo>
                    <a:pt x="15449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878" y="2021"/>
                    <a:pt x="15878" y="2021"/>
                    <a:pt x="15878" y="2021"/>
                  </a:cubicBezTo>
                  <a:close/>
                  <a:moveTo>
                    <a:pt x="15306" y="2400"/>
                  </a:move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449" y="2274"/>
                  </a:cubicBezTo>
                  <a:cubicBezTo>
                    <a:pt x="15449" y="2274"/>
                    <a:pt x="15592" y="2147"/>
                    <a:pt x="15592" y="2147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449" y="2274"/>
                    <a:pt x="15449" y="2274"/>
                    <a:pt x="15449" y="2400"/>
                  </a:cubicBezTo>
                  <a:cubicBezTo>
                    <a:pt x="15449" y="2400"/>
                    <a:pt x="15449" y="2400"/>
                    <a:pt x="15449" y="2400"/>
                  </a:cubicBezTo>
                  <a:cubicBezTo>
                    <a:pt x="15449" y="2400"/>
                    <a:pt x="15449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lose/>
                  <a:moveTo>
                    <a:pt x="15592" y="2400"/>
                  </a:moveTo>
                  <a:cubicBezTo>
                    <a:pt x="15592" y="2653"/>
                    <a:pt x="15592" y="2653"/>
                    <a:pt x="15592" y="2653"/>
                  </a:cubicBezTo>
                  <a:cubicBezTo>
                    <a:pt x="15592" y="2653"/>
                    <a:pt x="15592" y="2653"/>
                    <a:pt x="15592" y="2653"/>
                  </a:cubicBezTo>
                  <a:cubicBezTo>
                    <a:pt x="15449" y="2653"/>
                    <a:pt x="15449" y="2653"/>
                    <a:pt x="15449" y="2653"/>
                  </a:cubicBezTo>
                  <a:cubicBezTo>
                    <a:pt x="15449" y="2653"/>
                    <a:pt x="15449" y="2653"/>
                    <a:pt x="15449" y="2653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306" y="2526"/>
                    <a:pt x="15306" y="2526"/>
                  </a:cubicBezTo>
                  <a:cubicBezTo>
                    <a:pt x="15306" y="2526"/>
                    <a:pt x="15306" y="2526"/>
                    <a:pt x="15306" y="2526"/>
                  </a:cubicBezTo>
                  <a:cubicBezTo>
                    <a:pt x="15306" y="2526"/>
                    <a:pt x="15306" y="2526"/>
                    <a:pt x="15306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592" y="2400"/>
                    <a:pt x="15592" y="2400"/>
                    <a:pt x="15592" y="2400"/>
                  </a:cubicBezTo>
                  <a:close/>
                  <a:moveTo>
                    <a:pt x="16021" y="3158"/>
                  </a:moveTo>
                  <a:cubicBezTo>
                    <a:pt x="16021" y="3158"/>
                    <a:pt x="16021" y="3158"/>
                    <a:pt x="16021" y="3158"/>
                  </a:cubicBezTo>
                  <a:cubicBezTo>
                    <a:pt x="16021" y="3158"/>
                    <a:pt x="16021" y="3158"/>
                    <a:pt x="16021" y="3158"/>
                  </a:cubicBezTo>
                  <a:cubicBezTo>
                    <a:pt x="16021" y="3158"/>
                    <a:pt x="16021" y="3284"/>
                    <a:pt x="16021" y="3284"/>
                  </a:cubicBezTo>
                  <a:cubicBezTo>
                    <a:pt x="16021" y="3284"/>
                    <a:pt x="16021" y="3284"/>
                    <a:pt x="15878" y="3284"/>
                  </a:cubicBezTo>
                  <a:cubicBezTo>
                    <a:pt x="15878" y="3284"/>
                    <a:pt x="15878" y="3284"/>
                    <a:pt x="15878" y="3284"/>
                  </a:cubicBezTo>
                  <a:cubicBezTo>
                    <a:pt x="15878" y="3284"/>
                    <a:pt x="15878" y="3284"/>
                    <a:pt x="15878" y="3284"/>
                  </a:cubicBezTo>
                  <a:cubicBezTo>
                    <a:pt x="15878" y="3411"/>
                    <a:pt x="15735" y="3411"/>
                    <a:pt x="15735" y="3411"/>
                  </a:cubicBezTo>
                  <a:cubicBezTo>
                    <a:pt x="15592" y="3411"/>
                    <a:pt x="15592" y="3411"/>
                    <a:pt x="15592" y="3284"/>
                  </a:cubicBezTo>
                  <a:cubicBezTo>
                    <a:pt x="15592" y="3284"/>
                    <a:pt x="15592" y="3284"/>
                    <a:pt x="15449" y="3284"/>
                  </a:cubicBezTo>
                  <a:cubicBezTo>
                    <a:pt x="15449" y="3284"/>
                    <a:pt x="15449" y="3284"/>
                    <a:pt x="15449" y="3284"/>
                  </a:cubicBezTo>
                  <a:cubicBezTo>
                    <a:pt x="15449" y="3284"/>
                    <a:pt x="15449" y="3284"/>
                    <a:pt x="15449" y="3284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592" y="3158"/>
                    <a:pt x="15592" y="3158"/>
                    <a:pt x="15735" y="3158"/>
                  </a:cubicBezTo>
                  <a:cubicBezTo>
                    <a:pt x="15735" y="3158"/>
                    <a:pt x="15735" y="3032"/>
                    <a:pt x="15878" y="3032"/>
                  </a:cubicBezTo>
                  <a:cubicBezTo>
                    <a:pt x="15878" y="3032"/>
                    <a:pt x="15878" y="3032"/>
                    <a:pt x="15878" y="3032"/>
                  </a:cubicBezTo>
                  <a:cubicBezTo>
                    <a:pt x="15878" y="3032"/>
                    <a:pt x="15878" y="3032"/>
                    <a:pt x="15878" y="3158"/>
                  </a:cubicBezTo>
                  <a:cubicBezTo>
                    <a:pt x="15878" y="3158"/>
                    <a:pt x="16021" y="3158"/>
                    <a:pt x="16021" y="3158"/>
                  </a:cubicBezTo>
                  <a:close/>
                  <a:moveTo>
                    <a:pt x="4577" y="9095"/>
                  </a:moveTo>
                  <a:cubicBezTo>
                    <a:pt x="4434" y="9221"/>
                    <a:pt x="4434" y="9221"/>
                    <a:pt x="4434" y="9221"/>
                  </a:cubicBezTo>
                  <a:cubicBezTo>
                    <a:pt x="4434" y="9221"/>
                    <a:pt x="4291" y="9221"/>
                    <a:pt x="4291" y="9221"/>
                  </a:cubicBezTo>
                  <a:cubicBezTo>
                    <a:pt x="4291" y="9221"/>
                    <a:pt x="4148" y="9221"/>
                    <a:pt x="4148" y="9221"/>
                  </a:cubicBezTo>
                  <a:cubicBezTo>
                    <a:pt x="4148" y="9221"/>
                    <a:pt x="4148" y="9221"/>
                    <a:pt x="4148" y="9221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291" y="8968"/>
                    <a:pt x="4434" y="8968"/>
                    <a:pt x="4434" y="8968"/>
                  </a:cubicBezTo>
                  <a:cubicBezTo>
                    <a:pt x="4434" y="8968"/>
                    <a:pt x="4434" y="8968"/>
                    <a:pt x="4434" y="8968"/>
                  </a:cubicBezTo>
                  <a:cubicBezTo>
                    <a:pt x="4434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721" y="8968"/>
                    <a:pt x="4721" y="8968"/>
                  </a:cubicBezTo>
                  <a:cubicBezTo>
                    <a:pt x="4721" y="8968"/>
                    <a:pt x="4721" y="8968"/>
                    <a:pt x="4721" y="8968"/>
                  </a:cubicBezTo>
                  <a:cubicBezTo>
                    <a:pt x="4721" y="8968"/>
                    <a:pt x="4721" y="8968"/>
                    <a:pt x="4721" y="8968"/>
                  </a:cubicBezTo>
                  <a:cubicBezTo>
                    <a:pt x="4721" y="8968"/>
                    <a:pt x="4864" y="8968"/>
                    <a:pt x="4864" y="8968"/>
                  </a:cubicBezTo>
                  <a:cubicBezTo>
                    <a:pt x="4864" y="8842"/>
                    <a:pt x="4864" y="8842"/>
                    <a:pt x="4864" y="8842"/>
                  </a:cubicBezTo>
                  <a:cubicBezTo>
                    <a:pt x="4864" y="8842"/>
                    <a:pt x="4864" y="8716"/>
                    <a:pt x="4864" y="8716"/>
                  </a:cubicBezTo>
                  <a:cubicBezTo>
                    <a:pt x="4864" y="8716"/>
                    <a:pt x="4864" y="8589"/>
                    <a:pt x="5007" y="8589"/>
                  </a:cubicBezTo>
                  <a:cubicBezTo>
                    <a:pt x="5007" y="8589"/>
                    <a:pt x="5007" y="8589"/>
                    <a:pt x="5007" y="8463"/>
                  </a:cubicBezTo>
                  <a:cubicBezTo>
                    <a:pt x="5007" y="8463"/>
                    <a:pt x="5007" y="8463"/>
                    <a:pt x="5007" y="8337"/>
                  </a:cubicBezTo>
                  <a:cubicBezTo>
                    <a:pt x="5007" y="8337"/>
                    <a:pt x="5150" y="8337"/>
                    <a:pt x="5150" y="8337"/>
                  </a:cubicBezTo>
                  <a:cubicBezTo>
                    <a:pt x="5150" y="8337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084"/>
                  </a:cubicBezTo>
                  <a:cubicBezTo>
                    <a:pt x="5150" y="8084"/>
                    <a:pt x="5150" y="8211"/>
                    <a:pt x="5150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5150" y="8211"/>
                    <a:pt x="5007" y="8211"/>
                    <a:pt x="5007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4864" y="8211"/>
                    <a:pt x="4864" y="8337"/>
                    <a:pt x="4864" y="8337"/>
                  </a:cubicBezTo>
                  <a:cubicBezTo>
                    <a:pt x="4864" y="8337"/>
                    <a:pt x="4721" y="8337"/>
                    <a:pt x="4721" y="8337"/>
                  </a:cubicBezTo>
                  <a:cubicBezTo>
                    <a:pt x="4721" y="8337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589"/>
                    <a:pt x="4721" y="8589"/>
                    <a:pt x="4721" y="8589"/>
                  </a:cubicBezTo>
                  <a:cubicBezTo>
                    <a:pt x="4721" y="8589"/>
                    <a:pt x="4577" y="8589"/>
                    <a:pt x="4577" y="8589"/>
                  </a:cubicBezTo>
                  <a:cubicBezTo>
                    <a:pt x="4577" y="8589"/>
                    <a:pt x="4577" y="8589"/>
                    <a:pt x="4577" y="8589"/>
                  </a:cubicBezTo>
                  <a:cubicBezTo>
                    <a:pt x="4577" y="8589"/>
                    <a:pt x="4577" y="8589"/>
                    <a:pt x="4577" y="8463"/>
                  </a:cubicBezTo>
                  <a:cubicBezTo>
                    <a:pt x="4577" y="8463"/>
                    <a:pt x="4577" y="8463"/>
                    <a:pt x="4577" y="8463"/>
                  </a:cubicBezTo>
                  <a:cubicBezTo>
                    <a:pt x="4577" y="8463"/>
                    <a:pt x="4577" y="8463"/>
                    <a:pt x="4577" y="8463"/>
                  </a:cubicBezTo>
                  <a:cubicBezTo>
                    <a:pt x="4434" y="8463"/>
                    <a:pt x="4434" y="8463"/>
                    <a:pt x="4434" y="8463"/>
                  </a:cubicBezTo>
                  <a:cubicBezTo>
                    <a:pt x="4434" y="8463"/>
                    <a:pt x="4434" y="8463"/>
                    <a:pt x="4434" y="8463"/>
                  </a:cubicBezTo>
                  <a:cubicBezTo>
                    <a:pt x="4434" y="8463"/>
                    <a:pt x="4434" y="8463"/>
                    <a:pt x="4434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716"/>
                    <a:pt x="4291" y="8716"/>
                  </a:cubicBezTo>
                  <a:cubicBezTo>
                    <a:pt x="4291" y="8716"/>
                    <a:pt x="4291" y="8716"/>
                    <a:pt x="4291" y="8716"/>
                  </a:cubicBezTo>
                  <a:cubicBezTo>
                    <a:pt x="4148" y="8716"/>
                    <a:pt x="4148" y="8716"/>
                    <a:pt x="4148" y="8716"/>
                  </a:cubicBezTo>
                  <a:cubicBezTo>
                    <a:pt x="4148" y="8716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968"/>
                  </a:cubicBezTo>
                  <a:cubicBezTo>
                    <a:pt x="4005" y="8968"/>
                    <a:pt x="4005" y="8842"/>
                    <a:pt x="4005" y="8842"/>
                  </a:cubicBezTo>
                  <a:cubicBezTo>
                    <a:pt x="4005" y="8842"/>
                    <a:pt x="4005" y="8842"/>
                    <a:pt x="4005" y="8842"/>
                  </a:cubicBezTo>
                  <a:cubicBezTo>
                    <a:pt x="4005" y="8842"/>
                    <a:pt x="4005" y="8842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3862" y="8716"/>
                    <a:pt x="3862" y="8842"/>
                    <a:pt x="3862" y="8842"/>
                  </a:cubicBezTo>
                  <a:cubicBezTo>
                    <a:pt x="3862" y="8842"/>
                    <a:pt x="3719" y="8968"/>
                    <a:pt x="3719" y="8968"/>
                  </a:cubicBezTo>
                  <a:cubicBezTo>
                    <a:pt x="3719" y="9095"/>
                    <a:pt x="3719" y="9095"/>
                    <a:pt x="3719" y="9095"/>
                  </a:cubicBezTo>
                  <a:cubicBezTo>
                    <a:pt x="3719" y="9095"/>
                    <a:pt x="3576" y="9221"/>
                    <a:pt x="3576" y="9221"/>
                  </a:cubicBezTo>
                  <a:cubicBezTo>
                    <a:pt x="3576" y="9221"/>
                    <a:pt x="3576" y="9221"/>
                    <a:pt x="3576" y="9221"/>
                  </a:cubicBezTo>
                  <a:cubicBezTo>
                    <a:pt x="3576" y="9221"/>
                    <a:pt x="3433" y="9221"/>
                    <a:pt x="3433" y="9221"/>
                  </a:cubicBezTo>
                  <a:cubicBezTo>
                    <a:pt x="3433" y="9221"/>
                    <a:pt x="3433" y="9221"/>
                    <a:pt x="3433" y="9221"/>
                  </a:cubicBezTo>
                  <a:cubicBezTo>
                    <a:pt x="3433" y="9221"/>
                    <a:pt x="3433" y="9095"/>
                    <a:pt x="3433" y="9095"/>
                  </a:cubicBezTo>
                  <a:cubicBezTo>
                    <a:pt x="3433" y="9095"/>
                    <a:pt x="3433" y="9095"/>
                    <a:pt x="3433" y="9095"/>
                  </a:cubicBezTo>
                  <a:cubicBezTo>
                    <a:pt x="3433" y="9095"/>
                    <a:pt x="3433" y="9095"/>
                    <a:pt x="3433" y="9095"/>
                  </a:cubicBezTo>
                  <a:cubicBezTo>
                    <a:pt x="3433" y="9095"/>
                    <a:pt x="3290" y="9095"/>
                    <a:pt x="3290" y="9095"/>
                  </a:cubicBezTo>
                  <a:cubicBezTo>
                    <a:pt x="3290" y="9095"/>
                    <a:pt x="3290" y="9095"/>
                    <a:pt x="3290" y="8968"/>
                  </a:cubicBezTo>
                  <a:cubicBezTo>
                    <a:pt x="3290" y="9095"/>
                    <a:pt x="3433" y="8968"/>
                    <a:pt x="3433" y="8968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576" y="8842"/>
                    <a:pt x="3576" y="8842"/>
                  </a:cubicBezTo>
                  <a:cubicBezTo>
                    <a:pt x="3576" y="8842"/>
                    <a:pt x="3576" y="8842"/>
                    <a:pt x="3576" y="8842"/>
                  </a:cubicBezTo>
                  <a:cubicBezTo>
                    <a:pt x="3576" y="8842"/>
                    <a:pt x="3576" y="8842"/>
                    <a:pt x="3576" y="8842"/>
                  </a:cubicBezTo>
                  <a:cubicBezTo>
                    <a:pt x="3576" y="8842"/>
                    <a:pt x="3719" y="8842"/>
                    <a:pt x="3719" y="8842"/>
                  </a:cubicBezTo>
                  <a:cubicBezTo>
                    <a:pt x="3719" y="8842"/>
                    <a:pt x="3719" y="8716"/>
                    <a:pt x="3719" y="8716"/>
                  </a:cubicBezTo>
                  <a:cubicBezTo>
                    <a:pt x="3862" y="8716"/>
                    <a:pt x="3862" y="8589"/>
                    <a:pt x="3862" y="8589"/>
                  </a:cubicBezTo>
                  <a:cubicBezTo>
                    <a:pt x="3862" y="8589"/>
                    <a:pt x="3862" y="8589"/>
                    <a:pt x="4005" y="8589"/>
                  </a:cubicBezTo>
                  <a:cubicBezTo>
                    <a:pt x="4005" y="8589"/>
                    <a:pt x="4005" y="8589"/>
                    <a:pt x="4005" y="8589"/>
                  </a:cubicBezTo>
                  <a:cubicBezTo>
                    <a:pt x="4005" y="8589"/>
                    <a:pt x="4005" y="8463"/>
                    <a:pt x="4148" y="8463"/>
                  </a:cubicBezTo>
                  <a:cubicBezTo>
                    <a:pt x="4148" y="8463"/>
                    <a:pt x="4148" y="8463"/>
                    <a:pt x="4148" y="8463"/>
                  </a:cubicBezTo>
                  <a:cubicBezTo>
                    <a:pt x="4148" y="8337"/>
                    <a:pt x="4148" y="8337"/>
                    <a:pt x="4148" y="8337"/>
                  </a:cubicBezTo>
                  <a:cubicBezTo>
                    <a:pt x="4148" y="8337"/>
                    <a:pt x="4148" y="8337"/>
                    <a:pt x="4148" y="8337"/>
                  </a:cubicBezTo>
                  <a:cubicBezTo>
                    <a:pt x="4148" y="8211"/>
                    <a:pt x="4148" y="8211"/>
                    <a:pt x="4148" y="8211"/>
                  </a:cubicBezTo>
                  <a:cubicBezTo>
                    <a:pt x="4148" y="8211"/>
                    <a:pt x="4148" y="8211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291" y="7958"/>
                  </a:cubicBezTo>
                  <a:cubicBezTo>
                    <a:pt x="4291" y="7958"/>
                    <a:pt x="4291" y="7958"/>
                    <a:pt x="4291" y="7958"/>
                  </a:cubicBezTo>
                  <a:cubicBezTo>
                    <a:pt x="4291" y="7958"/>
                    <a:pt x="4291" y="7958"/>
                    <a:pt x="4291" y="7958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148" y="7832"/>
                    <a:pt x="4148" y="7705"/>
                  </a:cubicBezTo>
                  <a:cubicBezTo>
                    <a:pt x="4148" y="7705"/>
                    <a:pt x="4148" y="7705"/>
                    <a:pt x="4148" y="7705"/>
                  </a:cubicBezTo>
                  <a:cubicBezTo>
                    <a:pt x="4148" y="7705"/>
                    <a:pt x="4291" y="7705"/>
                    <a:pt x="4291" y="7705"/>
                  </a:cubicBezTo>
                  <a:cubicBezTo>
                    <a:pt x="4434" y="7705"/>
                    <a:pt x="4434" y="7705"/>
                    <a:pt x="4434" y="7705"/>
                  </a:cubicBezTo>
                  <a:cubicBezTo>
                    <a:pt x="4434" y="7705"/>
                    <a:pt x="4577" y="7705"/>
                    <a:pt x="4577" y="7705"/>
                  </a:cubicBezTo>
                  <a:cubicBezTo>
                    <a:pt x="4577" y="7705"/>
                    <a:pt x="4721" y="7579"/>
                    <a:pt x="4721" y="7579"/>
                  </a:cubicBezTo>
                  <a:cubicBezTo>
                    <a:pt x="4721" y="7579"/>
                    <a:pt x="4864" y="7579"/>
                    <a:pt x="4864" y="7579"/>
                  </a:cubicBezTo>
                  <a:cubicBezTo>
                    <a:pt x="4864" y="7579"/>
                    <a:pt x="4864" y="7579"/>
                    <a:pt x="4864" y="7579"/>
                  </a:cubicBezTo>
                  <a:cubicBezTo>
                    <a:pt x="4864" y="7579"/>
                    <a:pt x="4864" y="7453"/>
                    <a:pt x="5007" y="7453"/>
                  </a:cubicBezTo>
                  <a:cubicBezTo>
                    <a:pt x="5007" y="7453"/>
                    <a:pt x="5007" y="7453"/>
                    <a:pt x="5150" y="7453"/>
                  </a:cubicBezTo>
                  <a:cubicBezTo>
                    <a:pt x="5150" y="7453"/>
                    <a:pt x="5150" y="7453"/>
                    <a:pt x="5150" y="7453"/>
                  </a:cubicBezTo>
                  <a:cubicBezTo>
                    <a:pt x="5150" y="7326"/>
                    <a:pt x="5150" y="7326"/>
                    <a:pt x="5150" y="7326"/>
                  </a:cubicBezTo>
                  <a:cubicBezTo>
                    <a:pt x="5293" y="7326"/>
                    <a:pt x="5293" y="7326"/>
                    <a:pt x="5293" y="7326"/>
                  </a:cubicBezTo>
                  <a:cubicBezTo>
                    <a:pt x="5293" y="7326"/>
                    <a:pt x="5293" y="7326"/>
                    <a:pt x="5293" y="7326"/>
                  </a:cubicBezTo>
                  <a:cubicBezTo>
                    <a:pt x="5293" y="7453"/>
                    <a:pt x="5293" y="7453"/>
                    <a:pt x="5293" y="7453"/>
                  </a:cubicBezTo>
                  <a:cubicBezTo>
                    <a:pt x="5293" y="7453"/>
                    <a:pt x="5293" y="7453"/>
                    <a:pt x="5293" y="7453"/>
                  </a:cubicBezTo>
                  <a:cubicBezTo>
                    <a:pt x="5436" y="7453"/>
                    <a:pt x="5293" y="7579"/>
                    <a:pt x="5293" y="7579"/>
                  </a:cubicBezTo>
                  <a:cubicBezTo>
                    <a:pt x="5293" y="7579"/>
                    <a:pt x="5293" y="7579"/>
                    <a:pt x="5150" y="7579"/>
                  </a:cubicBezTo>
                  <a:cubicBezTo>
                    <a:pt x="5150" y="7579"/>
                    <a:pt x="5150" y="7579"/>
                    <a:pt x="5150" y="7705"/>
                  </a:cubicBezTo>
                  <a:cubicBezTo>
                    <a:pt x="5007" y="7705"/>
                    <a:pt x="4864" y="7705"/>
                    <a:pt x="4864" y="7832"/>
                  </a:cubicBezTo>
                  <a:cubicBezTo>
                    <a:pt x="4864" y="7832"/>
                    <a:pt x="4864" y="7832"/>
                    <a:pt x="4864" y="7832"/>
                  </a:cubicBezTo>
                  <a:cubicBezTo>
                    <a:pt x="4864" y="7832"/>
                    <a:pt x="4864" y="7832"/>
                    <a:pt x="4864" y="7832"/>
                  </a:cubicBezTo>
                  <a:cubicBezTo>
                    <a:pt x="4864" y="7832"/>
                    <a:pt x="4864" y="7832"/>
                    <a:pt x="4864" y="7958"/>
                  </a:cubicBezTo>
                  <a:cubicBezTo>
                    <a:pt x="4864" y="7958"/>
                    <a:pt x="4864" y="7958"/>
                    <a:pt x="4864" y="8084"/>
                  </a:cubicBezTo>
                  <a:cubicBezTo>
                    <a:pt x="4864" y="8084"/>
                    <a:pt x="4864" y="8084"/>
                    <a:pt x="4864" y="8084"/>
                  </a:cubicBezTo>
                  <a:cubicBezTo>
                    <a:pt x="5007" y="8084"/>
                    <a:pt x="5007" y="8084"/>
                    <a:pt x="5007" y="8084"/>
                  </a:cubicBezTo>
                  <a:cubicBezTo>
                    <a:pt x="5007" y="8084"/>
                    <a:pt x="5150" y="8084"/>
                    <a:pt x="5150" y="7958"/>
                  </a:cubicBezTo>
                  <a:cubicBezTo>
                    <a:pt x="5150" y="7958"/>
                    <a:pt x="5293" y="7958"/>
                    <a:pt x="5293" y="7958"/>
                  </a:cubicBezTo>
                  <a:cubicBezTo>
                    <a:pt x="5293" y="7958"/>
                    <a:pt x="5293" y="7958"/>
                    <a:pt x="5293" y="7958"/>
                  </a:cubicBezTo>
                  <a:cubicBezTo>
                    <a:pt x="5436" y="7958"/>
                    <a:pt x="5436" y="7958"/>
                    <a:pt x="5436" y="7958"/>
                  </a:cubicBezTo>
                  <a:cubicBezTo>
                    <a:pt x="5436" y="7958"/>
                    <a:pt x="5436" y="7958"/>
                    <a:pt x="5436" y="7958"/>
                  </a:cubicBezTo>
                  <a:cubicBezTo>
                    <a:pt x="5436" y="7958"/>
                    <a:pt x="5579" y="7958"/>
                    <a:pt x="5579" y="7958"/>
                  </a:cubicBezTo>
                  <a:cubicBezTo>
                    <a:pt x="5579" y="7958"/>
                    <a:pt x="5579" y="7958"/>
                    <a:pt x="5579" y="7958"/>
                  </a:cubicBezTo>
                  <a:cubicBezTo>
                    <a:pt x="5579" y="8084"/>
                    <a:pt x="5579" y="8084"/>
                    <a:pt x="5579" y="8084"/>
                  </a:cubicBezTo>
                  <a:cubicBezTo>
                    <a:pt x="5579" y="8084"/>
                    <a:pt x="5579" y="8084"/>
                    <a:pt x="5579" y="8211"/>
                  </a:cubicBezTo>
                  <a:cubicBezTo>
                    <a:pt x="5436" y="8211"/>
                    <a:pt x="5436" y="8211"/>
                    <a:pt x="5436" y="8211"/>
                  </a:cubicBezTo>
                  <a:cubicBezTo>
                    <a:pt x="5436" y="8211"/>
                    <a:pt x="5436" y="8337"/>
                    <a:pt x="5436" y="8337"/>
                  </a:cubicBezTo>
                  <a:cubicBezTo>
                    <a:pt x="5436" y="8337"/>
                    <a:pt x="5436" y="8337"/>
                    <a:pt x="5436" y="8337"/>
                  </a:cubicBezTo>
                  <a:cubicBezTo>
                    <a:pt x="5293" y="8463"/>
                    <a:pt x="5293" y="8463"/>
                    <a:pt x="5293" y="8463"/>
                  </a:cubicBezTo>
                  <a:cubicBezTo>
                    <a:pt x="5293" y="8463"/>
                    <a:pt x="5293" y="8589"/>
                    <a:pt x="5293" y="8589"/>
                  </a:cubicBezTo>
                  <a:cubicBezTo>
                    <a:pt x="5293" y="8589"/>
                    <a:pt x="5150" y="8716"/>
                    <a:pt x="5150" y="8716"/>
                  </a:cubicBezTo>
                  <a:cubicBezTo>
                    <a:pt x="5150" y="8842"/>
                    <a:pt x="5150" y="8842"/>
                    <a:pt x="5150" y="8842"/>
                  </a:cubicBezTo>
                  <a:cubicBezTo>
                    <a:pt x="5150" y="8842"/>
                    <a:pt x="5150" y="8968"/>
                    <a:pt x="5150" y="8968"/>
                  </a:cubicBezTo>
                  <a:cubicBezTo>
                    <a:pt x="5007" y="8968"/>
                    <a:pt x="5007" y="9095"/>
                    <a:pt x="5007" y="9095"/>
                  </a:cubicBezTo>
                  <a:cubicBezTo>
                    <a:pt x="5007" y="9095"/>
                    <a:pt x="5007" y="9095"/>
                    <a:pt x="5007" y="9095"/>
                  </a:cubicBezTo>
                  <a:cubicBezTo>
                    <a:pt x="5007" y="9221"/>
                    <a:pt x="5007" y="9221"/>
                    <a:pt x="5007" y="9221"/>
                  </a:cubicBezTo>
                  <a:cubicBezTo>
                    <a:pt x="5007" y="9221"/>
                    <a:pt x="4864" y="9221"/>
                    <a:pt x="4864" y="9221"/>
                  </a:cubicBezTo>
                  <a:cubicBezTo>
                    <a:pt x="4864" y="9221"/>
                    <a:pt x="4864" y="9221"/>
                    <a:pt x="4864" y="9221"/>
                  </a:cubicBezTo>
                  <a:cubicBezTo>
                    <a:pt x="4721" y="9221"/>
                    <a:pt x="4721" y="9221"/>
                    <a:pt x="4721" y="9221"/>
                  </a:cubicBezTo>
                  <a:cubicBezTo>
                    <a:pt x="4721" y="9095"/>
                    <a:pt x="4721" y="9095"/>
                    <a:pt x="4721" y="9095"/>
                  </a:cubicBezTo>
                  <a:cubicBezTo>
                    <a:pt x="4721" y="9095"/>
                    <a:pt x="4721" y="9095"/>
                    <a:pt x="4721" y="9095"/>
                  </a:cubicBezTo>
                  <a:cubicBezTo>
                    <a:pt x="4721" y="8968"/>
                    <a:pt x="4577" y="8968"/>
                    <a:pt x="4577" y="8968"/>
                  </a:cubicBezTo>
                  <a:cubicBezTo>
                    <a:pt x="4577" y="8968"/>
                    <a:pt x="4577" y="9095"/>
                    <a:pt x="4577" y="9095"/>
                  </a:cubicBezTo>
                  <a:cubicBezTo>
                    <a:pt x="4577" y="9095"/>
                    <a:pt x="4577" y="9095"/>
                    <a:pt x="4577" y="9095"/>
                  </a:cubicBezTo>
                  <a:close/>
                  <a:moveTo>
                    <a:pt x="4291" y="8084"/>
                  </a:moveTo>
                  <a:cubicBezTo>
                    <a:pt x="4291" y="8084"/>
                    <a:pt x="4291" y="8084"/>
                    <a:pt x="4291" y="7958"/>
                  </a:cubicBezTo>
                  <a:cubicBezTo>
                    <a:pt x="4434" y="7958"/>
                    <a:pt x="4434" y="7958"/>
                    <a:pt x="4434" y="7958"/>
                  </a:cubicBezTo>
                  <a:cubicBezTo>
                    <a:pt x="4577" y="7958"/>
                    <a:pt x="4577" y="7958"/>
                    <a:pt x="4577" y="7958"/>
                  </a:cubicBezTo>
                  <a:cubicBezTo>
                    <a:pt x="4577" y="7958"/>
                    <a:pt x="4577" y="7958"/>
                    <a:pt x="4721" y="7958"/>
                  </a:cubicBezTo>
                  <a:cubicBezTo>
                    <a:pt x="4721" y="7958"/>
                    <a:pt x="4721" y="7958"/>
                    <a:pt x="4721" y="7958"/>
                  </a:cubicBezTo>
                  <a:cubicBezTo>
                    <a:pt x="4721" y="7958"/>
                    <a:pt x="4721" y="7958"/>
                    <a:pt x="4721" y="8084"/>
                  </a:cubicBezTo>
                  <a:cubicBezTo>
                    <a:pt x="4721" y="8084"/>
                    <a:pt x="4721" y="8211"/>
                    <a:pt x="4721" y="8211"/>
                  </a:cubicBezTo>
                  <a:cubicBezTo>
                    <a:pt x="4721" y="8211"/>
                    <a:pt x="4721" y="8211"/>
                    <a:pt x="4721" y="8211"/>
                  </a:cubicBezTo>
                  <a:cubicBezTo>
                    <a:pt x="4721" y="8211"/>
                    <a:pt x="4577" y="8211"/>
                    <a:pt x="4577" y="8211"/>
                  </a:cubicBezTo>
                  <a:cubicBezTo>
                    <a:pt x="4434" y="8211"/>
                    <a:pt x="4434" y="8337"/>
                    <a:pt x="4434" y="8337"/>
                  </a:cubicBezTo>
                  <a:cubicBezTo>
                    <a:pt x="4434" y="8337"/>
                    <a:pt x="4434" y="8337"/>
                    <a:pt x="4434" y="8337"/>
                  </a:cubicBezTo>
                  <a:cubicBezTo>
                    <a:pt x="4434" y="8337"/>
                    <a:pt x="4291" y="8211"/>
                    <a:pt x="4291" y="8211"/>
                  </a:cubicBezTo>
                  <a:cubicBezTo>
                    <a:pt x="4291" y="8211"/>
                    <a:pt x="4291" y="8084"/>
                    <a:pt x="4291" y="8084"/>
                  </a:cubicBezTo>
                  <a:cubicBezTo>
                    <a:pt x="4291" y="8084"/>
                    <a:pt x="4291" y="8084"/>
                    <a:pt x="4291" y="8084"/>
                  </a:cubicBezTo>
                  <a:cubicBezTo>
                    <a:pt x="4291" y="8084"/>
                    <a:pt x="4291" y="8084"/>
                    <a:pt x="4291" y="8084"/>
                  </a:cubicBezTo>
                  <a:close/>
                  <a:moveTo>
                    <a:pt x="6723" y="9095"/>
                  </a:moveTo>
                  <a:cubicBezTo>
                    <a:pt x="6723" y="9095"/>
                    <a:pt x="6723" y="8968"/>
                    <a:pt x="6723" y="8842"/>
                  </a:cubicBezTo>
                  <a:cubicBezTo>
                    <a:pt x="6723" y="8842"/>
                    <a:pt x="6723" y="8716"/>
                    <a:pt x="6723" y="8716"/>
                  </a:cubicBezTo>
                  <a:cubicBezTo>
                    <a:pt x="6723" y="8716"/>
                    <a:pt x="6723" y="8716"/>
                    <a:pt x="6723" y="8716"/>
                  </a:cubicBezTo>
                  <a:cubicBezTo>
                    <a:pt x="6723" y="8716"/>
                    <a:pt x="6723" y="8716"/>
                    <a:pt x="6866" y="8716"/>
                  </a:cubicBezTo>
                  <a:cubicBezTo>
                    <a:pt x="6866" y="8716"/>
                    <a:pt x="6866" y="8716"/>
                    <a:pt x="6866" y="8716"/>
                  </a:cubicBezTo>
                  <a:cubicBezTo>
                    <a:pt x="6866" y="8716"/>
                    <a:pt x="6866" y="8716"/>
                    <a:pt x="6866" y="8842"/>
                  </a:cubicBezTo>
                  <a:cubicBezTo>
                    <a:pt x="7009" y="8842"/>
                    <a:pt x="7009" y="8842"/>
                    <a:pt x="7009" y="8842"/>
                  </a:cubicBezTo>
                  <a:cubicBezTo>
                    <a:pt x="7009" y="8842"/>
                    <a:pt x="7009" y="8968"/>
                    <a:pt x="7009" y="8968"/>
                  </a:cubicBezTo>
                  <a:cubicBezTo>
                    <a:pt x="7009" y="9095"/>
                    <a:pt x="7009" y="9095"/>
                    <a:pt x="7009" y="9095"/>
                  </a:cubicBezTo>
                  <a:cubicBezTo>
                    <a:pt x="7009" y="9221"/>
                    <a:pt x="7009" y="9221"/>
                    <a:pt x="7009" y="9221"/>
                  </a:cubicBezTo>
                  <a:cubicBezTo>
                    <a:pt x="7009" y="9221"/>
                    <a:pt x="6866" y="9221"/>
                    <a:pt x="6866" y="9221"/>
                  </a:cubicBezTo>
                  <a:cubicBezTo>
                    <a:pt x="6866" y="9221"/>
                    <a:pt x="6866" y="9221"/>
                    <a:pt x="6866" y="9221"/>
                  </a:cubicBezTo>
                  <a:cubicBezTo>
                    <a:pt x="6866" y="9221"/>
                    <a:pt x="6723" y="9095"/>
                    <a:pt x="6723" y="9095"/>
                  </a:cubicBezTo>
                  <a:close/>
                  <a:moveTo>
                    <a:pt x="7868" y="8716"/>
                  </a:moveTo>
                  <a:cubicBezTo>
                    <a:pt x="7868" y="8716"/>
                    <a:pt x="7868" y="8716"/>
                    <a:pt x="7868" y="8589"/>
                  </a:cubicBezTo>
                  <a:cubicBezTo>
                    <a:pt x="7868" y="8589"/>
                    <a:pt x="7868" y="8463"/>
                    <a:pt x="7868" y="8463"/>
                  </a:cubicBezTo>
                  <a:cubicBezTo>
                    <a:pt x="7868" y="8463"/>
                    <a:pt x="7868" y="8337"/>
                    <a:pt x="7868" y="8337"/>
                  </a:cubicBezTo>
                  <a:cubicBezTo>
                    <a:pt x="7868" y="8337"/>
                    <a:pt x="8011" y="8211"/>
                    <a:pt x="8011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725" y="8211"/>
                    <a:pt x="7725" y="8211"/>
                    <a:pt x="7725" y="8211"/>
                  </a:cubicBezTo>
                  <a:cubicBezTo>
                    <a:pt x="7725" y="8211"/>
                    <a:pt x="7725" y="8337"/>
                    <a:pt x="7581" y="8337"/>
                  </a:cubicBezTo>
                  <a:cubicBezTo>
                    <a:pt x="7581" y="8337"/>
                    <a:pt x="7581" y="8463"/>
                    <a:pt x="7581" y="8463"/>
                  </a:cubicBezTo>
                  <a:cubicBezTo>
                    <a:pt x="7581" y="8463"/>
                    <a:pt x="7581" y="8463"/>
                    <a:pt x="7581" y="8463"/>
                  </a:cubicBezTo>
                  <a:cubicBezTo>
                    <a:pt x="7581" y="8463"/>
                    <a:pt x="7438" y="8463"/>
                    <a:pt x="7438" y="8589"/>
                  </a:cubicBezTo>
                  <a:cubicBezTo>
                    <a:pt x="7295" y="8589"/>
                    <a:pt x="7295" y="8589"/>
                    <a:pt x="7295" y="8716"/>
                  </a:cubicBezTo>
                  <a:cubicBezTo>
                    <a:pt x="7152" y="8716"/>
                    <a:pt x="7009" y="8716"/>
                    <a:pt x="7009" y="8716"/>
                  </a:cubicBezTo>
                  <a:cubicBezTo>
                    <a:pt x="7009" y="8716"/>
                    <a:pt x="7009" y="8589"/>
                    <a:pt x="6866" y="8589"/>
                  </a:cubicBezTo>
                  <a:cubicBezTo>
                    <a:pt x="6866" y="8589"/>
                    <a:pt x="6866" y="8589"/>
                    <a:pt x="6866" y="8589"/>
                  </a:cubicBezTo>
                  <a:cubicBezTo>
                    <a:pt x="6866" y="8589"/>
                    <a:pt x="6866" y="8463"/>
                    <a:pt x="6866" y="8463"/>
                  </a:cubicBezTo>
                  <a:cubicBezTo>
                    <a:pt x="7009" y="8463"/>
                    <a:pt x="7009" y="8463"/>
                    <a:pt x="7009" y="8463"/>
                  </a:cubicBezTo>
                  <a:cubicBezTo>
                    <a:pt x="7009" y="8463"/>
                    <a:pt x="7009" y="8463"/>
                    <a:pt x="7152" y="8463"/>
                  </a:cubicBezTo>
                  <a:cubicBezTo>
                    <a:pt x="7152" y="8463"/>
                    <a:pt x="7152" y="8463"/>
                    <a:pt x="7295" y="8463"/>
                  </a:cubicBezTo>
                  <a:cubicBezTo>
                    <a:pt x="7295" y="8463"/>
                    <a:pt x="7295" y="8337"/>
                    <a:pt x="7295" y="8337"/>
                  </a:cubicBezTo>
                  <a:cubicBezTo>
                    <a:pt x="7295" y="8337"/>
                    <a:pt x="7295" y="8337"/>
                    <a:pt x="7295" y="8337"/>
                  </a:cubicBezTo>
                  <a:cubicBezTo>
                    <a:pt x="7295" y="8337"/>
                    <a:pt x="7295" y="8337"/>
                    <a:pt x="7295" y="8211"/>
                  </a:cubicBezTo>
                  <a:cubicBezTo>
                    <a:pt x="7152" y="8211"/>
                    <a:pt x="7152" y="8337"/>
                    <a:pt x="7152" y="8337"/>
                  </a:cubicBezTo>
                  <a:cubicBezTo>
                    <a:pt x="7152" y="8337"/>
                    <a:pt x="7152" y="8337"/>
                    <a:pt x="7152" y="8337"/>
                  </a:cubicBezTo>
                  <a:cubicBezTo>
                    <a:pt x="7009" y="8337"/>
                    <a:pt x="7009" y="8337"/>
                    <a:pt x="7009" y="8211"/>
                  </a:cubicBezTo>
                  <a:cubicBezTo>
                    <a:pt x="7009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084"/>
                  </a:cubicBezTo>
                  <a:cubicBezTo>
                    <a:pt x="7009" y="8084"/>
                    <a:pt x="6866" y="8084"/>
                    <a:pt x="7009" y="8084"/>
                  </a:cubicBezTo>
                  <a:cubicBezTo>
                    <a:pt x="7009" y="8084"/>
                    <a:pt x="7152" y="8084"/>
                    <a:pt x="7152" y="8084"/>
                  </a:cubicBezTo>
                  <a:cubicBezTo>
                    <a:pt x="7152" y="8084"/>
                    <a:pt x="7152" y="8084"/>
                    <a:pt x="7152" y="8084"/>
                  </a:cubicBezTo>
                  <a:cubicBezTo>
                    <a:pt x="7152" y="8084"/>
                    <a:pt x="7152" y="8084"/>
                    <a:pt x="7295" y="8084"/>
                  </a:cubicBezTo>
                  <a:cubicBezTo>
                    <a:pt x="7295" y="8084"/>
                    <a:pt x="7438" y="8084"/>
                    <a:pt x="7438" y="7958"/>
                  </a:cubicBezTo>
                  <a:cubicBezTo>
                    <a:pt x="7438" y="7958"/>
                    <a:pt x="7438" y="7958"/>
                    <a:pt x="7438" y="7832"/>
                  </a:cubicBezTo>
                  <a:cubicBezTo>
                    <a:pt x="7581" y="7832"/>
                    <a:pt x="7581" y="7832"/>
                    <a:pt x="7581" y="7705"/>
                  </a:cubicBezTo>
                  <a:cubicBezTo>
                    <a:pt x="7581" y="7705"/>
                    <a:pt x="7581" y="7705"/>
                    <a:pt x="7581" y="7705"/>
                  </a:cubicBezTo>
                  <a:cubicBezTo>
                    <a:pt x="7581" y="7705"/>
                    <a:pt x="7581" y="7579"/>
                    <a:pt x="7581" y="7579"/>
                  </a:cubicBezTo>
                  <a:cubicBezTo>
                    <a:pt x="7581" y="7579"/>
                    <a:pt x="7581" y="7579"/>
                    <a:pt x="7581" y="7579"/>
                  </a:cubicBezTo>
                  <a:cubicBezTo>
                    <a:pt x="7581" y="7453"/>
                    <a:pt x="7581" y="7453"/>
                    <a:pt x="7725" y="7453"/>
                  </a:cubicBezTo>
                  <a:cubicBezTo>
                    <a:pt x="7725" y="7453"/>
                    <a:pt x="7725" y="7453"/>
                    <a:pt x="7725" y="7453"/>
                  </a:cubicBezTo>
                  <a:cubicBezTo>
                    <a:pt x="7725" y="7453"/>
                    <a:pt x="7725" y="7453"/>
                    <a:pt x="7725" y="7453"/>
                  </a:cubicBezTo>
                  <a:cubicBezTo>
                    <a:pt x="7868" y="7579"/>
                    <a:pt x="7868" y="7579"/>
                    <a:pt x="7868" y="7579"/>
                  </a:cubicBezTo>
                  <a:cubicBezTo>
                    <a:pt x="7868" y="7579"/>
                    <a:pt x="7868" y="7705"/>
                    <a:pt x="7868" y="7832"/>
                  </a:cubicBezTo>
                  <a:cubicBezTo>
                    <a:pt x="7725" y="7832"/>
                    <a:pt x="7868" y="7832"/>
                    <a:pt x="7868" y="7832"/>
                  </a:cubicBezTo>
                  <a:cubicBezTo>
                    <a:pt x="7868" y="7705"/>
                    <a:pt x="7868" y="7705"/>
                    <a:pt x="7868" y="7705"/>
                  </a:cubicBezTo>
                  <a:cubicBezTo>
                    <a:pt x="7868" y="7832"/>
                    <a:pt x="8011" y="7705"/>
                    <a:pt x="8011" y="7705"/>
                  </a:cubicBezTo>
                  <a:cubicBezTo>
                    <a:pt x="8011" y="7705"/>
                    <a:pt x="8011" y="7705"/>
                    <a:pt x="8011" y="7705"/>
                  </a:cubicBezTo>
                  <a:cubicBezTo>
                    <a:pt x="8011" y="7705"/>
                    <a:pt x="8154" y="7579"/>
                    <a:pt x="8154" y="7705"/>
                  </a:cubicBezTo>
                  <a:cubicBezTo>
                    <a:pt x="8154" y="7705"/>
                    <a:pt x="8154" y="7705"/>
                    <a:pt x="8154" y="7705"/>
                  </a:cubicBezTo>
                  <a:cubicBezTo>
                    <a:pt x="8154" y="7832"/>
                    <a:pt x="8154" y="7832"/>
                    <a:pt x="8011" y="7832"/>
                  </a:cubicBezTo>
                  <a:cubicBezTo>
                    <a:pt x="7868" y="7958"/>
                    <a:pt x="7725" y="7958"/>
                    <a:pt x="7725" y="7958"/>
                  </a:cubicBezTo>
                  <a:cubicBezTo>
                    <a:pt x="7581" y="7958"/>
                    <a:pt x="7581" y="8084"/>
                    <a:pt x="7581" y="8084"/>
                  </a:cubicBezTo>
                  <a:cubicBezTo>
                    <a:pt x="7438" y="8211"/>
                    <a:pt x="7438" y="8211"/>
                    <a:pt x="7438" y="8211"/>
                  </a:cubicBezTo>
                  <a:cubicBezTo>
                    <a:pt x="7438" y="8211"/>
                    <a:pt x="7438" y="8337"/>
                    <a:pt x="7438" y="8337"/>
                  </a:cubicBezTo>
                  <a:cubicBezTo>
                    <a:pt x="7581" y="8337"/>
                    <a:pt x="7581" y="8211"/>
                    <a:pt x="7725" y="8211"/>
                  </a:cubicBezTo>
                  <a:cubicBezTo>
                    <a:pt x="7725" y="8211"/>
                    <a:pt x="7725" y="8084"/>
                    <a:pt x="7868" y="8084"/>
                  </a:cubicBezTo>
                  <a:cubicBezTo>
                    <a:pt x="7868" y="8084"/>
                    <a:pt x="7868" y="8084"/>
                    <a:pt x="7868" y="8084"/>
                  </a:cubicBezTo>
                  <a:cubicBezTo>
                    <a:pt x="8011" y="8084"/>
                    <a:pt x="8011" y="8084"/>
                    <a:pt x="8011" y="7958"/>
                  </a:cubicBezTo>
                  <a:cubicBezTo>
                    <a:pt x="8011" y="7958"/>
                    <a:pt x="8011" y="7958"/>
                    <a:pt x="8011" y="7958"/>
                  </a:cubicBezTo>
                  <a:cubicBezTo>
                    <a:pt x="8011" y="7958"/>
                    <a:pt x="8154" y="7958"/>
                    <a:pt x="8154" y="8084"/>
                  </a:cubicBezTo>
                  <a:cubicBezTo>
                    <a:pt x="8154" y="8084"/>
                    <a:pt x="8154" y="8084"/>
                    <a:pt x="8154" y="8084"/>
                  </a:cubicBezTo>
                  <a:cubicBezTo>
                    <a:pt x="8154" y="8211"/>
                    <a:pt x="8154" y="8211"/>
                    <a:pt x="8154" y="8337"/>
                  </a:cubicBezTo>
                  <a:cubicBezTo>
                    <a:pt x="8154" y="8337"/>
                    <a:pt x="8154" y="8463"/>
                    <a:pt x="8011" y="8463"/>
                  </a:cubicBezTo>
                  <a:cubicBezTo>
                    <a:pt x="8011" y="8716"/>
                    <a:pt x="8011" y="8968"/>
                    <a:pt x="7868" y="9095"/>
                  </a:cubicBezTo>
                  <a:cubicBezTo>
                    <a:pt x="7868" y="9095"/>
                    <a:pt x="7868" y="9095"/>
                    <a:pt x="7868" y="9095"/>
                  </a:cubicBezTo>
                  <a:cubicBezTo>
                    <a:pt x="7868" y="9095"/>
                    <a:pt x="7725" y="9095"/>
                    <a:pt x="7725" y="9095"/>
                  </a:cubicBezTo>
                  <a:cubicBezTo>
                    <a:pt x="7725" y="9095"/>
                    <a:pt x="7725" y="8968"/>
                    <a:pt x="7725" y="8968"/>
                  </a:cubicBezTo>
                  <a:cubicBezTo>
                    <a:pt x="7581" y="8968"/>
                    <a:pt x="7581" y="8968"/>
                    <a:pt x="7581" y="8968"/>
                  </a:cubicBezTo>
                  <a:cubicBezTo>
                    <a:pt x="7581" y="8968"/>
                    <a:pt x="7581" y="8968"/>
                    <a:pt x="7581" y="8968"/>
                  </a:cubicBezTo>
                  <a:cubicBezTo>
                    <a:pt x="7581" y="8968"/>
                    <a:pt x="7581" y="8968"/>
                    <a:pt x="7438" y="8968"/>
                  </a:cubicBezTo>
                  <a:cubicBezTo>
                    <a:pt x="7438" y="8968"/>
                    <a:pt x="7438" y="8968"/>
                    <a:pt x="7438" y="9095"/>
                  </a:cubicBezTo>
                  <a:cubicBezTo>
                    <a:pt x="7438" y="9095"/>
                    <a:pt x="7438" y="9095"/>
                    <a:pt x="7438" y="9095"/>
                  </a:cubicBezTo>
                  <a:cubicBezTo>
                    <a:pt x="7438" y="9221"/>
                    <a:pt x="7438" y="9221"/>
                    <a:pt x="7438" y="9221"/>
                  </a:cubicBezTo>
                  <a:cubicBezTo>
                    <a:pt x="7295" y="9221"/>
                    <a:pt x="7295" y="9221"/>
                    <a:pt x="7295" y="9221"/>
                  </a:cubicBezTo>
                  <a:cubicBezTo>
                    <a:pt x="7295" y="9221"/>
                    <a:pt x="7295" y="9221"/>
                    <a:pt x="7295" y="9221"/>
                  </a:cubicBezTo>
                  <a:cubicBezTo>
                    <a:pt x="7295" y="9095"/>
                    <a:pt x="7295" y="9095"/>
                    <a:pt x="7295" y="8968"/>
                  </a:cubicBezTo>
                  <a:cubicBezTo>
                    <a:pt x="7295" y="8968"/>
                    <a:pt x="7152" y="8968"/>
                    <a:pt x="7152" y="8968"/>
                  </a:cubicBezTo>
                  <a:cubicBezTo>
                    <a:pt x="7152" y="8968"/>
                    <a:pt x="7152" y="8968"/>
                    <a:pt x="7152" y="8968"/>
                  </a:cubicBezTo>
                  <a:cubicBezTo>
                    <a:pt x="7152" y="8842"/>
                    <a:pt x="7152" y="8968"/>
                    <a:pt x="7295" y="8968"/>
                  </a:cubicBezTo>
                  <a:cubicBezTo>
                    <a:pt x="7295" y="8842"/>
                    <a:pt x="7295" y="8842"/>
                    <a:pt x="7295" y="8842"/>
                  </a:cubicBezTo>
                  <a:cubicBezTo>
                    <a:pt x="7295" y="8842"/>
                    <a:pt x="7295" y="8842"/>
                    <a:pt x="7152" y="8842"/>
                  </a:cubicBezTo>
                  <a:cubicBezTo>
                    <a:pt x="7152" y="8842"/>
                    <a:pt x="7152" y="8716"/>
                    <a:pt x="7152" y="8716"/>
                  </a:cubicBezTo>
                  <a:cubicBezTo>
                    <a:pt x="7295" y="8716"/>
                    <a:pt x="7295" y="8716"/>
                    <a:pt x="7295" y="8716"/>
                  </a:cubicBezTo>
                  <a:cubicBezTo>
                    <a:pt x="7438" y="8716"/>
                    <a:pt x="7581" y="8716"/>
                    <a:pt x="7581" y="8716"/>
                  </a:cubicBezTo>
                  <a:cubicBezTo>
                    <a:pt x="7581" y="8716"/>
                    <a:pt x="7581" y="8716"/>
                    <a:pt x="7581" y="8716"/>
                  </a:cubicBezTo>
                  <a:cubicBezTo>
                    <a:pt x="7581" y="8716"/>
                    <a:pt x="7581" y="8716"/>
                    <a:pt x="7581" y="8842"/>
                  </a:cubicBezTo>
                  <a:cubicBezTo>
                    <a:pt x="7581" y="8842"/>
                    <a:pt x="7581" y="8842"/>
                    <a:pt x="7581" y="8842"/>
                  </a:cubicBezTo>
                  <a:cubicBezTo>
                    <a:pt x="7725" y="8968"/>
                    <a:pt x="7725" y="8842"/>
                    <a:pt x="7868" y="8842"/>
                  </a:cubicBezTo>
                  <a:cubicBezTo>
                    <a:pt x="7868" y="8842"/>
                    <a:pt x="7868" y="8842"/>
                    <a:pt x="7868" y="8716"/>
                  </a:cubicBezTo>
                  <a:close/>
                  <a:moveTo>
                    <a:pt x="12016" y="8211"/>
                  </a:moveTo>
                  <a:cubicBezTo>
                    <a:pt x="12016" y="8211"/>
                    <a:pt x="12016" y="8337"/>
                    <a:pt x="12016" y="8337"/>
                  </a:cubicBezTo>
                  <a:cubicBezTo>
                    <a:pt x="12016" y="8337"/>
                    <a:pt x="12016" y="8337"/>
                    <a:pt x="12016" y="8337"/>
                  </a:cubicBezTo>
                  <a:cubicBezTo>
                    <a:pt x="12159" y="8337"/>
                    <a:pt x="12159" y="8211"/>
                    <a:pt x="12159" y="8211"/>
                  </a:cubicBezTo>
                  <a:cubicBezTo>
                    <a:pt x="12302" y="8084"/>
                    <a:pt x="12445" y="7958"/>
                    <a:pt x="12445" y="7958"/>
                  </a:cubicBezTo>
                  <a:cubicBezTo>
                    <a:pt x="12588" y="7958"/>
                    <a:pt x="12731" y="7832"/>
                    <a:pt x="12731" y="7958"/>
                  </a:cubicBezTo>
                  <a:cubicBezTo>
                    <a:pt x="12874" y="7958"/>
                    <a:pt x="12731" y="8084"/>
                    <a:pt x="12588" y="8337"/>
                  </a:cubicBezTo>
                  <a:cubicBezTo>
                    <a:pt x="12588" y="8337"/>
                    <a:pt x="12588" y="8463"/>
                    <a:pt x="12588" y="8463"/>
                  </a:cubicBezTo>
                  <a:cubicBezTo>
                    <a:pt x="12588" y="8589"/>
                    <a:pt x="12588" y="8589"/>
                    <a:pt x="12588" y="8716"/>
                  </a:cubicBezTo>
                  <a:cubicBezTo>
                    <a:pt x="12588" y="8842"/>
                    <a:pt x="12588" y="8968"/>
                    <a:pt x="12445" y="8968"/>
                  </a:cubicBezTo>
                  <a:cubicBezTo>
                    <a:pt x="12445" y="8968"/>
                    <a:pt x="12445" y="8968"/>
                    <a:pt x="12445" y="8968"/>
                  </a:cubicBezTo>
                  <a:cubicBezTo>
                    <a:pt x="12445" y="8842"/>
                    <a:pt x="12445" y="8842"/>
                    <a:pt x="12302" y="8842"/>
                  </a:cubicBezTo>
                  <a:cubicBezTo>
                    <a:pt x="12302" y="8842"/>
                    <a:pt x="12302" y="8842"/>
                    <a:pt x="12159" y="8842"/>
                  </a:cubicBezTo>
                  <a:cubicBezTo>
                    <a:pt x="12159" y="8842"/>
                    <a:pt x="12159" y="8842"/>
                    <a:pt x="12159" y="8842"/>
                  </a:cubicBezTo>
                  <a:cubicBezTo>
                    <a:pt x="12302" y="8842"/>
                    <a:pt x="12302" y="8716"/>
                    <a:pt x="12302" y="8589"/>
                  </a:cubicBezTo>
                  <a:cubicBezTo>
                    <a:pt x="12302" y="8589"/>
                    <a:pt x="12159" y="8589"/>
                    <a:pt x="12159" y="8589"/>
                  </a:cubicBezTo>
                  <a:cubicBezTo>
                    <a:pt x="12159" y="8589"/>
                    <a:pt x="12159" y="8589"/>
                    <a:pt x="12159" y="8589"/>
                  </a:cubicBezTo>
                  <a:cubicBezTo>
                    <a:pt x="12159" y="8589"/>
                    <a:pt x="12159" y="8589"/>
                    <a:pt x="12159" y="8589"/>
                  </a:cubicBezTo>
                  <a:cubicBezTo>
                    <a:pt x="12159" y="8589"/>
                    <a:pt x="12302" y="8337"/>
                    <a:pt x="12302" y="8337"/>
                  </a:cubicBezTo>
                  <a:cubicBezTo>
                    <a:pt x="12159" y="8337"/>
                    <a:pt x="12159" y="8337"/>
                    <a:pt x="12302" y="8337"/>
                  </a:cubicBezTo>
                  <a:cubicBezTo>
                    <a:pt x="12302" y="8337"/>
                    <a:pt x="12302" y="8211"/>
                    <a:pt x="12302" y="8211"/>
                  </a:cubicBezTo>
                  <a:cubicBezTo>
                    <a:pt x="12302" y="8211"/>
                    <a:pt x="12302" y="8211"/>
                    <a:pt x="12302" y="8211"/>
                  </a:cubicBezTo>
                  <a:cubicBezTo>
                    <a:pt x="12159" y="8337"/>
                    <a:pt x="12159" y="8463"/>
                    <a:pt x="12016" y="8589"/>
                  </a:cubicBezTo>
                  <a:cubicBezTo>
                    <a:pt x="12016" y="8589"/>
                    <a:pt x="12159" y="8716"/>
                    <a:pt x="12016" y="8716"/>
                  </a:cubicBezTo>
                  <a:cubicBezTo>
                    <a:pt x="12016" y="8842"/>
                    <a:pt x="12016" y="8842"/>
                    <a:pt x="12016" y="8842"/>
                  </a:cubicBezTo>
                  <a:cubicBezTo>
                    <a:pt x="12016" y="8716"/>
                    <a:pt x="11873" y="8716"/>
                    <a:pt x="11873" y="8716"/>
                  </a:cubicBezTo>
                  <a:cubicBezTo>
                    <a:pt x="11873" y="8589"/>
                    <a:pt x="11873" y="8463"/>
                    <a:pt x="12016" y="8337"/>
                  </a:cubicBezTo>
                  <a:cubicBezTo>
                    <a:pt x="12016" y="8337"/>
                    <a:pt x="12016" y="8211"/>
                    <a:pt x="12016" y="8211"/>
                  </a:cubicBezTo>
                  <a:close/>
                  <a:moveTo>
                    <a:pt x="12588" y="7958"/>
                  </a:moveTo>
                  <a:cubicBezTo>
                    <a:pt x="12588" y="7958"/>
                    <a:pt x="12588" y="7958"/>
                    <a:pt x="12588" y="7958"/>
                  </a:cubicBezTo>
                  <a:cubicBezTo>
                    <a:pt x="12588" y="7958"/>
                    <a:pt x="12588" y="8084"/>
                    <a:pt x="12588" y="8084"/>
                  </a:cubicBezTo>
                  <a:cubicBezTo>
                    <a:pt x="12588" y="8211"/>
                    <a:pt x="12588" y="8337"/>
                    <a:pt x="12445" y="8463"/>
                  </a:cubicBezTo>
                  <a:cubicBezTo>
                    <a:pt x="12445" y="8337"/>
                    <a:pt x="12445" y="8337"/>
                    <a:pt x="12445" y="8337"/>
                  </a:cubicBezTo>
                  <a:cubicBezTo>
                    <a:pt x="12445" y="8337"/>
                    <a:pt x="12445" y="8211"/>
                    <a:pt x="12302" y="8211"/>
                  </a:cubicBezTo>
                  <a:cubicBezTo>
                    <a:pt x="12302" y="8084"/>
                    <a:pt x="12302" y="8084"/>
                    <a:pt x="12302" y="8084"/>
                  </a:cubicBezTo>
                  <a:cubicBezTo>
                    <a:pt x="12445" y="8084"/>
                    <a:pt x="12445" y="8084"/>
                    <a:pt x="12445" y="7958"/>
                  </a:cubicBezTo>
                  <a:cubicBezTo>
                    <a:pt x="12588" y="7958"/>
                    <a:pt x="12588" y="7958"/>
                    <a:pt x="12588" y="7958"/>
                  </a:cubicBezTo>
                  <a:close/>
                  <a:moveTo>
                    <a:pt x="12445" y="8463"/>
                  </a:moveTo>
                  <a:cubicBezTo>
                    <a:pt x="12445" y="8463"/>
                    <a:pt x="12445" y="8716"/>
                    <a:pt x="12445" y="8716"/>
                  </a:cubicBezTo>
                  <a:cubicBezTo>
                    <a:pt x="12445" y="8716"/>
                    <a:pt x="12445" y="8842"/>
                    <a:pt x="12445" y="8842"/>
                  </a:cubicBezTo>
                  <a:cubicBezTo>
                    <a:pt x="12445" y="8842"/>
                    <a:pt x="12445" y="8842"/>
                    <a:pt x="12302" y="8842"/>
                  </a:cubicBezTo>
                  <a:cubicBezTo>
                    <a:pt x="12302" y="8716"/>
                    <a:pt x="12445" y="8589"/>
                    <a:pt x="12445" y="8589"/>
                  </a:cubicBezTo>
                  <a:cubicBezTo>
                    <a:pt x="12445" y="8589"/>
                    <a:pt x="12445" y="8463"/>
                    <a:pt x="12445" y="8463"/>
                  </a:cubicBezTo>
                  <a:close/>
                  <a:moveTo>
                    <a:pt x="11444" y="8842"/>
                  </a:moveTo>
                  <a:cubicBezTo>
                    <a:pt x="11444" y="8842"/>
                    <a:pt x="11587" y="8842"/>
                    <a:pt x="11730" y="8968"/>
                  </a:cubicBezTo>
                  <a:cubicBezTo>
                    <a:pt x="11730" y="8968"/>
                    <a:pt x="11873" y="8968"/>
                    <a:pt x="11873" y="8968"/>
                  </a:cubicBezTo>
                  <a:cubicBezTo>
                    <a:pt x="12159" y="9095"/>
                    <a:pt x="12302" y="9095"/>
                    <a:pt x="12588" y="9095"/>
                  </a:cubicBezTo>
                  <a:cubicBezTo>
                    <a:pt x="12588" y="9221"/>
                    <a:pt x="12874" y="9095"/>
                    <a:pt x="13017" y="9095"/>
                  </a:cubicBezTo>
                  <a:cubicBezTo>
                    <a:pt x="13017" y="9095"/>
                    <a:pt x="13017" y="9095"/>
                    <a:pt x="13017" y="9095"/>
                  </a:cubicBezTo>
                  <a:cubicBezTo>
                    <a:pt x="13017" y="9095"/>
                    <a:pt x="13017" y="9095"/>
                    <a:pt x="13017" y="9221"/>
                  </a:cubicBezTo>
                  <a:cubicBezTo>
                    <a:pt x="12874" y="9221"/>
                    <a:pt x="12874" y="9221"/>
                    <a:pt x="12874" y="9221"/>
                  </a:cubicBezTo>
                  <a:cubicBezTo>
                    <a:pt x="12731" y="9221"/>
                    <a:pt x="12731" y="9221"/>
                    <a:pt x="12731" y="9221"/>
                  </a:cubicBezTo>
                  <a:cubicBezTo>
                    <a:pt x="12731" y="9221"/>
                    <a:pt x="12588" y="9347"/>
                    <a:pt x="12588" y="9347"/>
                  </a:cubicBezTo>
                  <a:cubicBezTo>
                    <a:pt x="12302" y="9347"/>
                    <a:pt x="12302" y="9347"/>
                    <a:pt x="12159" y="9221"/>
                  </a:cubicBezTo>
                  <a:cubicBezTo>
                    <a:pt x="12016" y="9095"/>
                    <a:pt x="11873" y="9095"/>
                    <a:pt x="11730" y="8968"/>
                  </a:cubicBezTo>
                  <a:cubicBezTo>
                    <a:pt x="11587" y="8968"/>
                    <a:pt x="11444" y="8968"/>
                    <a:pt x="11444" y="8842"/>
                  </a:cubicBezTo>
                  <a:close/>
                  <a:moveTo>
                    <a:pt x="11730" y="8716"/>
                  </a:moveTo>
                  <a:cubicBezTo>
                    <a:pt x="11730" y="8716"/>
                    <a:pt x="11730" y="8716"/>
                    <a:pt x="11730" y="8716"/>
                  </a:cubicBezTo>
                  <a:cubicBezTo>
                    <a:pt x="11730" y="8716"/>
                    <a:pt x="11873" y="8842"/>
                    <a:pt x="11873" y="8842"/>
                  </a:cubicBezTo>
                  <a:cubicBezTo>
                    <a:pt x="11873" y="8842"/>
                    <a:pt x="11873" y="8842"/>
                    <a:pt x="11873" y="8968"/>
                  </a:cubicBezTo>
                  <a:cubicBezTo>
                    <a:pt x="11730" y="8968"/>
                    <a:pt x="11730" y="8968"/>
                    <a:pt x="11730" y="8968"/>
                  </a:cubicBezTo>
                  <a:cubicBezTo>
                    <a:pt x="11730" y="8842"/>
                    <a:pt x="11730" y="8842"/>
                    <a:pt x="11730" y="8842"/>
                  </a:cubicBezTo>
                  <a:cubicBezTo>
                    <a:pt x="11730" y="8842"/>
                    <a:pt x="11730" y="8716"/>
                    <a:pt x="11730" y="8716"/>
                  </a:cubicBezTo>
                  <a:close/>
                  <a:moveTo>
                    <a:pt x="11587" y="8337"/>
                  </a:moveTo>
                  <a:cubicBezTo>
                    <a:pt x="11730" y="8337"/>
                    <a:pt x="11873" y="8463"/>
                    <a:pt x="11873" y="8589"/>
                  </a:cubicBezTo>
                  <a:cubicBezTo>
                    <a:pt x="11730" y="8589"/>
                    <a:pt x="11730" y="8589"/>
                    <a:pt x="11730" y="8589"/>
                  </a:cubicBezTo>
                  <a:cubicBezTo>
                    <a:pt x="11730" y="8589"/>
                    <a:pt x="11730" y="8589"/>
                    <a:pt x="11587" y="8589"/>
                  </a:cubicBezTo>
                  <a:cubicBezTo>
                    <a:pt x="11587" y="8589"/>
                    <a:pt x="11587" y="8463"/>
                    <a:pt x="11587" y="8463"/>
                  </a:cubicBezTo>
                  <a:cubicBezTo>
                    <a:pt x="11587" y="8463"/>
                    <a:pt x="11587" y="8337"/>
                    <a:pt x="11587" y="8337"/>
                  </a:cubicBezTo>
                  <a:close/>
                  <a:moveTo>
                    <a:pt x="12302" y="7958"/>
                  </a:moveTo>
                  <a:cubicBezTo>
                    <a:pt x="12302" y="7958"/>
                    <a:pt x="12302" y="7958"/>
                    <a:pt x="12302" y="7958"/>
                  </a:cubicBezTo>
                  <a:cubicBezTo>
                    <a:pt x="12445" y="7832"/>
                    <a:pt x="12445" y="7832"/>
                    <a:pt x="12445" y="7705"/>
                  </a:cubicBezTo>
                  <a:cubicBezTo>
                    <a:pt x="12445" y="7705"/>
                    <a:pt x="12445" y="7705"/>
                    <a:pt x="12445" y="7705"/>
                  </a:cubicBezTo>
                  <a:cubicBezTo>
                    <a:pt x="12445" y="7705"/>
                    <a:pt x="12445" y="7705"/>
                    <a:pt x="12445" y="7579"/>
                  </a:cubicBezTo>
                  <a:cubicBezTo>
                    <a:pt x="12588" y="7579"/>
                    <a:pt x="12588" y="7579"/>
                    <a:pt x="12588" y="7453"/>
                  </a:cubicBezTo>
                  <a:cubicBezTo>
                    <a:pt x="12588" y="7453"/>
                    <a:pt x="12588" y="7453"/>
                    <a:pt x="12588" y="7453"/>
                  </a:cubicBezTo>
                  <a:cubicBezTo>
                    <a:pt x="12588" y="7453"/>
                    <a:pt x="12588" y="7453"/>
                    <a:pt x="12445" y="7579"/>
                  </a:cubicBezTo>
                  <a:cubicBezTo>
                    <a:pt x="12445" y="7579"/>
                    <a:pt x="12302" y="7705"/>
                    <a:pt x="12302" y="7705"/>
                  </a:cubicBezTo>
                  <a:cubicBezTo>
                    <a:pt x="12159" y="7705"/>
                    <a:pt x="12159" y="7832"/>
                    <a:pt x="12159" y="7832"/>
                  </a:cubicBezTo>
                  <a:cubicBezTo>
                    <a:pt x="12016" y="7832"/>
                    <a:pt x="11730" y="7832"/>
                    <a:pt x="11730" y="7832"/>
                  </a:cubicBezTo>
                  <a:cubicBezTo>
                    <a:pt x="11873" y="7832"/>
                    <a:pt x="12016" y="7705"/>
                    <a:pt x="12159" y="7579"/>
                  </a:cubicBezTo>
                  <a:cubicBezTo>
                    <a:pt x="12159" y="7579"/>
                    <a:pt x="12302" y="7453"/>
                    <a:pt x="12445" y="7326"/>
                  </a:cubicBezTo>
                  <a:cubicBezTo>
                    <a:pt x="12445" y="7326"/>
                    <a:pt x="12588" y="7326"/>
                    <a:pt x="12588" y="7326"/>
                  </a:cubicBezTo>
                  <a:cubicBezTo>
                    <a:pt x="12588" y="7326"/>
                    <a:pt x="12588" y="7326"/>
                    <a:pt x="12731" y="7326"/>
                  </a:cubicBezTo>
                  <a:cubicBezTo>
                    <a:pt x="12731" y="7326"/>
                    <a:pt x="12731" y="7200"/>
                    <a:pt x="12731" y="7200"/>
                  </a:cubicBezTo>
                  <a:cubicBezTo>
                    <a:pt x="12731" y="7200"/>
                    <a:pt x="12731" y="7200"/>
                    <a:pt x="12874" y="7200"/>
                  </a:cubicBezTo>
                  <a:cubicBezTo>
                    <a:pt x="12874" y="7200"/>
                    <a:pt x="12874" y="7200"/>
                    <a:pt x="12874" y="7200"/>
                  </a:cubicBezTo>
                  <a:cubicBezTo>
                    <a:pt x="12874" y="7326"/>
                    <a:pt x="12874" y="7326"/>
                    <a:pt x="12874" y="7326"/>
                  </a:cubicBezTo>
                  <a:cubicBezTo>
                    <a:pt x="12874" y="7326"/>
                    <a:pt x="12874" y="7453"/>
                    <a:pt x="12874" y="7453"/>
                  </a:cubicBezTo>
                  <a:cubicBezTo>
                    <a:pt x="12731" y="7453"/>
                    <a:pt x="12731" y="7453"/>
                    <a:pt x="12731" y="7453"/>
                  </a:cubicBezTo>
                  <a:cubicBezTo>
                    <a:pt x="12731" y="7579"/>
                    <a:pt x="12731" y="7579"/>
                    <a:pt x="12588" y="7705"/>
                  </a:cubicBezTo>
                  <a:cubicBezTo>
                    <a:pt x="12588" y="7705"/>
                    <a:pt x="12588" y="7705"/>
                    <a:pt x="12588" y="7705"/>
                  </a:cubicBezTo>
                  <a:cubicBezTo>
                    <a:pt x="12588" y="7705"/>
                    <a:pt x="12731" y="7705"/>
                    <a:pt x="12731" y="7705"/>
                  </a:cubicBezTo>
                  <a:cubicBezTo>
                    <a:pt x="12731" y="7705"/>
                    <a:pt x="12731" y="7705"/>
                    <a:pt x="12731" y="7832"/>
                  </a:cubicBezTo>
                  <a:cubicBezTo>
                    <a:pt x="12588" y="7832"/>
                    <a:pt x="12445" y="7958"/>
                    <a:pt x="12302" y="7958"/>
                  </a:cubicBezTo>
                  <a:close/>
                  <a:moveTo>
                    <a:pt x="10013" y="8211"/>
                  </a:moveTo>
                  <a:cubicBezTo>
                    <a:pt x="10013" y="8211"/>
                    <a:pt x="10013" y="8211"/>
                    <a:pt x="10013" y="8211"/>
                  </a:cubicBezTo>
                  <a:cubicBezTo>
                    <a:pt x="10013" y="8337"/>
                    <a:pt x="10013" y="8337"/>
                    <a:pt x="10156" y="8337"/>
                  </a:cubicBezTo>
                  <a:cubicBezTo>
                    <a:pt x="10156" y="8337"/>
                    <a:pt x="10156" y="8337"/>
                    <a:pt x="10156" y="8463"/>
                  </a:cubicBezTo>
                  <a:cubicBezTo>
                    <a:pt x="10156" y="8463"/>
                    <a:pt x="10156" y="8463"/>
                    <a:pt x="10156" y="8589"/>
                  </a:cubicBezTo>
                  <a:cubicBezTo>
                    <a:pt x="10156" y="8589"/>
                    <a:pt x="10013" y="8589"/>
                    <a:pt x="10013" y="8589"/>
                  </a:cubicBezTo>
                  <a:cubicBezTo>
                    <a:pt x="10156" y="8716"/>
                    <a:pt x="10156" y="8716"/>
                    <a:pt x="10156" y="8716"/>
                  </a:cubicBezTo>
                  <a:cubicBezTo>
                    <a:pt x="10156" y="8842"/>
                    <a:pt x="10299" y="8968"/>
                    <a:pt x="10442" y="8968"/>
                  </a:cubicBezTo>
                  <a:cubicBezTo>
                    <a:pt x="10442" y="8968"/>
                    <a:pt x="10442" y="9095"/>
                    <a:pt x="10442" y="9095"/>
                  </a:cubicBezTo>
                  <a:cubicBezTo>
                    <a:pt x="10585" y="9095"/>
                    <a:pt x="10728" y="9095"/>
                    <a:pt x="10728" y="9221"/>
                  </a:cubicBezTo>
                  <a:cubicBezTo>
                    <a:pt x="10728" y="9221"/>
                    <a:pt x="10728" y="9221"/>
                    <a:pt x="10728" y="9221"/>
                  </a:cubicBezTo>
                  <a:cubicBezTo>
                    <a:pt x="10728" y="9221"/>
                    <a:pt x="10585" y="9221"/>
                    <a:pt x="10585" y="9221"/>
                  </a:cubicBezTo>
                  <a:cubicBezTo>
                    <a:pt x="10585" y="9221"/>
                    <a:pt x="10442" y="9221"/>
                    <a:pt x="10442" y="9221"/>
                  </a:cubicBezTo>
                  <a:cubicBezTo>
                    <a:pt x="10442" y="9347"/>
                    <a:pt x="10299" y="9221"/>
                    <a:pt x="10299" y="9221"/>
                  </a:cubicBezTo>
                  <a:cubicBezTo>
                    <a:pt x="10156" y="9095"/>
                    <a:pt x="10156" y="9095"/>
                    <a:pt x="10013" y="8968"/>
                  </a:cubicBezTo>
                  <a:cubicBezTo>
                    <a:pt x="10013" y="8968"/>
                    <a:pt x="10013" y="8842"/>
                    <a:pt x="9870" y="8716"/>
                  </a:cubicBezTo>
                  <a:cubicBezTo>
                    <a:pt x="9870" y="8716"/>
                    <a:pt x="9870" y="8716"/>
                    <a:pt x="9870" y="8716"/>
                  </a:cubicBezTo>
                  <a:cubicBezTo>
                    <a:pt x="9727" y="8968"/>
                    <a:pt x="9584" y="8968"/>
                    <a:pt x="9441" y="9095"/>
                  </a:cubicBezTo>
                  <a:cubicBezTo>
                    <a:pt x="9298" y="9221"/>
                    <a:pt x="9155" y="9221"/>
                    <a:pt x="9012" y="9221"/>
                  </a:cubicBezTo>
                  <a:cubicBezTo>
                    <a:pt x="9012" y="9221"/>
                    <a:pt x="9012" y="9221"/>
                    <a:pt x="9012" y="9221"/>
                  </a:cubicBezTo>
                  <a:cubicBezTo>
                    <a:pt x="9012" y="9221"/>
                    <a:pt x="9012" y="9221"/>
                    <a:pt x="9012" y="9221"/>
                  </a:cubicBezTo>
                  <a:cubicBezTo>
                    <a:pt x="9012" y="9221"/>
                    <a:pt x="9155" y="9221"/>
                    <a:pt x="9155" y="9221"/>
                  </a:cubicBezTo>
                  <a:cubicBezTo>
                    <a:pt x="9155" y="9221"/>
                    <a:pt x="9298" y="9095"/>
                    <a:pt x="9298" y="9095"/>
                  </a:cubicBezTo>
                  <a:cubicBezTo>
                    <a:pt x="9441" y="9095"/>
                    <a:pt x="9441" y="8968"/>
                    <a:pt x="9441" y="8968"/>
                  </a:cubicBezTo>
                  <a:cubicBezTo>
                    <a:pt x="9584" y="8842"/>
                    <a:pt x="9584" y="8842"/>
                    <a:pt x="9584" y="8842"/>
                  </a:cubicBezTo>
                  <a:cubicBezTo>
                    <a:pt x="9727" y="8716"/>
                    <a:pt x="9727" y="8589"/>
                    <a:pt x="9727" y="8589"/>
                  </a:cubicBezTo>
                  <a:cubicBezTo>
                    <a:pt x="9727" y="8463"/>
                    <a:pt x="9584" y="8337"/>
                    <a:pt x="9584" y="8337"/>
                  </a:cubicBezTo>
                  <a:cubicBezTo>
                    <a:pt x="9727" y="8337"/>
                    <a:pt x="9870" y="8463"/>
                    <a:pt x="9870" y="8463"/>
                  </a:cubicBezTo>
                  <a:cubicBezTo>
                    <a:pt x="9870" y="8463"/>
                    <a:pt x="9870" y="8463"/>
                    <a:pt x="9870" y="8463"/>
                  </a:cubicBezTo>
                  <a:cubicBezTo>
                    <a:pt x="9870" y="8463"/>
                    <a:pt x="9870" y="8463"/>
                    <a:pt x="9870" y="8463"/>
                  </a:cubicBezTo>
                  <a:cubicBezTo>
                    <a:pt x="9870" y="8463"/>
                    <a:pt x="10013" y="8337"/>
                    <a:pt x="10013" y="8211"/>
                  </a:cubicBezTo>
                  <a:close/>
                  <a:moveTo>
                    <a:pt x="10156" y="8084"/>
                  </a:moveTo>
                  <a:cubicBezTo>
                    <a:pt x="10156" y="8084"/>
                    <a:pt x="10156" y="7958"/>
                    <a:pt x="10156" y="7958"/>
                  </a:cubicBezTo>
                  <a:cubicBezTo>
                    <a:pt x="10156" y="7958"/>
                    <a:pt x="10156" y="7958"/>
                    <a:pt x="10156" y="7958"/>
                  </a:cubicBezTo>
                  <a:cubicBezTo>
                    <a:pt x="10156" y="7958"/>
                    <a:pt x="10156" y="7958"/>
                    <a:pt x="10156" y="7958"/>
                  </a:cubicBezTo>
                  <a:cubicBezTo>
                    <a:pt x="10013" y="7958"/>
                    <a:pt x="10013" y="8084"/>
                    <a:pt x="9870" y="8084"/>
                  </a:cubicBezTo>
                  <a:cubicBezTo>
                    <a:pt x="9870" y="8211"/>
                    <a:pt x="9727" y="8211"/>
                    <a:pt x="9584" y="8211"/>
                  </a:cubicBezTo>
                  <a:cubicBezTo>
                    <a:pt x="9584" y="8211"/>
                    <a:pt x="9441" y="8337"/>
                    <a:pt x="9441" y="8211"/>
                  </a:cubicBezTo>
                  <a:cubicBezTo>
                    <a:pt x="9441" y="8211"/>
                    <a:pt x="9441" y="8211"/>
                    <a:pt x="9441" y="8211"/>
                  </a:cubicBezTo>
                  <a:cubicBezTo>
                    <a:pt x="9441" y="8084"/>
                    <a:pt x="9584" y="8084"/>
                    <a:pt x="9584" y="8084"/>
                  </a:cubicBezTo>
                  <a:cubicBezTo>
                    <a:pt x="9584" y="8084"/>
                    <a:pt x="9727" y="7958"/>
                    <a:pt x="9727" y="7958"/>
                  </a:cubicBezTo>
                  <a:cubicBezTo>
                    <a:pt x="9727" y="7958"/>
                    <a:pt x="9727" y="7958"/>
                    <a:pt x="9727" y="7958"/>
                  </a:cubicBezTo>
                  <a:cubicBezTo>
                    <a:pt x="9727" y="7958"/>
                    <a:pt x="9727" y="7958"/>
                    <a:pt x="9727" y="7958"/>
                  </a:cubicBezTo>
                  <a:cubicBezTo>
                    <a:pt x="9870" y="7958"/>
                    <a:pt x="9870" y="7958"/>
                    <a:pt x="9870" y="7958"/>
                  </a:cubicBezTo>
                  <a:cubicBezTo>
                    <a:pt x="10013" y="7958"/>
                    <a:pt x="10156" y="7832"/>
                    <a:pt x="10299" y="7832"/>
                  </a:cubicBezTo>
                  <a:cubicBezTo>
                    <a:pt x="10299" y="7832"/>
                    <a:pt x="10299" y="7958"/>
                    <a:pt x="10299" y="7958"/>
                  </a:cubicBezTo>
                  <a:cubicBezTo>
                    <a:pt x="10299" y="7958"/>
                    <a:pt x="10299" y="7958"/>
                    <a:pt x="10442" y="7958"/>
                  </a:cubicBezTo>
                  <a:cubicBezTo>
                    <a:pt x="10442" y="7958"/>
                    <a:pt x="10299" y="8084"/>
                    <a:pt x="10299" y="8084"/>
                  </a:cubicBezTo>
                  <a:cubicBezTo>
                    <a:pt x="10299" y="8084"/>
                    <a:pt x="10156" y="8084"/>
                    <a:pt x="10156" y="8084"/>
                  </a:cubicBezTo>
                  <a:close/>
                  <a:moveTo>
                    <a:pt x="9870" y="7326"/>
                  </a:moveTo>
                  <a:cubicBezTo>
                    <a:pt x="9870" y="7326"/>
                    <a:pt x="10156" y="7326"/>
                    <a:pt x="10156" y="7453"/>
                  </a:cubicBezTo>
                  <a:cubicBezTo>
                    <a:pt x="10156" y="7453"/>
                    <a:pt x="10156" y="7453"/>
                    <a:pt x="10156" y="7579"/>
                  </a:cubicBezTo>
                  <a:cubicBezTo>
                    <a:pt x="10156" y="7579"/>
                    <a:pt x="10299" y="7579"/>
                    <a:pt x="10442" y="7453"/>
                  </a:cubicBezTo>
                  <a:cubicBezTo>
                    <a:pt x="10442" y="7453"/>
                    <a:pt x="10442" y="7453"/>
                    <a:pt x="10442" y="7453"/>
                  </a:cubicBezTo>
                  <a:cubicBezTo>
                    <a:pt x="10442" y="7453"/>
                    <a:pt x="10585" y="7453"/>
                    <a:pt x="10585" y="7453"/>
                  </a:cubicBezTo>
                  <a:cubicBezTo>
                    <a:pt x="10585" y="7453"/>
                    <a:pt x="10585" y="7453"/>
                    <a:pt x="10585" y="7579"/>
                  </a:cubicBezTo>
                  <a:cubicBezTo>
                    <a:pt x="10585" y="7579"/>
                    <a:pt x="10585" y="7579"/>
                    <a:pt x="10585" y="7579"/>
                  </a:cubicBezTo>
                  <a:cubicBezTo>
                    <a:pt x="10442" y="7579"/>
                    <a:pt x="10299" y="7705"/>
                    <a:pt x="10013" y="7705"/>
                  </a:cubicBezTo>
                  <a:cubicBezTo>
                    <a:pt x="10013" y="7705"/>
                    <a:pt x="10013" y="7705"/>
                    <a:pt x="10013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013" y="7705"/>
                    <a:pt x="10013" y="7705"/>
                  </a:cubicBezTo>
                  <a:cubicBezTo>
                    <a:pt x="9870" y="7705"/>
                    <a:pt x="9727" y="7832"/>
                    <a:pt x="9584" y="7832"/>
                  </a:cubicBezTo>
                  <a:cubicBezTo>
                    <a:pt x="9584" y="7705"/>
                    <a:pt x="9584" y="7705"/>
                    <a:pt x="9584" y="7705"/>
                  </a:cubicBezTo>
                  <a:cubicBezTo>
                    <a:pt x="9727" y="7705"/>
                    <a:pt x="9870" y="7579"/>
                    <a:pt x="9870" y="7453"/>
                  </a:cubicBezTo>
                  <a:cubicBezTo>
                    <a:pt x="9870" y="7453"/>
                    <a:pt x="9870" y="7326"/>
                    <a:pt x="9870" y="7326"/>
                  </a:cubicBezTo>
                  <a:close/>
                  <a:moveTo>
                    <a:pt x="14877" y="7453"/>
                  </a:moveTo>
                  <a:cubicBezTo>
                    <a:pt x="15020" y="7453"/>
                    <a:pt x="15020" y="7453"/>
                    <a:pt x="15020" y="7579"/>
                  </a:cubicBezTo>
                  <a:cubicBezTo>
                    <a:pt x="15020" y="7579"/>
                    <a:pt x="15020" y="7579"/>
                    <a:pt x="15020" y="7579"/>
                  </a:cubicBezTo>
                  <a:cubicBezTo>
                    <a:pt x="15020" y="7705"/>
                    <a:pt x="15020" y="7705"/>
                    <a:pt x="15020" y="7705"/>
                  </a:cubicBezTo>
                  <a:cubicBezTo>
                    <a:pt x="15020" y="7705"/>
                    <a:pt x="14877" y="7832"/>
                    <a:pt x="14877" y="7832"/>
                  </a:cubicBezTo>
                  <a:cubicBezTo>
                    <a:pt x="14877" y="7958"/>
                    <a:pt x="14877" y="7958"/>
                    <a:pt x="14877" y="7958"/>
                  </a:cubicBezTo>
                  <a:cubicBezTo>
                    <a:pt x="14877" y="7958"/>
                    <a:pt x="14877" y="7958"/>
                    <a:pt x="15020" y="7958"/>
                  </a:cubicBezTo>
                  <a:cubicBezTo>
                    <a:pt x="15020" y="7958"/>
                    <a:pt x="15020" y="7958"/>
                    <a:pt x="15020" y="7958"/>
                  </a:cubicBezTo>
                  <a:cubicBezTo>
                    <a:pt x="15020" y="7958"/>
                    <a:pt x="15163" y="7958"/>
                    <a:pt x="15163" y="7958"/>
                  </a:cubicBezTo>
                  <a:cubicBezTo>
                    <a:pt x="15163" y="7958"/>
                    <a:pt x="15163" y="7958"/>
                    <a:pt x="15163" y="7958"/>
                  </a:cubicBezTo>
                  <a:cubicBezTo>
                    <a:pt x="15163" y="8084"/>
                    <a:pt x="15163" y="8084"/>
                    <a:pt x="15163" y="8084"/>
                  </a:cubicBezTo>
                  <a:cubicBezTo>
                    <a:pt x="15163" y="8084"/>
                    <a:pt x="15020" y="8084"/>
                    <a:pt x="15020" y="8211"/>
                  </a:cubicBezTo>
                  <a:cubicBezTo>
                    <a:pt x="14877" y="8211"/>
                    <a:pt x="14877" y="8211"/>
                    <a:pt x="14734" y="8211"/>
                  </a:cubicBezTo>
                  <a:cubicBezTo>
                    <a:pt x="14734" y="8211"/>
                    <a:pt x="14591" y="8463"/>
                    <a:pt x="14591" y="8589"/>
                  </a:cubicBezTo>
                  <a:cubicBezTo>
                    <a:pt x="14734" y="8589"/>
                    <a:pt x="14734" y="8716"/>
                    <a:pt x="15020" y="8842"/>
                  </a:cubicBezTo>
                  <a:cubicBezTo>
                    <a:pt x="15020" y="8842"/>
                    <a:pt x="15163" y="8842"/>
                    <a:pt x="15306" y="8842"/>
                  </a:cubicBezTo>
                  <a:cubicBezTo>
                    <a:pt x="15306" y="8842"/>
                    <a:pt x="15306" y="8842"/>
                    <a:pt x="15306" y="8842"/>
                  </a:cubicBezTo>
                  <a:cubicBezTo>
                    <a:pt x="15306" y="8842"/>
                    <a:pt x="15306" y="8842"/>
                    <a:pt x="15306" y="8842"/>
                  </a:cubicBezTo>
                  <a:cubicBezTo>
                    <a:pt x="15306" y="8968"/>
                    <a:pt x="15163" y="8968"/>
                    <a:pt x="15163" y="8968"/>
                  </a:cubicBezTo>
                  <a:cubicBezTo>
                    <a:pt x="15163" y="8968"/>
                    <a:pt x="15163" y="8968"/>
                    <a:pt x="15163" y="9095"/>
                  </a:cubicBezTo>
                  <a:cubicBezTo>
                    <a:pt x="15020" y="9095"/>
                    <a:pt x="15020" y="9095"/>
                    <a:pt x="14877" y="9095"/>
                  </a:cubicBezTo>
                  <a:cubicBezTo>
                    <a:pt x="14877" y="8968"/>
                    <a:pt x="14734" y="8968"/>
                    <a:pt x="14734" y="8968"/>
                  </a:cubicBezTo>
                  <a:cubicBezTo>
                    <a:pt x="14734" y="8968"/>
                    <a:pt x="14734" y="8842"/>
                    <a:pt x="14591" y="8716"/>
                  </a:cubicBezTo>
                  <a:cubicBezTo>
                    <a:pt x="14591" y="8716"/>
                    <a:pt x="14591" y="8716"/>
                    <a:pt x="14591" y="8716"/>
                  </a:cubicBezTo>
                  <a:cubicBezTo>
                    <a:pt x="14591" y="8589"/>
                    <a:pt x="14448" y="8589"/>
                    <a:pt x="14448" y="8589"/>
                  </a:cubicBezTo>
                  <a:cubicBezTo>
                    <a:pt x="14448" y="8716"/>
                    <a:pt x="14305" y="8716"/>
                    <a:pt x="14305" y="8842"/>
                  </a:cubicBezTo>
                  <a:cubicBezTo>
                    <a:pt x="14162" y="8968"/>
                    <a:pt x="14019" y="8968"/>
                    <a:pt x="13732" y="9095"/>
                  </a:cubicBezTo>
                  <a:cubicBezTo>
                    <a:pt x="13732" y="9221"/>
                    <a:pt x="13589" y="9221"/>
                    <a:pt x="13303" y="9221"/>
                  </a:cubicBezTo>
                  <a:cubicBezTo>
                    <a:pt x="13303" y="9221"/>
                    <a:pt x="13303" y="9221"/>
                    <a:pt x="13303" y="9221"/>
                  </a:cubicBezTo>
                  <a:cubicBezTo>
                    <a:pt x="13446" y="9221"/>
                    <a:pt x="13589" y="9095"/>
                    <a:pt x="13589" y="9095"/>
                  </a:cubicBezTo>
                  <a:cubicBezTo>
                    <a:pt x="13875" y="8968"/>
                    <a:pt x="14019" y="8716"/>
                    <a:pt x="14162" y="8589"/>
                  </a:cubicBezTo>
                  <a:cubicBezTo>
                    <a:pt x="14305" y="8463"/>
                    <a:pt x="14305" y="8337"/>
                    <a:pt x="14305" y="8211"/>
                  </a:cubicBezTo>
                  <a:cubicBezTo>
                    <a:pt x="14305" y="8211"/>
                    <a:pt x="14162" y="8084"/>
                    <a:pt x="14162" y="8084"/>
                  </a:cubicBezTo>
                  <a:cubicBezTo>
                    <a:pt x="14162" y="8084"/>
                    <a:pt x="14162" y="8084"/>
                    <a:pt x="14162" y="8084"/>
                  </a:cubicBezTo>
                  <a:cubicBezTo>
                    <a:pt x="14305" y="8084"/>
                    <a:pt x="14448" y="8084"/>
                    <a:pt x="14591" y="8084"/>
                  </a:cubicBezTo>
                  <a:cubicBezTo>
                    <a:pt x="14591" y="7958"/>
                    <a:pt x="14591" y="7958"/>
                    <a:pt x="14734" y="7832"/>
                  </a:cubicBezTo>
                  <a:cubicBezTo>
                    <a:pt x="14734" y="7832"/>
                    <a:pt x="14734" y="7705"/>
                    <a:pt x="14734" y="7705"/>
                  </a:cubicBezTo>
                  <a:cubicBezTo>
                    <a:pt x="14734" y="7579"/>
                    <a:pt x="14877" y="7579"/>
                    <a:pt x="14877" y="7453"/>
                  </a:cubicBezTo>
                  <a:close/>
                  <a:moveTo>
                    <a:pt x="14591" y="11874"/>
                  </a:moveTo>
                  <a:cubicBezTo>
                    <a:pt x="14591" y="11242"/>
                    <a:pt x="14591" y="11242"/>
                    <a:pt x="14591" y="11242"/>
                  </a:cubicBezTo>
                  <a:cubicBezTo>
                    <a:pt x="18167" y="11242"/>
                    <a:pt x="18167" y="11242"/>
                    <a:pt x="18167" y="11242"/>
                  </a:cubicBezTo>
                  <a:cubicBezTo>
                    <a:pt x="18167" y="11874"/>
                    <a:pt x="18167" y="11874"/>
                    <a:pt x="18167" y="11874"/>
                  </a:cubicBezTo>
                  <a:cubicBezTo>
                    <a:pt x="14591" y="11874"/>
                    <a:pt x="14591" y="11874"/>
                    <a:pt x="14591" y="11874"/>
                  </a:cubicBezTo>
                  <a:close/>
                  <a:moveTo>
                    <a:pt x="16021" y="12884"/>
                  </a:moveTo>
                  <a:cubicBezTo>
                    <a:pt x="16021" y="12379"/>
                    <a:pt x="16021" y="12379"/>
                    <a:pt x="16021" y="12379"/>
                  </a:cubicBezTo>
                  <a:cubicBezTo>
                    <a:pt x="16879" y="12379"/>
                    <a:pt x="16879" y="12379"/>
                    <a:pt x="16879" y="12379"/>
                  </a:cubicBezTo>
                  <a:cubicBezTo>
                    <a:pt x="16879" y="12884"/>
                    <a:pt x="16879" y="12884"/>
                    <a:pt x="16879" y="12884"/>
                  </a:cubicBezTo>
                  <a:cubicBezTo>
                    <a:pt x="16021" y="12884"/>
                    <a:pt x="16021" y="12884"/>
                    <a:pt x="16021" y="12884"/>
                  </a:cubicBezTo>
                  <a:close/>
                  <a:moveTo>
                    <a:pt x="16164" y="2526"/>
                  </a:moveTo>
                  <a:cubicBezTo>
                    <a:pt x="16164" y="2526"/>
                    <a:pt x="16164" y="2526"/>
                    <a:pt x="16164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653"/>
                  </a:cubicBezTo>
                  <a:cubicBezTo>
                    <a:pt x="16021" y="2653"/>
                    <a:pt x="16021" y="2653"/>
                    <a:pt x="16021" y="2653"/>
                  </a:cubicBezTo>
                  <a:cubicBezTo>
                    <a:pt x="16021" y="2653"/>
                    <a:pt x="15878" y="2653"/>
                    <a:pt x="15878" y="2653"/>
                  </a:cubicBezTo>
                  <a:cubicBezTo>
                    <a:pt x="15878" y="2653"/>
                    <a:pt x="15878" y="2653"/>
                    <a:pt x="15878" y="2653"/>
                  </a:cubicBezTo>
                  <a:cubicBezTo>
                    <a:pt x="15878" y="2653"/>
                    <a:pt x="15878" y="2653"/>
                    <a:pt x="15878" y="2653"/>
                  </a:cubicBezTo>
                  <a:cubicBezTo>
                    <a:pt x="15878" y="2400"/>
                    <a:pt x="15878" y="2400"/>
                    <a:pt x="15878" y="2400"/>
                  </a:cubicBezTo>
                  <a:cubicBezTo>
                    <a:pt x="15878" y="2400"/>
                    <a:pt x="15878" y="2400"/>
                    <a:pt x="15878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lose/>
                  <a:moveTo>
                    <a:pt x="16164" y="2274"/>
                  </a:move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021" y="2400"/>
                    <a:pt x="16021" y="2400"/>
                  </a:cubicBezTo>
                  <a:cubicBezTo>
                    <a:pt x="16021" y="2274"/>
                    <a:pt x="16021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147"/>
                    <a:pt x="15878" y="2147"/>
                    <a:pt x="15878" y="2147"/>
                  </a:cubicBezTo>
                  <a:cubicBezTo>
                    <a:pt x="15878" y="2147"/>
                    <a:pt x="16021" y="2147"/>
                    <a:pt x="16021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lose/>
                  <a:moveTo>
                    <a:pt x="13160" y="1389"/>
                  </a:move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lose/>
                  <a:moveTo>
                    <a:pt x="12588" y="3663"/>
                  </a:move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445" y="3663"/>
                    <a:pt x="12445" y="3663"/>
                    <a:pt x="12445" y="3663"/>
                  </a:cubicBezTo>
                  <a:cubicBezTo>
                    <a:pt x="12445" y="3537"/>
                    <a:pt x="12445" y="3537"/>
                    <a:pt x="12445" y="3537"/>
                  </a:cubicBezTo>
                  <a:cubicBezTo>
                    <a:pt x="12445" y="3537"/>
                    <a:pt x="12445" y="3537"/>
                    <a:pt x="12445" y="3537"/>
                  </a:cubicBezTo>
                  <a:cubicBezTo>
                    <a:pt x="12445" y="3537"/>
                    <a:pt x="12445" y="3411"/>
                    <a:pt x="12445" y="3411"/>
                  </a:cubicBezTo>
                  <a:cubicBezTo>
                    <a:pt x="12445" y="3411"/>
                    <a:pt x="12445" y="3284"/>
                    <a:pt x="12445" y="3284"/>
                  </a:cubicBezTo>
                  <a:cubicBezTo>
                    <a:pt x="12445" y="3284"/>
                    <a:pt x="12445" y="3284"/>
                    <a:pt x="12445" y="3284"/>
                  </a:cubicBezTo>
                  <a:cubicBezTo>
                    <a:pt x="12445" y="3284"/>
                    <a:pt x="12445" y="3158"/>
                    <a:pt x="12302" y="3158"/>
                  </a:cubicBezTo>
                  <a:cubicBezTo>
                    <a:pt x="12302" y="3158"/>
                    <a:pt x="12302" y="3032"/>
                    <a:pt x="12302" y="3032"/>
                  </a:cubicBezTo>
                  <a:cubicBezTo>
                    <a:pt x="12302" y="2905"/>
                    <a:pt x="12302" y="2905"/>
                    <a:pt x="12302" y="2779"/>
                  </a:cubicBezTo>
                  <a:cubicBezTo>
                    <a:pt x="12302" y="2779"/>
                    <a:pt x="12302" y="2653"/>
                    <a:pt x="12302" y="2653"/>
                  </a:cubicBezTo>
                  <a:cubicBezTo>
                    <a:pt x="12302" y="2274"/>
                    <a:pt x="12302" y="2274"/>
                    <a:pt x="12302" y="2274"/>
                  </a:cubicBezTo>
                  <a:cubicBezTo>
                    <a:pt x="12302" y="2147"/>
                    <a:pt x="12302" y="2147"/>
                    <a:pt x="12302" y="2147"/>
                  </a:cubicBezTo>
                  <a:cubicBezTo>
                    <a:pt x="12302" y="2021"/>
                    <a:pt x="12302" y="2021"/>
                    <a:pt x="12302" y="2021"/>
                  </a:cubicBezTo>
                  <a:cubicBezTo>
                    <a:pt x="12302" y="2021"/>
                    <a:pt x="12302" y="2021"/>
                    <a:pt x="12302" y="2021"/>
                  </a:cubicBezTo>
                  <a:cubicBezTo>
                    <a:pt x="12302" y="1895"/>
                    <a:pt x="12302" y="1895"/>
                    <a:pt x="12302" y="1895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895"/>
                    <a:pt x="12588" y="2021"/>
                  </a:cubicBezTo>
                  <a:cubicBezTo>
                    <a:pt x="12588" y="2021"/>
                    <a:pt x="12588" y="2147"/>
                    <a:pt x="12588" y="2274"/>
                  </a:cubicBezTo>
                  <a:cubicBezTo>
                    <a:pt x="12588" y="2274"/>
                    <a:pt x="12588" y="2274"/>
                    <a:pt x="12588" y="2274"/>
                  </a:cubicBezTo>
                  <a:cubicBezTo>
                    <a:pt x="12588" y="2526"/>
                    <a:pt x="12588" y="2526"/>
                    <a:pt x="12588" y="2526"/>
                  </a:cubicBezTo>
                  <a:cubicBezTo>
                    <a:pt x="12588" y="2653"/>
                    <a:pt x="12588" y="2653"/>
                    <a:pt x="12588" y="2779"/>
                  </a:cubicBezTo>
                  <a:cubicBezTo>
                    <a:pt x="12588" y="2905"/>
                    <a:pt x="12588" y="2905"/>
                    <a:pt x="12588" y="3032"/>
                  </a:cubicBezTo>
                  <a:cubicBezTo>
                    <a:pt x="12588" y="3032"/>
                    <a:pt x="12588" y="3032"/>
                    <a:pt x="12588" y="3158"/>
                  </a:cubicBezTo>
                  <a:cubicBezTo>
                    <a:pt x="12588" y="3158"/>
                    <a:pt x="12588" y="3284"/>
                    <a:pt x="12588" y="3284"/>
                  </a:cubicBezTo>
                  <a:cubicBezTo>
                    <a:pt x="12588" y="3284"/>
                    <a:pt x="12588" y="3284"/>
                    <a:pt x="12588" y="3284"/>
                  </a:cubicBezTo>
                  <a:cubicBezTo>
                    <a:pt x="12588" y="3284"/>
                    <a:pt x="12588" y="3411"/>
                    <a:pt x="12588" y="3411"/>
                  </a:cubicBezTo>
                  <a:cubicBezTo>
                    <a:pt x="12588" y="3411"/>
                    <a:pt x="12588" y="3411"/>
                    <a:pt x="12588" y="3411"/>
                  </a:cubicBezTo>
                  <a:cubicBezTo>
                    <a:pt x="12588" y="3411"/>
                    <a:pt x="12588" y="3411"/>
                    <a:pt x="12588" y="3411"/>
                  </a:cubicBezTo>
                  <a:cubicBezTo>
                    <a:pt x="12731" y="3537"/>
                    <a:pt x="12731" y="3537"/>
                    <a:pt x="12731" y="3537"/>
                  </a:cubicBezTo>
                  <a:cubicBezTo>
                    <a:pt x="12731" y="3411"/>
                    <a:pt x="12874" y="3411"/>
                    <a:pt x="12874" y="3284"/>
                  </a:cubicBezTo>
                  <a:cubicBezTo>
                    <a:pt x="12874" y="3284"/>
                    <a:pt x="12874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779"/>
                    <a:pt x="13017" y="2779"/>
                    <a:pt x="13017" y="2779"/>
                  </a:cubicBezTo>
                  <a:cubicBezTo>
                    <a:pt x="13017" y="2400"/>
                    <a:pt x="13017" y="2400"/>
                    <a:pt x="13017" y="2400"/>
                  </a:cubicBezTo>
                  <a:cubicBezTo>
                    <a:pt x="13017" y="2400"/>
                    <a:pt x="13017" y="2400"/>
                    <a:pt x="13017" y="2400"/>
                  </a:cubicBezTo>
                  <a:cubicBezTo>
                    <a:pt x="13017" y="1895"/>
                    <a:pt x="13017" y="1895"/>
                    <a:pt x="13017" y="1895"/>
                  </a:cubicBezTo>
                  <a:cubicBezTo>
                    <a:pt x="13017" y="1768"/>
                    <a:pt x="13017" y="1768"/>
                    <a:pt x="13017" y="1642"/>
                  </a:cubicBezTo>
                  <a:cubicBezTo>
                    <a:pt x="13017" y="1642"/>
                    <a:pt x="13017" y="1642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389"/>
                    <a:pt x="13017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303" y="1389"/>
                    <a:pt x="13303" y="1389"/>
                  </a:cubicBezTo>
                  <a:cubicBezTo>
                    <a:pt x="13303" y="1389"/>
                    <a:pt x="13303" y="1389"/>
                    <a:pt x="13303" y="1389"/>
                  </a:cubicBezTo>
                  <a:cubicBezTo>
                    <a:pt x="13303" y="1389"/>
                    <a:pt x="13303" y="1516"/>
                    <a:pt x="13303" y="1516"/>
                  </a:cubicBezTo>
                  <a:cubicBezTo>
                    <a:pt x="13303" y="1516"/>
                    <a:pt x="13303" y="1516"/>
                    <a:pt x="13303" y="1516"/>
                  </a:cubicBezTo>
                  <a:cubicBezTo>
                    <a:pt x="13303" y="1516"/>
                    <a:pt x="13303" y="1642"/>
                    <a:pt x="13303" y="1642"/>
                  </a:cubicBezTo>
                  <a:cubicBezTo>
                    <a:pt x="13303" y="1642"/>
                    <a:pt x="13303" y="1642"/>
                    <a:pt x="13303" y="1768"/>
                  </a:cubicBezTo>
                  <a:cubicBezTo>
                    <a:pt x="13303" y="1768"/>
                    <a:pt x="13303" y="1768"/>
                    <a:pt x="13303" y="1768"/>
                  </a:cubicBezTo>
                  <a:cubicBezTo>
                    <a:pt x="13303" y="2274"/>
                    <a:pt x="13303" y="2274"/>
                    <a:pt x="13303" y="2274"/>
                  </a:cubicBezTo>
                  <a:cubicBezTo>
                    <a:pt x="13303" y="2526"/>
                    <a:pt x="13303" y="2526"/>
                    <a:pt x="13303" y="2526"/>
                  </a:cubicBezTo>
                  <a:cubicBezTo>
                    <a:pt x="13303" y="2526"/>
                    <a:pt x="13303" y="2526"/>
                    <a:pt x="13303" y="2526"/>
                  </a:cubicBezTo>
                  <a:cubicBezTo>
                    <a:pt x="13303" y="2653"/>
                    <a:pt x="13303" y="2653"/>
                    <a:pt x="13303" y="2653"/>
                  </a:cubicBezTo>
                  <a:cubicBezTo>
                    <a:pt x="13303" y="2779"/>
                    <a:pt x="13303" y="2779"/>
                    <a:pt x="13303" y="2779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3032"/>
                    <a:pt x="13303" y="3032"/>
                  </a:cubicBezTo>
                  <a:cubicBezTo>
                    <a:pt x="13303" y="3032"/>
                    <a:pt x="13303" y="3032"/>
                    <a:pt x="13303" y="3032"/>
                  </a:cubicBezTo>
                  <a:cubicBezTo>
                    <a:pt x="13303" y="3032"/>
                    <a:pt x="13303" y="3032"/>
                    <a:pt x="13303" y="3032"/>
                  </a:cubicBezTo>
                  <a:cubicBezTo>
                    <a:pt x="13303" y="3158"/>
                    <a:pt x="13446" y="3158"/>
                    <a:pt x="13446" y="3158"/>
                  </a:cubicBezTo>
                  <a:cubicBezTo>
                    <a:pt x="13446" y="3158"/>
                    <a:pt x="13446" y="3284"/>
                    <a:pt x="13446" y="3284"/>
                  </a:cubicBezTo>
                  <a:cubicBezTo>
                    <a:pt x="13446" y="3284"/>
                    <a:pt x="13446" y="3284"/>
                    <a:pt x="13589" y="3411"/>
                  </a:cubicBezTo>
                  <a:cubicBezTo>
                    <a:pt x="13589" y="3411"/>
                    <a:pt x="13589" y="3411"/>
                    <a:pt x="13589" y="3537"/>
                  </a:cubicBezTo>
                  <a:cubicBezTo>
                    <a:pt x="13732" y="3537"/>
                    <a:pt x="13732" y="3537"/>
                    <a:pt x="13732" y="3537"/>
                  </a:cubicBezTo>
                  <a:cubicBezTo>
                    <a:pt x="13732" y="3537"/>
                    <a:pt x="13732" y="3537"/>
                    <a:pt x="13732" y="3537"/>
                  </a:cubicBezTo>
                  <a:cubicBezTo>
                    <a:pt x="13732" y="3537"/>
                    <a:pt x="13732" y="3537"/>
                    <a:pt x="13732" y="3411"/>
                  </a:cubicBezTo>
                  <a:cubicBezTo>
                    <a:pt x="13732" y="3411"/>
                    <a:pt x="13732" y="3411"/>
                    <a:pt x="13732" y="3411"/>
                  </a:cubicBezTo>
                  <a:cubicBezTo>
                    <a:pt x="13732" y="3411"/>
                    <a:pt x="13732" y="3411"/>
                    <a:pt x="13732" y="3284"/>
                  </a:cubicBezTo>
                  <a:cubicBezTo>
                    <a:pt x="13732" y="3284"/>
                    <a:pt x="13732" y="3284"/>
                    <a:pt x="13732" y="3284"/>
                  </a:cubicBezTo>
                  <a:cubicBezTo>
                    <a:pt x="13732" y="3284"/>
                    <a:pt x="13732" y="3284"/>
                    <a:pt x="13732" y="3158"/>
                  </a:cubicBezTo>
                  <a:cubicBezTo>
                    <a:pt x="13732" y="3158"/>
                    <a:pt x="13732" y="3032"/>
                    <a:pt x="13732" y="3032"/>
                  </a:cubicBezTo>
                  <a:cubicBezTo>
                    <a:pt x="13732" y="3032"/>
                    <a:pt x="13732" y="3032"/>
                    <a:pt x="13732" y="3032"/>
                  </a:cubicBezTo>
                  <a:cubicBezTo>
                    <a:pt x="13732" y="2274"/>
                    <a:pt x="13732" y="2274"/>
                    <a:pt x="13732" y="2274"/>
                  </a:cubicBezTo>
                  <a:cubicBezTo>
                    <a:pt x="13732" y="2147"/>
                    <a:pt x="13732" y="2147"/>
                    <a:pt x="13732" y="2147"/>
                  </a:cubicBezTo>
                  <a:cubicBezTo>
                    <a:pt x="13732" y="2147"/>
                    <a:pt x="13732" y="2021"/>
                    <a:pt x="13732" y="2021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642"/>
                    <a:pt x="13732" y="1642"/>
                  </a:cubicBezTo>
                  <a:cubicBezTo>
                    <a:pt x="13732" y="1642"/>
                    <a:pt x="13732" y="1642"/>
                    <a:pt x="13732" y="1642"/>
                  </a:cubicBezTo>
                  <a:cubicBezTo>
                    <a:pt x="13732" y="1642"/>
                    <a:pt x="13732" y="1642"/>
                    <a:pt x="13732" y="1516"/>
                  </a:cubicBezTo>
                  <a:cubicBezTo>
                    <a:pt x="13732" y="1516"/>
                    <a:pt x="13732" y="1516"/>
                    <a:pt x="13732" y="1516"/>
                  </a:cubicBezTo>
                  <a:cubicBezTo>
                    <a:pt x="13732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642"/>
                    <a:pt x="13875" y="1642"/>
                    <a:pt x="13875" y="1642"/>
                  </a:cubicBezTo>
                  <a:cubicBezTo>
                    <a:pt x="13875" y="1642"/>
                    <a:pt x="13875" y="1642"/>
                    <a:pt x="13875" y="1642"/>
                  </a:cubicBezTo>
                  <a:cubicBezTo>
                    <a:pt x="13875" y="1768"/>
                    <a:pt x="13875" y="1768"/>
                    <a:pt x="13875" y="1768"/>
                  </a:cubicBezTo>
                  <a:cubicBezTo>
                    <a:pt x="13875" y="1768"/>
                    <a:pt x="13875" y="1768"/>
                    <a:pt x="13875" y="1768"/>
                  </a:cubicBezTo>
                  <a:cubicBezTo>
                    <a:pt x="13875" y="1895"/>
                    <a:pt x="13875" y="1895"/>
                    <a:pt x="13875" y="1895"/>
                  </a:cubicBezTo>
                  <a:cubicBezTo>
                    <a:pt x="13875" y="2147"/>
                    <a:pt x="13875" y="2147"/>
                    <a:pt x="13875" y="2147"/>
                  </a:cubicBezTo>
                  <a:cubicBezTo>
                    <a:pt x="13875" y="2147"/>
                    <a:pt x="13875" y="2147"/>
                    <a:pt x="13875" y="2147"/>
                  </a:cubicBezTo>
                  <a:cubicBezTo>
                    <a:pt x="13875" y="2147"/>
                    <a:pt x="13875" y="2147"/>
                    <a:pt x="13875" y="2274"/>
                  </a:cubicBezTo>
                  <a:cubicBezTo>
                    <a:pt x="13875" y="2400"/>
                    <a:pt x="13875" y="2400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779"/>
                    <a:pt x="13875" y="2905"/>
                    <a:pt x="13875" y="3032"/>
                  </a:cubicBezTo>
                  <a:cubicBezTo>
                    <a:pt x="13875" y="3032"/>
                    <a:pt x="13875" y="3032"/>
                    <a:pt x="13875" y="3032"/>
                  </a:cubicBezTo>
                  <a:cubicBezTo>
                    <a:pt x="13875" y="3032"/>
                    <a:pt x="13875" y="3032"/>
                    <a:pt x="13875" y="3158"/>
                  </a:cubicBezTo>
                  <a:cubicBezTo>
                    <a:pt x="13875" y="3158"/>
                    <a:pt x="13875" y="3284"/>
                    <a:pt x="13875" y="3284"/>
                  </a:cubicBezTo>
                  <a:cubicBezTo>
                    <a:pt x="13875" y="3411"/>
                    <a:pt x="13875" y="3411"/>
                    <a:pt x="13875" y="3537"/>
                  </a:cubicBezTo>
                  <a:cubicBezTo>
                    <a:pt x="13875" y="3537"/>
                    <a:pt x="13732" y="3663"/>
                    <a:pt x="13732" y="3663"/>
                  </a:cubicBezTo>
                  <a:cubicBezTo>
                    <a:pt x="13732" y="3663"/>
                    <a:pt x="13589" y="3789"/>
                    <a:pt x="13446" y="3789"/>
                  </a:cubicBezTo>
                  <a:cubicBezTo>
                    <a:pt x="13446" y="3789"/>
                    <a:pt x="13303" y="3789"/>
                    <a:pt x="13160" y="3789"/>
                  </a:cubicBezTo>
                  <a:cubicBezTo>
                    <a:pt x="13017" y="3789"/>
                    <a:pt x="13017" y="3789"/>
                    <a:pt x="12874" y="3789"/>
                  </a:cubicBezTo>
                  <a:cubicBezTo>
                    <a:pt x="12874" y="3789"/>
                    <a:pt x="12874" y="3789"/>
                    <a:pt x="12874" y="3789"/>
                  </a:cubicBezTo>
                  <a:cubicBezTo>
                    <a:pt x="12874" y="3789"/>
                    <a:pt x="12731" y="3789"/>
                    <a:pt x="12731" y="3789"/>
                  </a:cubicBezTo>
                  <a:cubicBezTo>
                    <a:pt x="12731" y="3789"/>
                    <a:pt x="12731" y="3789"/>
                    <a:pt x="12731" y="3789"/>
                  </a:cubicBezTo>
                  <a:cubicBezTo>
                    <a:pt x="12731" y="3789"/>
                    <a:pt x="12731" y="3789"/>
                    <a:pt x="12588" y="3789"/>
                  </a:cubicBezTo>
                  <a:cubicBezTo>
                    <a:pt x="12588" y="3789"/>
                    <a:pt x="12588" y="3789"/>
                    <a:pt x="12588" y="3789"/>
                  </a:cubicBezTo>
                  <a:cubicBezTo>
                    <a:pt x="12588" y="3663"/>
                    <a:pt x="12588" y="3663"/>
                    <a:pt x="12588" y="3663"/>
                  </a:cubicBezTo>
                  <a:close/>
                  <a:moveTo>
                    <a:pt x="13446" y="3537"/>
                  </a:moveTo>
                  <a:cubicBezTo>
                    <a:pt x="13446" y="3663"/>
                    <a:pt x="13446" y="3663"/>
                    <a:pt x="13303" y="3663"/>
                  </a:cubicBezTo>
                  <a:cubicBezTo>
                    <a:pt x="13303" y="3663"/>
                    <a:pt x="13160" y="3663"/>
                    <a:pt x="13160" y="3663"/>
                  </a:cubicBezTo>
                  <a:cubicBezTo>
                    <a:pt x="13017" y="3663"/>
                    <a:pt x="13017" y="3663"/>
                    <a:pt x="13017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537"/>
                    <a:pt x="12874" y="3411"/>
                    <a:pt x="13017" y="3411"/>
                  </a:cubicBezTo>
                  <a:cubicBezTo>
                    <a:pt x="13017" y="3411"/>
                    <a:pt x="13017" y="3284"/>
                    <a:pt x="13017" y="3284"/>
                  </a:cubicBezTo>
                  <a:cubicBezTo>
                    <a:pt x="13160" y="3284"/>
                    <a:pt x="13160" y="3284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303" y="3284"/>
                    <a:pt x="13303" y="3284"/>
                    <a:pt x="13303" y="3284"/>
                  </a:cubicBezTo>
                  <a:cubicBezTo>
                    <a:pt x="13303" y="3411"/>
                    <a:pt x="13303" y="3411"/>
                    <a:pt x="13446" y="3411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lose/>
                  <a:moveTo>
                    <a:pt x="2432" y="14274"/>
                  </a:moveTo>
                  <a:cubicBezTo>
                    <a:pt x="2146" y="14147"/>
                    <a:pt x="2432" y="13642"/>
                    <a:pt x="2861" y="13642"/>
                  </a:cubicBezTo>
                  <a:cubicBezTo>
                    <a:pt x="3004" y="13642"/>
                    <a:pt x="3004" y="13642"/>
                    <a:pt x="3147" y="13642"/>
                  </a:cubicBezTo>
                  <a:cubicBezTo>
                    <a:pt x="3147" y="13516"/>
                    <a:pt x="3147" y="13389"/>
                    <a:pt x="3004" y="13389"/>
                  </a:cubicBezTo>
                  <a:cubicBezTo>
                    <a:pt x="2146" y="13263"/>
                    <a:pt x="2289" y="11368"/>
                    <a:pt x="3290" y="11242"/>
                  </a:cubicBezTo>
                  <a:cubicBezTo>
                    <a:pt x="3576" y="11242"/>
                    <a:pt x="3719" y="11242"/>
                    <a:pt x="3862" y="11368"/>
                  </a:cubicBezTo>
                  <a:cubicBezTo>
                    <a:pt x="4005" y="11495"/>
                    <a:pt x="3862" y="11621"/>
                    <a:pt x="3719" y="11495"/>
                  </a:cubicBezTo>
                  <a:cubicBezTo>
                    <a:pt x="3576" y="11368"/>
                    <a:pt x="3576" y="11368"/>
                    <a:pt x="3433" y="11368"/>
                  </a:cubicBezTo>
                  <a:cubicBezTo>
                    <a:pt x="3290" y="11495"/>
                    <a:pt x="3147" y="11495"/>
                    <a:pt x="3004" y="11621"/>
                  </a:cubicBezTo>
                  <a:cubicBezTo>
                    <a:pt x="3004" y="11621"/>
                    <a:pt x="2861" y="11874"/>
                    <a:pt x="2861" y="11874"/>
                  </a:cubicBezTo>
                  <a:cubicBezTo>
                    <a:pt x="2861" y="12000"/>
                    <a:pt x="2861" y="12000"/>
                    <a:pt x="3004" y="12126"/>
                  </a:cubicBezTo>
                  <a:cubicBezTo>
                    <a:pt x="3290" y="12253"/>
                    <a:pt x="3862" y="12126"/>
                    <a:pt x="3719" y="12379"/>
                  </a:cubicBezTo>
                  <a:cubicBezTo>
                    <a:pt x="3719" y="12505"/>
                    <a:pt x="3433" y="12505"/>
                    <a:pt x="3290" y="12379"/>
                  </a:cubicBezTo>
                  <a:cubicBezTo>
                    <a:pt x="3004" y="12253"/>
                    <a:pt x="2861" y="12379"/>
                    <a:pt x="2718" y="12632"/>
                  </a:cubicBezTo>
                  <a:cubicBezTo>
                    <a:pt x="2718" y="12884"/>
                    <a:pt x="2861" y="12884"/>
                    <a:pt x="2861" y="12884"/>
                  </a:cubicBezTo>
                  <a:cubicBezTo>
                    <a:pt x="3004" y="12884"/>
                    <a:pt x="3004" y="12884"/>
                    <a:pt x="3147" y="12884"/>
                  </a:cubicBezTo>
                  <a:cubicBezTo>
                    <a:pt x="3147" y="12758"/>
                    <a:pt x="3290" y="12758"/>
                    <a:pt x="3433" y="12758"/>
                  </a:cubicBezTo>
                  <a:cubicBezTo>
                    <a:pt x="3433" y="12758"/>
                    <a:pt x="3576" y="12758"/>
                    <a:pt x="3433" y="12884"/>
                  </a:cubicBezTo>
                  <a:cubicBezTo>
                    <a:pt x="3433" y="13011"/>
                    <a:pt x="3433" y="13137"/>
                    <a:pt x="3862" y="13263"/>
                  </a:cubicBezTo>
                  <a:cubicBezTo>
                    <a:pt x="3862" y="13263"/>
                    <a:pt x="3862" y="13263"/>
                    <a:pt x="3862" y="13389"/>
                  </a:cubicBezTo>
                  <a:cubicBezTo>
                    <a:pt x="3862" y="13516"/>
                    <a:pt x="3719" y="13516"/>
                    <a:pt x="3576" y="13516"/>
                  </a:cubicBezTo>
                  <a:cubicBezTo>
                    <a:pt x="3719" y="13895"/>
                    <a:pt x="3147" y="14021"/>
                    <a:pt x="2861" y="13895"/>
                  </a:cubicBezTo>
                  <a:cubicBezTo>
                    <a:pt x="2575" y="13895"/>
                    <a:pt x="2575" y="14147"/>
                    <a:pt x="2432" y="14274"/>
                  </a:cubicBezTo>
                  <a:close/>
                  <a:moveTo>
                    <a:pt x="6437" y="13642"/>
                  </a:moveTo>
                  <a:cubicBezTo>
                    <a:pt x="6580" y="13516"/>
                    <a:pt x="7152" y="13768"/>
                    <a:pt x="7295" y="13895"/>
                  </a:cubicBezTo>
                  <a:cubicBezTo>
                    <a:pt x="7295" y="13895"/>
                    <a:pt x="7295" y="13895"/>
                    <a:pt x="7295" y="13895"/>
                  </a:cubicBezTo>
                  <a:cubicBezTo>
                    <a:pt x="7152" y="14147"/>
                    <a:pt x="6723" y="13768"/>
                    <a:pt x="6580" y="13768"/>
                  </a:cubicBezTo>
                  <a:cubicBezTo>
                    <a:pt x="6437" y="13895"/>
                    <a:pt x="6294" y="13768"/>
                    <a:pt x="6437" y="13642"/>
                  </a:cubicBezTo>
                  <a:close/>
                  <a:moveTo>
                    <a:pt x="3576" y="16042"/>
                  </a:moveTo>
                  <a:cubicBezTo>
                    <a:pt x="3433" y="16168"/>
                    <a:pt x="3433" y="16168"/>
                    <a:pt x="3433" y="16168"/>
                  </a:cubicBezTo>
                  <a:cubicBezTo>
                    <a:pt x="2861" y="16295"/>
                    <a:pt x="2575" y="15916"/>
                    <a:pt x="2432" y="15789"/>
                  </a:cubicBezTo>
                  <a:cubicBezTo>
                    <a:pt x="2289" y="15537"/>
                    <a:pt x="2575" y="15537"/>
                    <a:pt x="2432" y="15411"/>
                  </a:cubicBezTo>
                  <a:cubicBezTo>
                    <a:pt x="2146" y="15158"/>
                    <a:pt x="1717" y="14653"/>
                    <a:pt x="2289" y="14400"/>
                  </a:cubicBezTo>
                  <a:cubicBezTo>
                    <a:pt x="2289" y="14400"/>
                    <a:pt x="2432" y="14526"/>
                    <a:pt x="2432" y="14653"/>
                  </a:cubicBezTo>
                  <a:cubicBezTo>
                    <a:pt x="2432" y="14653"/>
                    <a:pt x="2289" y="14905"/>
                    <a:pt x="2432" y="15032"/>
                  </a:cubicBezTo>
                  <a:cubicBezTo>
                    <a:pt x="2575" y="15032"/>
                    <a:pt x="2718" y="15158"/>
                    <a:pt x="2861" y="15284"/>
                  </a:cubicBezTo>
                  <a:cubicBezTo>
                    <a:pt x="3147" y="15411"/>
                    <a:pt x="3004" y="15537"/>
                    <a:pt x="3004" y="15663"/>
                  </a:cubicBezTo>
                  <a:cubicBezTo>
                    <a:pt x="3147" y="15916"/>
                    <a:pt x="3290" y="15916"/>
                    <a:pt x="3576" y="15916"/>
                  </a:cubicBezTo>
                  <a:cubicBezTo>
                    <a:pt x="3719" y="15916"/>
                    <a:pt x="3719" y="16042"/>
                    <a:pt x="3576" y="16042"/>
                  </a:cubicBezTo>
                  <a:close/>
                  <a:moveTo>
                    <a:pt x="5865" y="12126"/>
                  </a:moveTo>
                  <a:cubicBezTo>
                    <a:pt x="5865" y="12000"/>
                    <a:pt x="6008" y="12000"/>
                    <a:pt x="5865" y="11874"/>
                  </a:cubicBezTo>
                  <a:cubicBezTo>
                    <a:pt x="5436" y="11116"/>
                    <a:pt x="6008" y="11242"/>
                    <a:pt x="6008" y="10863"/>
                  </a:cubicBezTo>
                  <a:cubicBezTo>
                    <a:pt x="6008" y="10737"/>
                    <a:pt x="6008" y="10737"/>
                    <a:pt x="5865" y="10737"/>
                  </a:cubicBezTo>
                  <a:cubicBezTo>
                    <a:pt x="5722" y="10611"/>
                    <a:pt x="5579" y="10737"/>
                    <a:pt x="5436" y="10737"/>
                  </a:cubicBezTo>
                  <a:cubicBezTo>
                    <a:pt x="5293" y="10737"/>
                    <a:pt x="5293" y="10484"/>
                    <a:pt x="5150" y="10484"/>
                  </a:cubicBezTo>
                  <a:cubicBezTo>
                    <a:pt x="5007" y="10484"/>
                    <a:pt x="4864" y="10611"/>
                    <a:pt x="4721" y="10484"/>
                  </a:cubicBezTo>
                  <a:cubicBezTo>
                    <a:pt x="4434" y="10358"/>
                    <a:pt x="4577" y="10484"/>
                    <a:pt x="4148" y="10484"/>
                  </a:cubicBezTo>
                  <a:cubicBezTo>
                    <a:pt x="3862" y="10484"/>
                    <a:pt x="3719" y="10611"/>
                    <a:pt x="3576" y="10989"/>
                  </a:cubicBezTo>
                  <a:cubicBezTo>
                    <a:pt x="3576" y="11116"/>
                    <a:pt x="3433" y="11116"/>
                    <a:pt x="3433" y="11116"/>
                  </a:cubicBezTo>
                  <a:cubicBezTo>
                    <a:pt x="3433" y="10989"/>
                    <a:pt x="3290" y="10737"/>
                    <a:pt x="3576" y="10484"/>
                  </a:cubicBezTo>
                  <a:cubicBezTo>
                    <a:pt x="3719" y="10358"/>
                    <a:pt x="4005" y="10358"/>
                    <a:pt x="4148" y="10232"/>
                  </a:cubicBezTo>
                  <a:cubicBezTo>
                    <a:pt x="4434" y="10105"/>
                    <a:pt x="4721" y="10105"/>
                    <a:pt x="5007" y="10232"/>
                  </a:cubicBezTo>
                  <a:cubicBezTo>
                    <a:pt x="5293" y="10232"/>
                    <a:pt x="5436" y="10358"/>
                    <a:pt x="5579" y="10611"/>
                  </a:cubicBezTo>
                  <a:cubicBezTo>
                    <a:pt x="5579" y="10737"/>
                    <a:pt x="5865" y="10484"/>
                    <a:pt x="6008" y="10611"/>
                  </a:cubicBezTo>
                  <a:cubicBezTo>
                    <a:pt x="6151" y="10611"/>
                    <a:pt x="6294" y="10611"/>
                    <a:pt x="6294" y="10863"/>
                  </a:cubicBezTo>
                  <a:cubicBezTo>
                    <a:pt x="6437" y="10989"/>
                    <a:pt x="6294" y="11242"/>
                    <a:pt x="6151" y="11368"/>
                  </a:cubicBezTo>
                  <a:cubicBezTo>
                    <a:pt x="6151" y="11495"/>
                    <a:pt x="6151" y="11495"/>
                    <a:pt x="6151" y="11495"/>
                  </a:cubicBezTo>
                  <a:cubicBezTo>
                    <a:pt x="6294" y="11747"/>
                    <a:pt x="6580" y="11368"/>
                    <a:pt x="6866" y="11116"/>
                  </a:cubicBezTo>
                  <a:cubicBezTo>
                    <a:pt x="7009" y="10863"/>
                    <a:pt x="7152" y="10863"/>
                    <a:pt x="7295" y="10863"/>
                  </a:cubicBezTo>
                  <a:cubicBezTo>
                    <a:pt x="7438" y="10863"/>
                    <a:pt x="7581" y="10989"/>
                    <a:pt x="7725" y="11116"/>
                  </a:cubicBezTo>
                  <a:cubicBezTo>
                    <a:pt x="7868" y="11242"/>
                    <a:pt x="7868" y="11368"/>
                    <a:pt x="7725" y="11368"/>
                  </a:cubicBezTo>
                  <a:cubicBezTo>
                    <a:pt x="7438" y="11368"/>
                    <a:pt x="7295" y="11368"/>
                    <a:pt x="7009" y="11116"/>
                  </a:cubicBezTo>
                  <a:cubicBezTo>
                    <a:pt x="6866" y="11116"/>
                    <a:pt x="6866" y="11368"/>
                    <a:pt x="6723" y="11495"/>
                  </a:cubicBezTo>
                  <a:cubicBezTo>
                    <a:pt x="6723" y="11874"/>
                    <a:pt x="6151" y="11874"/>
                    <a:pt x="6008" y="12379"/>
                  </a:cubicBezTo>
                  <a:cubicBezTo>
                    <a:pt x="6008" y="12379"/>
                    <a:pt x="6008" y="12379"/>
                    <a:pt x="5865" y="12505"/>
                  </a:cubicBezTo>
                  <a:cubicBezTo>
                    <a:pt x="5865" y="12632"/>
                    <a:pt x="5722" y="12632"/>
                    <a:pt x="5865" y="12505"/>
                  </a:cubicBezTo>
                  <a:cubicBezTo>
                    <a:pt x="5865" y="12253"/>
                    <a:pt x="5865" y="12379"/>
                    <a:pt x="5865" y="12253"/>
                  </a:cubicBezTo>
                  <a:cubicBezTo>
                    <a:pt x="5865" y="12253"/>
                    <a:pt x="5865" y="12126"/>
                    <a:pt x="5865" y="12126"/>
                  </a:cubicBezTo>
                  <a:close/>
                  <a:moveTo>
                    <a:pt x="5579" y="14021"/>
                  </a:moveTo>
                  <a:cubicBezTo>
                    <a:pt x="5436" y="14021"/>
                    <a:pt x="5150" y="13895"/>
                    <a:pt x="5007" y="13768"/>
                  </a:cubicBezTo>
                  <a:cubicBezTo>
                    <a:pt x="5007" y="13642"/>
                    <a:pt x="4864" y="13516"/>
                    <a:pt x="4864" y="13389"/>
                  </a:cubicBezTo>
                  <a:cubicBezTo>
                    <a:pt x="4148" y="13263"/>
                    <a:pt x="3862" y="12884"/>
                    <a:pt x="3862" y="12758"/>
                  </a:cubicBezTo>
                  <a:cubicBezTo>
                    <a:pt x="3862" y="12758"/>
                    <a:pt x="4005" y="12758"/>
                    <a:pt x="4148" y="12884"/>
                  </a:cubicBezTo>
                  <a:cubicBezTo>
                    <a:pt x="4291" y="13137"/>
                    <a:pt x="4864" y="13137"/>
                    <a:pt x="4864" y="13137"/>
                  </a:cubicBezTo>
                  <a:cubicBezTo>
                    <a:pt x="4721" y="13011"/>
                    <a:pt x="4721" y="12758"/>
                    <a:pt x="4864" y="12632"/>
                  </a:cubicBezTo>
                  <a:cubicBezTo>
                    <a:pt x="4864" y="12505"/>
                    <a:pt x="4864" y="12505"/>
                    <a:pt x="4721" y="12505"/>
                  </a:cubicBezTo>
                  <a:cubicBezTo>
                    <a:pt x="4434" y="12253"/>
                    <a:pt x="4148" y="12379"/>
                    <a:pt x="4005" y="12253"/>
                  </a:cubicBezTo>
                  <a:cubicBezTo>
                    <a:pt x="3862" y="12126"/>
                    <a:pt x="4005" y="11874"/>
                    <a:pt x="4291" y="12000"/>
                  </a:cubicBezTo>
                  <a:cubicBezTo>
                    <a:pt x="4291" y="12000"/>
                    <a:pt x="4434" y="12126"/>
                    <a:pt x="4577" y="12126"/>
                  </a:cubicBezTo>
                  <a:cubicBezTo>
                    <a:pt x="4721" y="12253"/>
                    <a:pt x="4721" y="12126"/>
                    <a:pt x="4721" y="12000"/>
                  </a:cubicBezTo>
                  <a:cubicBezTo>
                    <a:pt x="4721" y="11747"/>
                    <a:pt x="4864" y="11242"/>
                    <a:pt x="4864" y="11116"/>
                  </a:cubicBezTo>
                  <a:cubicBezTo>
                    <a:pt x="4864" y="10989"/>
                    <a:pt x="4864" y="10989"/>
                    <a:pt x="5007" y="10989"/>
                  </a:cubicBezTo>
                  <a:cubicBezTo>
                    <a:pt x="5150" y="10989"/>
                    <a:pt x="5293" y="11116"/>
                    <a:pt x="5436" y="11242"/>
                  </a:cubicBezTo>
                  <a:cubicBezTo>
                    <a:pt x="5436" y="11242"/>
                    <a:pt x="5436" y="11368"/>
                    <a:pt x="5436" y="11368"/>
                  </a:cubicBezTo>
                  <a:cubicBezTo>
                    <a:pt x="5150" y="11747"/>
                    <a:pt x="5007" y="11874"/>
                    <a:pt x="5150" y="12126"/>
                  </a:cubicBezTo>
                  <a:cubicBezTo>
                    <a:pt x="5150" y="12126"/>
                    <a:pt x="5150" y="12379"/>
                    <a:pt x="5150" y="12505"/>
                  </a:cubicBezTo>
                  <a:cubicBezTo>
                    <a:pt x="5293" y="12505"/>
                    <a:pt x="5436" y="12505"/>
                    <a:pt x="5579" y="12379"/>
                  </a:cubicBezTo>
                  <a:cubicBezTo>
                    <a:pt x="5579" y="12253"/>
                    <a:pt x="5722" y="12379"/>
                    <a:pt x="5579" y="12505"/>
                  </a:cubicBezTo>
                  <a:cubicBezTo>
                    <a:pt x="5579" y="12632"/>
                    <a:pt x="5293" y="12758"/>
                    <a:pt x="5293" y="12758"/>
                  </a:cubicBezTo>
                  <a:cubicBezTo>
                    <a:pt x="5150" y="13011"/>
                    <a:pt x="5293" y="13768"/>
                    <a:pt x="5436" y="13516"/>
                  </a:cubicBezTo>
                  <a:cubicBezTo>
                    <a:pt x="5722" y="13263"/>
                    <a:pt x="5865" y="13011"/>
                    <a:pt x="6437" y="13137"/>
                  </a:cubicBezTo>
                  <a:cubicBezTo>
                    <a:pt x="6437" y="13137"/>
                    <a:pt x="6437" y="13137"/>
                    <a:pt x="6437" y="13137"/>
                  </a:cubicBezTo>
                  <a:cubicBezTo>
                    <a:pt x="6151" y="13137"/>
                    <a:pt x="5579" y="13389"/>
                    <a:pt x="5722" y="13642"/>
                  </a:cubicBezTo>
                  <a:cubicBezTo>
                    <a:pt x="5722" y="13768"/>
                    <a:pt x="5865" y="13768"/>
                    <a:pt x="5865" y="13895"/>
                  </a:cubicBezTo>
                  <a:cubicBezTo>
                    <a:pt x="5722" y="14021"/>
                    <a:pt x="5722" y="14147"/>
                    <a:pt x="5579" y="14021"/>
                  </a:cubicBezTo>
                  <a:close/>
                  <a:moveTo>
                    <a:pt x="7868" y="15411"/>
                  </a:moveTo>
                  <a:cubicBezTo>
                    <a:pt x="7725" y="15284"/>
                    <a:pt x="7725" y="15284"/>
                    <a:pt x="7868" y="15158"/>
                  </a:cubicBezTo>
                  <a:cubicBezTo>
                    <a:pt x="7868" y="15032"/>
                    <a:pt x="8154" y="15158"/>
                    <a:pt x="8297" y="15158"/>
                  </a:cubicBezTo>
                  <a:cubicBezTo>
                    <a:pt x="8726" y="15158"/>
                    <a:pt x="8583" y="14779"/>
                    <a:pt x="8726" y="14779"/>
                  </a:cubicBezTo>
                  <a:cubicBezTo>
                    <a:pt x="9012" y="14400"/>
                    <a:pt x="8726" y="15789"/>
                    <a:pt x="7868" y="15411"/>
                  </a:cubicBezTo>
                  <a:close/>
                  <a:moveTo>
                    <a:pt x="8297" y="14526"/>
                  </a:moveTo>
                  <a:cubicBezTo>
                    <a:pt x="8440" y="14274"/>
                    <a:pt x="8726" y="13895"/>
                    <a:pt x="8440" y="13642"/>
                  </a:cubicBezTo>
                  <a:cubicBezTo>
                    <a:pt x="8297" y="13642"/>
                    <a:pt x="8297" y="13389"/>
                    <a:pt x="8440" y="13389"/>
                  </a:cubicBezTo>
                  <a:cubicBezTo>
                    <a:pt x="8726" y="13389"/>
                    <a:pt x="9155" y="13516"/>
                    <a:pt x="9155" y="13768"/>
                  </a:cubicBezTo>
                  <a:cubicBezTo>
                    <a:pt x="9155" y="14274"/>
                    <a:pt x="8583" y="14400"/>
                    <a:pt x="8583" y="14526"/>
                  </a:cubicBezTo>
                  <a:cubicBezTo>
                    <a:pt x="8583" y="14653"/>
                    <a:pt x="8440" y="14653"/>
                    <a:pt x="8297" y="14653"/>
                  </a:cubicBezTo>
                  <a:cubicBezTo>
                    <a:pt x="8154" y="14526"/>
                    <a:pt x="8154" y="14526"/>
                    <a:pt x="8297" y="14526"/>
                  </a:cubicBezTo>
                  <a:close/>
                  <a:moveTo>
                    <a:pt x="7438" y="14021"/>
                  </a:moveTo>
                  <a:cubicBezTo>
                    <a:pt x="7725" y="13389"/>
                    <a:pt x="6866" y="12758"/>
                    <a:pt x="6723" y="12758"/>
                  </a:cubicBezTo>
                  <a:cubicBezTo>
                    <a:pt x="6580" y="12758"/>
                    <a:pt x="6723" y="12632"/>
                    <a:pt x="6723" y="12632"/>
                  </a:cubicBezTo>
                  <a:cubicBezTo>
                    <a:pt x="7581" y="13011"/>
                    <a:pt x="7295" y="12758"/>
                    <a:pt x="7295" y="12253"/>
                  </a:cubicBezTo>
                  <a:cubicBezTo>
                    <a:pt x="7295" y="12000"/>
                    <a:pt x="7295" y="11621"/>
                    <a:pt x="7438" y="11621"/>
                  </a:cubicBezTo>
                  <a:cubicBezTo>
                    <a:pt x="7438" y="11621"/>
                    <a:pt x="7295" y="12253"/>
                    <a:pt x="7581" y="12379"/>
                  </a:cubicBezTo>
                  <a:cubicBezTo>
                    <a:pt x="7581" y="12505"/>
                    <a:pt x="7725" y="12126"/>
                    <a:pt x="7725" y="12126"/>
                  </a:cubicBezTo>
                  <a:cubicBezTo>
                    <a:pt x="7868" y="12000"/>
                    <a:pt x="7868" y="12126"/>
                    <a:pt x="7868" y="12253"/>
                  </a:cubicBezTo>
                  <a:cubicBezTo>
                    <a:pt x="7725" y="12758"/>
                    <a:pt x="8011" y="13768"/>
                    <a:pt x="7725" y="14274"/>
                  </a:cubicBezTo>
                  <a:cubicBezTo>
                    <a:pt x="7581" y="14400"/>
                    <a:pt x="7295" y="14400"/>
                    <a:pt x="7438" y="14021"/>
                  </a:cubicBezTo>
                  <a:close/>
                  <a:moveTo>
                    <a:pt x="8011" y="13516"/>
                  </a:moveTo>
                  <a:cubicBezTo>
                    <a:pt x="7868" y="13516"/>
                    <a:pt x="7868" y="13389"/>
                    <a:pt x="7868" y="13389"/>
                  </a:cubicBezTo>
                  <a:cubicBezTo>
                    <a:pt x="8011" y="13263"/>
                    <a:pt x="8297" y="13137"/>
                    <a:pt x="8297" y="13137"/>
                  </a:cubicBezTo>
                  <a:cubicBezTo>
                    <a:pt x="8440" y="13011"/>
                    <a:pt x="8297" y="13011"/>
                    <a:pt x="8297" y="12884"/>
                  </a:cubicBezTo>
                  <a:cubicBezTo>
                    <a:pt x="8297" y="12884"/>
                    <a:pt x="8154" y="12884"/>
                    <a:pt x="8154" y="12758"/>
                  </a:cubicBezTo>
                  <a:cubicBezTo>
                    <a:pt x="8154" y="12632"/>
                    <a:pt x="8440" y="12632"/>
                    <a:pt x="8440" y="12505"/>
                  </a:cubicBezTo>
                  <a:cubicBezTo>
                    <a:pt x="8440" y="12126"/>
                    <a:pt x="8297" y="12253"/>
                    <a:pt x="8297" y="12000"/>
                  </a:cubicBezTo>
                  <a:cubicBezTo>
                    <a:pt x="8297" y="11747"/>
                    <a:pt x="8011" y="11621"/>
                    <a:pt x="8011" y="11621"/>
                  </a:cubicBezTo>
                  <a:cubicBezTo>
                    <a:pt x="7868" y="11495"/>
                    <a:pt x="8011" y="11368"/>
                    <a:pt x="8154" y="11495"/>
                  </a:cubicBezTo>
                  <a:cubicBezTo>
                    <a:pt x="8869" y="11621"/>
                    <a:pt x="9012" y="12126"/>
                    <a:pt x="8583" y="12505"/>
                  </a:cubicBezTo>
                  <a:cubicBezTo>
                    <a:pt x="8869" y="12884"/>
                    <a:pt x="8440" y="13389"/>
                    <a:pt x="8011" y="13516"/>
                  </a:cubicBezTo>
                  <a:close/>
                  <a:moveTo>
                    <a:pt x="10872" y="1011"/>
                  </a:moveTo>
                  <a:cubicBezTo>
                    <a:pt x="10872" y="6821"/>
                    <a:pt x="10872" y="6821"/>
                    <a:pt x="10872" y="6821"/>
                  </a:cubicBezTo>
                  <a:cubicBezTo>
                    <a:pt x="10872" y="6821"/>
                    <a:pt x="10872" y="6821"/>
                    <a:pt x="10872" y="6821"/>
                  </a:cubicBezTo>
                  <a:cubicBezTo>
                    <a:pt x="572" y="6821"/>
                    <a:pt x="572" y="6821"/>
                    <a:pt x="572" y="6821"/>
                  </a:cubicBezTo>
                  <a:cubicBezTo>
                    <a:pt x="572" y="3032"/>
                    <a:pt x="572" y="3032"/>
                    <a:pt x="572" y="3032"/>
                  </a:cubicBezTo>
                  <a:cubicBezTo>
                    <a:pt x="1574" y="2526"/>
                    <a:pt x="3147" y="1516"/>
                    <a:pt x="3719" y="505"/>
                  </a:cubicBezTo>
                  <a:cubicBezTo>
                    <a:pt x="10872" y="505"/>
                    <a:pt x="10872" y="505"/>
                    <a:pt x="10872" y="505"/>
                  </a:cubicBezTo>
                  <a:cubicBezTo>
                    <a:pt x="17881" y="505"/>
                    <a:pt x="17881" y="505"/>
                    <a:pt x="17881" y="505"/>
                  </a:cubicBezTo>
                  <a:cubicBezTo>
                    <a:pt x="18596" y="1516"/>
                    <a:pt x="20026" y="2653"/>
                    <a:pt x="21028" y="3032"/>
                  </a:cubicBezTo>
                  <a:cubicBezTo>
                    <a:pt x="21028" y="4926"/>
                    <a:pt x="21028" y="4926"/>
                    <a:pt x="21028" y="4926"/>
                  </a:cubicBezTo>
                  <a:cubicBezTo>
                    <a:pt x="18739" y="4926"/>
                    <a:pt x="18739" y="4926"/>
                    <a:pt x="18739" y="4926"/>
                  </a:cubicBezTo>
                  <a:cubicBezTo>
                    <a:pt x="18739" y="5811"/>
                    <a:pt x="18739" y="5811"/>
                    <a:pt x="18739" y="5811"/>
                  </a:cubicBezTo>
                  <a:cubicBezTo>
                    <a:pt x="21028" y="5811"/>
                    <a:pt x="21028" y="5811"/>
                    <a:pt x="21028" y="5811"/>
                  </a:cubicBezTo>
                  <a:cubicBezTo>
                    <a:pt x="21028" y="6821"/>
                    <a:pt x="21028" y="6821"/>
                    <a:pt x="21028" y="6821"/>
                  </a:cubicBezTo>
                  <a:cubicBezTo>
                    <a:pt x="12302" y="6821"/>
                    <a:pt x="12302" y="6821"/>
                    <a:pt x="12302" y="6821"/>
                  </a:cubicBezTo>
                  <a:cubicBezTo>
                    <a:pt x="12302" y="5811"/>
                    <a:pt x="12302" y="5811"/>
                    <a:pt x="12302" y="5811"/>
                  </a:cubicBezTo>
                  <a:cubicBezTo>
                    <a:pt x="14591" y="5811"/>
                    <a:pt x="14591" y="5811"/>
                    <a:pt x="14591" y="5811"/>
                  </a:cubicBezTo>
                  <a:cubicBezTo>
                    <a:pt x="14591" y="4926"/>
                    <a:pt x="14591" y="4926"/>
                    <a:pt x="14591" y="4926"/>
                  </a:cubicBezTo>
                  <a:cubicBezTo>
                    <a:pt x="12302" y="4926"/>
                    <a:pt x="12302" y="4926"/>
                    <a:pt x="12302" y="4926"/>
                  </a:cubicBezTo>
                  <a:cubicBezTo>
                    <a:pt x="12302" y="4168"/>
                    <a:pt x="12302" y="4168"/>
                    <a:pt x="12302" y="4168"/>
                  </a:cubicBezTo>
                  <a:cubicBezTo>
                    <a:pt x="20456" y="4168"/>
                    <a:pt x="20456" y="4168"/>
                    <a:pt x="20456" y="4168"/>
                  </a:cubicBezTo>
                  <a:cubicBezTo>
                    <a:pt x="19454" y="3789"/>
                    <a:pt x="17452" y="2526"/>
                    <a:pt x="16879" y="1011"/>
                  </a:cubicBezTo>
                  <a:cubicBezTo>
                    <a:pt x="10872" y="1011"/>
                    <a:pt x="10872" y="1011"/>
                    <a:pt x="10872" y="1011"/>
                  </a:cubicBezTo>
                  <a:close/>
                  <a:moveTo>
                    <a:pt x="7009" y="17811"/>
                  </a:moveTo>
                  <a:cubicBezTo>
                    <a:pt x="6866" y="17937"/>
                    <a:pt x="7152" y="18063"/>
                    <a:pt x="7295" y="18063"/>
                  </a:cubicBezTo>
                  <a:cubicBezTo>
                    <a:pt x="7725" y="17937"/>
                    <a:pt x="8583" y="18189"/>
                    <a:pt x="8440" y="17937"/>
                  </a:cubicBezTo>
                  <a:cubicBezTo>
                    <a:pt x="7725" y="17811"/>
                    <a:pt x="7438" y="16800"/>
                    <a:pt x="7725" y="16421"/>
                  </a:cubicBezTo>
                  <a:cubicBezTo>
                    <a:pt x="7868" y="16042"/>
                    <a:pt x="8726" y="16042"/>
                    <a:pt x="8869" y="15537"/>
                  </a:cubicBezTo>
                  <a:cubicBezTo>
                    <a:pt x="8869" y="15537"/>
                    <a:pt x="8869" y="15411"/>
                    <a:pt x="8726" y="15537"/>
                  </a:cubicBezTo>
                  <a:cubicBezTo>
                    <a:pt x="8440" y="15537"/>
                    <a:pt x="8154" y="15789"/>
                    <a:pt x="8011" y="15789"/>
                  </a:cubicBezTo>
                  <a:cubicBezTo>
                    <a:pt x="7581" y="15789"/>
                    <a:pt x="7725" y="15411"/>
                    <a:pt x="7868" y="14905"/>
                  </a:cubicBezTo>
                  <a:cubicBezTo>
                    <a:pt x="7868" y="14779"/>
                    <a:pt x="8011" y="14400"/>
                    <a:pt x="8011" y="14400"/>
                  </a:cubicBezTo>
                  <a:cubicBezTo>
                    <a:pt x="7868" y="14147"/>
                    <a:pt x="7725" y="14147"/>
                    <a:pt x="7725" y="14400"/>
                  </a:cubicBezTo>
                  <a:cubicBezTo>
                    <a:pt x="7725" y="14526"/>
                    <a:pt x="7438" y="15158"/>
                    <a:pt x="7152" y="15032"/>
                  </a:cubicBezTo>
                  <a:cubicBezTo>
                    <a:pt x="6723" y="14905"/>
                    <a:pt x="6723" y="14905"/>
                    <a:pt x="6723" y="14779"/>
                  </a:cubicBezTo>
                  <a:cubicBezTo>
                    <a:pt x="6437" y="14400"/>
                    <a:pt x="6294" y="14400"/>
                    <a:pt x="6294" y="14400"/>
                  </a:cubicBezTo>
                  <a:cubicBezTo>
                    <a:pt x="6008" y="14400"/>
                    <a:pt x="6294" y="14653"/>
                    <a:pt x="6294" y="14779"/>
                  </a:cubicBezTo>
                  <a:cubicBezTo>
                    <a:pt x="6294" y="14905"/>
                    <a:pt x="6008" y="15032"/>
                    <a:pt x="5865" y="14905"/>
                  </a:cubicBezTo>
                  <a:cubicBezTo>
                    <a:pt x="5722" y="14779"/>
                    <a:pt x="5579" y="14653"/>
                    <a:pt x="5579" y="14274"/>
                  </a:cubicBezTo>
                  <a:cubicBezTo>
                    <a:pt x="5293" y="14021"/>
                    <a:pt x="5293" y="14021"/>
                    <a:pt x="5007" y="14147"/>
                  </a:cubicBezTo>
                  <a:cubicBezTo>
                    <a:pt x="4721" y="13768"/>
                    <a:pt x="4148" y="14400"/>
                    <a:pt x="4291" y="14400"/>
                  </a:cubicBezTo>
                  <a:cubicBezTo>
                    <a:pt x="4148" y="14400"/>
                    <a:pt x="3862" y="14147"/>
                    <a:pt x="3862" y="14274"/>
                  </a:cubicBezTo>
                  <a:cubicBezTo>
                    <a:pt x="3719" y="14274"/>
                    <a:pt x="3576" y="14274"/>
                    <a:pt x="3433" y="14021"/>
                  </a:cubicBezTo>
                  <a:cubicBezTo>
                    <a:pt x="3433" y="14021"/>
                    <a:pt x="3433" y="14021"/>
                    <a:pt x="3433" y="14021"/>
                  </a:cubicBezTo>
                  <a:cubicBezTo>
                    <a:pt x="3290" y="14147"/>
                    <a:pt x="3433" y="14274"/>
                    <a:pt x="3433" y="14274"/>
                  </a:cubicBezTo>
                  <a:cubicBezTo>
                    <a:pt x="3004" y="14400"/>
                    <a:pt x="2575" y="14526"/>
                    <a:pt x="2861" y="15032"/>
                  </a:cubicBezTo>
                  <a:cubicBezTo>
                    <a:pt x="3433" y="15284"/>
                    <a:pt x="3433" y="14779"/>
                    <a:pt x="3433" y="14653"/>
                  </a:cubicBezTo>
                  <a:cubicBezTo>
                    <a:pt x="3862" y="14021"/>
                    <a:pt x="4005" y="14905"/>
                    <a:pt x="4434" y="14653"/>
                  </a:cubicBezTo>
                  <a:cubicBezTo>
                    <a:pt x="4434" y="14653"/>
                    <a:pt x="4434" y="14653"/>
                    <a:pt x="4434" y="14526"/>
                  </a:cubicBezTo>
                  <a:cubicBezTo>
                    <a:pt x="4291" y="14400"/>
                    <a:pt x="4721" y="14147"/>
                    <a:pt x="4864" y="14274"/>
                  </a:cubicBezTo>
                  <a:cubicBezTo>
                    <a:pt x="5150" y="14400"/>
                    <a:pt x="5150" y="14905"/>
                    <a:pt x="5150" y="15158"/>
                  </a:cubicBezTo>
                  <a:cubicBezTo>
                    <a:pt x="5150" y="15284"/>
                    <a:pt x="4577" y="15158"/>
                    <a:pt x="4434" y="14905"/>
                  </a:cubicBezTo>
                  <a:cubicBezTo>
                    <a:pt x="4291" y="14779"/>
                    <a:pt x="4434" y="14905"/>
                    <a:pt x="4434" y="15158"/>
                  </a:cubicBezTo>
                  <a:cubicBezTo>
                    <a:pt x="4577" y="15158"/>
                    <a:pt x="4434" y="15158"/>
                    <a:pt x="3862" y="15032"/>
                  </a:cubicBezTo>
                  <a:cubicBezTo>
                    <a:pt x="3719" y="15032"/>
                    <a:pt x="3719" y="15158"/>
                    <a:pt x="3719" y="15158"/>
                  </a:cubicBezTo>
                  <a:cubicBezTo>
                    <a:pt x="4005" y="15411"/>
                    <a:pt x="4721" y="15284"/>
                    <a:pt x="4721" y="15284"/>
                  </a:cubicBezTo>
                  <a:cubicBezTo>
                    <a:pt x="4864" y="15284"/>
                    <a:pt x="4864" y="15411"/>
                    <a:pt x="5150" y="15537"/>
                  </a:cubicBezTo>
                  <a:cubicBezTo>
                    <a:pt x="5150" y="15663"/>
                    <a:pt x="5150" y="15663"/>
                    <a:pt x="5150" y="15789"/>
                  </a:cubicBezTo>
                  <a:cubicBezTo>
                    <a:pt x="5007" y="15916"/>
                    <a:pt x="4864" y="15916"/>
                    <a:pt x="4864" y="15789"/>
                  </a:cubicBezTo>
                  <a:cubicBezTo>
                    <a:pt x="4721" y="15663"/>
                    <a:pt x="4721" y="15663"/>
                    <a:pt x="4434" y="15663"/>
                  </a:cubicBezTo>
                  <a:cubicBezTo>
                    <a:pt x="4291" y="15663"/>
                    <a:pt x="4005" y="15663"/>
                    <a:pt x="3862" y="15789"/>
                  </a:cubicBezTo>
                  <a:cubicBezTo>
                    <a:pt x="3576" y="15916"/>
                    <a:pt x="3719" y="16295"/>
                    <a:pt x="3862" y="16168"/>
                  </a:cubicBezTo>
                  <a:cubicBezTo>
                    <a:pt x="4148" y="15916"/>
                    <a:pt x="4291" y="16168"/>
                    <a:pt x="4864" y="16168"/>
                  </a:cubicBezTo>
                  <a:cubicBezTo>
                    <a:pt x="5007" y="16168"/>
                    <a:pt x="5150" y="16674"/>
                    <a:pt x="5007" y="17305"/>
                  </a:cubicBezTo>
                  <a:cubicBezTo>
                    <a:pt x="5007" y="17432"/>
                    <a:pt x="5007" y="17432"/>
                    <a:pt x="5007" y="17432"/>
                  </a:cubicBezTo>
                  <a:cubicBezTo>
                    <a:pt x="4864" y="17432"/>
                    <a:pt x="4721" y="17558"/>
                    <a:pt x="4577" y="17558"/>
                  </a:cubicBezTo>
                  <a:cubicBezTo>
                    <a:pt x="4291" y="17684"/>
                    <a:pt x="4148" y="17937"/>
                    <a:pt x="3862" y="17811"/>
                  </a:cubicBezTo>
                  <a:cubicBezTo>
                    <a:pt x="2432" y="16547"/>
                    <a:pt x="1144" y="14779"/>
                    <a:pt x="715" y="13011"/>
                  </a:cubicBezTo>
                  <a:cubicBezTo>
                    <a:pt x="572" y="12632"/>
                    <a:pt x="572" y="12253"/>
                    <a:pt x="572" y="11747"/>
                  </a:cubicBezTo>
                  <a:cubicBezTo>
                    <a:pt x="572" y="9600"/>
                    <a:pt x="572" y="9600"/>
                    <a:pt x="572" y="9600"/>
                  </a:cubicBezTo>
                  <a:cubicBezTo>
                    <a:pt x="9441" y="9600"/>
                    <a:pt x="9441" y="9600"/>
                    <a:pt x="9441" y="9600"/>
                  </a:cubicBezTo>
                  <a:cubicBezTo>
                    <a:pt x="9441" y="20716"/>
                    <a:pt x="9441" y="20716"/>
                    <a:pt x="9441" y="20716"/>
                  </a:cubicBezTo>
                  <a:cubicBezTo>
                    <a:pt x="7868" y="20463"/>
                    <a:pt x="6008" y="19579"/>
                    <a:pt x="4434" y="18189"/>
                  </a:cubicBezTo>
                  <a:cubicBezTo>
                    <a:pt x="4291" y="18189"/>
                    <a:pt x="4148" y="18063"/>
                    <a:pt x="4148" y="18063"/>
                  </a:cubicBezTo>
                  <a:cubicBezTo>
                    <a:pt x="4577" y="17684"/>
                    <a:pt x="4434" y="18063"/>
                    <a:pt x="4864" y="17937"/>
                  </a:cubicBezTo>
                  <a:cubicBezTo>
                    <a:pt x="5007" y="17937"/>
                    <a:pt x="5007" y="17937"/>
                    <a:pt x="5150" y="18063"/>
                  </a:cubicBezTo>
                  <a:cubicBezTo>
                    <a:pt x="5150" y="18063"/>
                    <a:pt x="5436" y="18189"/>
                    <a:pt x="5436" y="18063"/>
                  </a:cubicBezTo>
                  <a:cubicBezTo>
                    <a:pt x="5436" y="17937"/>
                    <a:pt x="5579" y="17937"/>
                    <a:pt x="5579" y="17937"/>
                  </a:cubicBezTo>
                  <a:cubicBezTo>
                    <a:pt x="6151" y="18189"/>
                    <a:pt x="6151" y="17684"/>
                    <a:pt x="6580" y="17811"/>
                  </a:cubicBezTo>
                  <a:cubicBezTo>
                    <a:pt x="6866" y="17811"/>
                    <a:pt x="7152" y="17811"/>
                    <a:pt x="6866" y="17684"/>
                  </a:cubicBezTo>
                  <a:cubicBezTo>
                    <a:pt x="6580" y="17558"/>
                    <a:pt x="6437" y="17432"/>
                    <a:pt x="6294" y="17432"/>
                  </a:cubicBezTo>
                  <a:cubicBezTo>
                    <a:pt x="6008" y="17432"/>
                    <a:pt x="5865" y="17558"/>
                    <a:pt x="5722" y="17179"/>
                  </a:cubicBezTo>
                  <a:cubicBezTo>
                    <a:pt x="5722" y="17053"/>
                    <a:pt x="5722" y="16674"/>
                    <a:pt x="5722" y="16547"/>
                  </a:cubicBezTo>
                  <a:cubicBezTo>
                    <a:pt x="5722" y="16168"/>
                    <a:pt x="5865" y="16295"/>
                    <a:pt x="6151" y="16295"/>
                  </a:cubicBezTo>
                  <a:cubicBezTo>
                    <a:pt x="6580" y="16295"/>
                    <a:pt x="6580" y="16295"/>
                    <a:pt x="7009" y="16168"/>
                  </a:cubicBezTo>
                  <a:cubicBezTo>
                    <a:pt x="7009" y="16168"/>
                    <a:pt x="7009" y="16168"/>
                    <a:pt x="7152" y="16168"/>
                  </a:cubicBezTo>
                  <a:cubicBezTo>
                    <a:pt x="7152" y="16421"/>
                    <a:pt x="7152" y="17558"/>
                    <a:pt x="7009" y="17811"/>
                  </a:cubicBezTo>
                  <a:close/>
                  <a:moveTo>
                    <a:pt x="6580" y="16042"/>
                  </a:moveTo>
                  <a:cubicBezTo>
                    <a:pt x="6151" y="16042"/>
                    <a:pt x="6294" y="15663"/>
                    <a:pt x="6294" y="15663"/>
                  </a:cubicBezTo>
                  <a:cubicBezTo>
                    <a:pt x="6151" y="15537"/>
                    <a:pt x="6008" y="15789"/>
                    <a:pt x="5865" y="15663"/>
                  </a:cubicBezTo>
                  <a:cubicBezTo>
                    <a:pt x="5579" y="15663"/>
                    <a:pt x="5722" y="15537"/>
                    <a:pt x="5722" y="15411"/>
                  </a:cubicBezTo>
                  <a:cubicBezTo>
                    <a:pt x="5579" y="15158"/>
                    <a:pt x="5579" y="15158"/>
                    <a:pt x="5865" y="15284"/>
                  </a:cubicBezTo>
                  <a:cubicBezTo>
                    <a:pt x="6008" y="15284"/>
                    <a:pt x="6151" y="15158"/>
                    <a:pt x="6294" y="15032"/>
                  </a:cubicBezTo>
                  <a:cubicBezTo>
                    <a:pt x="6437" y="14905"/>
                    <a:pt x="6723" y="15032"/>
                    <a:pt x="6866" y="15284"/>
                  </a:cubicBezTo>
                  <a:cubicBezTo>
                    <a:pt x="7009" y="15537"/>
                    <a:pt x="6866" y="15537"/>
                    <a:pt x="6723" y="15537"/>
                  </a:cubicBezTo>
                  <a:cubicBezTo>
                    <a:pt x="6723" y="15537"/>
                    <a:pt x="6723" y="15663"/>
                    <a:pt x="6866" y="15663"/>
                  </a:cubicBezTo>
                  <a:cubicBezTo>
                    <a:pt x="6866" y="15663"/>
                    <a:pt x="7009" y="15663"/>
                    <a:pt x="7152" y="15789"/>
                  </a:cubicBezTo>
                  <a:cubicBezTo>
                    <a:pt x="7152" y="15916"/>
                    <a:pt x="7009" y="15916"/>
                    <a:pt x="7009" y="15916"/>
                  </a:cubicBezTo>
                  <a:cubicBezTo>
                    <a:pt x="6866" y="16042"/>
                    <a:pt x="6723" y="16042"/>
                    <a:pt x="6580" y="16042"/>
                  </a:cubicBezTo>
                  <a:close/>
                  <a:moveTo>
                    <a:pt x="16879" y="18063"/>
                  </a:moveTo>
                  <a:cubicBezTo>
                    <a:pt x="16736" y="18063"/>
                    <a:pt x="16736" y="18063"/>
                    <a:pt x="16736" y="18063"/>
                  </a:cubicBezTo>
                  <a:cubicBezTo>
                    <a:pt x="16164" y="13768"/>
                    <a:pt x="16164" y="13768"/>
                    <a:pt x="16164" y="13768"/>
                  </a:cubicBezTo>
                  <a:cubicBezTo>
                    <a:pt x="14448" y="17432"/>
                    <a:pt x="14448" y="17432"/>
                    <a:pt x="14448" y="17432"/>
                  </a:cubicBezTo>
                  <a:cubicBezTo>
                    <a:pt x="14305" y="17432"/>
                    <a:pt x="14305" y="17432"/>
                    <a:pt x="14305" y="17432"/>
                  </a:cubicBezTo>
                  <a:cubicBezTo>
                    <a:pt x="15878" y="13263"/>
                    <a:pt x="15878" y="13263"/>
                    <a:pt x="15878" y="13263"/>
                  </a:cubicBezTo>
                  <a:cubicBezTo>
                    <a:pt x="15449" y="13263"/>
                    <a:pt x="15449" y="13263"/>
                    <a:pt x="15449" y="13263"/>
                  </a:cubicBezTo>
                  <a:cubicBezTo>
                    <a:pt x="15449" y="12379"/>
                    <a:pt x="15449" y="12379"/>
                    <a:pt x="15449" y="12379"/>
                  </a:cubicBezTo>
                  <a:cubicBezTo>
                    <a:pt x="14305" y="12379"/>
                    <a:pt x="14305" y="12379"/>
                    <a:pt x="14305" y="12379"/>
                  </a:cubicBezTo>
                  <a:cubicBezTo>
                    <a:pt x="14019" y="12126"/>
                    <a:pt x="14019" y="12126"/>
                    <a:pt x="14019" y="12126"/>
                  </a:cubicBezTo>
                  <a:cubicBezTo>
                    <a:pt x="14019" y="11242"/>
                    <a:pt x="14019" y="11242"/>
                    <a:pt x="14019" y="11242"/>
                  </a:cubicBezTo>
                  <a:cubicBezTo>
                    <a:pt x="13160" y="11242"/>
                    <a:pt x="13160" y="11242"/>
                    <a:pt x="13160" y="11242"/>
                  </a:cubicBezTo>
                  <a:cubicBezTo>
                    <a:pt x="13160" y="10737"/>
                    <a:pt x="13160" y="10737"/>
                    <a:pt x="13160" y="10737"/>
                  </a:cubicBezTo>
                  <a:cubicBezTo>
                    <a:pt x="19740" y="10737"/>
                    <a:pt x="19740" y="10737"/>
                    <a:pt x="19740" y="10737"/>
                  </a:cubicBezTo>
                  <a:cubicBezTo>
                    <a:pt x="19740" y="11242"/>
                    <a:pt x="19740" y="11242"/>
                    <a:pt x="19740" y="11242"/>
                  </a:cubicBezTo>
                  <a:cubicBezTo>
                    <a:pt x="18882" y="11242"/>
                    <a:pt x="18882" y="11242"/>
                    <a:pt x="18882" y="11242"/>
                  </a:cubicBezTo>
                  <a:cubicBezTo>
                    <a:pt x="18882" y="12126"/>
                    <a:pt x="18882" y="12126"/>
                    <a:pt x="18882" y="12126"/>
                  </a:cubicBezTo>
                  <a:cubicBezTo>
                    <a:pt x="18596" y="12379"/>
                    <a:pt x="18596" y="12379"/>
                    <a:pt x="18596" y="12379"/>
                  </a:cubicBezTo>
                  <a:cubicBezTo>
                    <a:pt x="17452" y="12379"/>
                    <a:pt x="17452" y="12379"/>
                    <a:pt x="17452" y="12379"/>
                  </a:cubicBezTo>
                  <a:cubicBezTo>
                    <a:pt x="17452" y="13263"/>
                    <a:pt x="17452" y="13263"/>
                    <a:pt x="17452" y="13263"/>
                  </a:cubicBezTo>
                  <a:cubicBezTo>
                    <a:pt x="17023" y="13263"/>
                    <a:pt x="17023" y="13263"/>
                    <a:pt x="17023" y="13263"/>
                  </a:cubicBezTo>
                  <a:cubicBezTo>
                    <a:pt x="18024" y="16926"/>
                    <a:pt x="18024" y="16926"/>
                    <a:pt x="18024" y="16926"/>
                  </a:cubicBezTo>
                  <a:cubicBezTo>
                    <a:pt x="17881" y="16926"/>
                    <a:pt x="17881" y="16926"/>
                    <a:pt x="17881" y="16926"/>
                  </a:cubicBezTo>
                  <a:cubicBezTo>
                    <a:pt x="16736" y="13768"/>
                    <a:pt x="16736" y="13768"/>
                    <a:pt x="16736" y="13768"/>
                  </a:cubicBezTo>
                  <a:cubicBezTo>
                    <a:pt x="16879" y="18063"/>
                    <a:pt x="16879" y="18063"/>
                    <a:pt x="16879" y="18063"/>
                  </a:cubicBezTo>
                  <a:close/>
                  <a:moveTo>
                    <a:pt x="12302" y="20716"/>
                  </a:moveTo>
                  <a:cubicBezTo>
                    <a:pt x="12302" y="9600"/>
                    <a:pt x="12302" y="9600"/>
                    <a:pt x="12302" y="9600"/>
                  </a:cubicBezTo>
                  <a:cubicBezTo>
                    <a:pt x="21028" y="9600"/>
                    <a:pt x="21028" y="9600"/>
                    <a:pt x="21028" y="9600"/>
                  </a:cubicBezTo>
                  <a:cubicBezTo>
                    <a:pt x="21028" y="12253"/>
                    <a:pt x="21028" y="12253"/>
                    <a:pt x="21028" y="12253"/>
                  </a:cubicBezTo>
                  <a:cubicBezTo>
                    <a:pt x="21028" y="12884"/>
                    <a:pt x="21028" y="13137"/>
                    <a:pt x="20885" y="13768"/>
                  </a:cubicBezTo>
                  <a:cubicBezTo>
                    <a:pt x="19883" y="17053"/>
                    <a:pt x="16021" y="19958"/>
                    <a:pt x="12302" y="20716"/>
                  </a:cubicBezTo>
                  <a:close/>
                  <a:moveTo>
                    <a:pt x="1574" y="6695"/>
                  </a:moveTo>
                  <a:cubicBezTo>
                    <a:pt x="1430" y="6568"/>
                    <a:pt x="1287" y="6316"/>
                    <a:pt x="1287" y="6189"/>
                  </a:cubicBezTo>
                  <a:cubicBezTo>
                    <a:pt x="1287" y="6063"/>
                    <a:pt x="1287" y="5937"/>
                    <a:pt x="1287" y="5937"/>
                  </a:cubicBezTo>
                  <a:cubicBezTo>
                    <a:pt x="2432" y="5432"/>
                    <a:pt x="4434" y="4295"/>
                    <a:pt x="5579" y="3789"/>
                  </a:cubicBezTo>
                  <a:cubicBezTo>
                    <a:pt x="5579" y="3789"/>
                    <a:pt x="5722" y="3663"/>
                    <a:pt x="5722" y="3537"/>
                  </a:cubicBezTo>
                  <a:cubicBezTo>
                    <a:pt x="6008" y="3411"/>
                    <a:pt x="7438" y="2653"/>
                    <a:pt x="7438" y="2526"/>
                  </a:cubicBezTo>
                  <a:cubicBezTo>
                    <a:pt x="6580" y="1389"/>
                    <a:pt x="6580" y="1389"/>
                    <a:pt x="6580" y="1389"/>
                  </a:cubicBezTo>
                  <a:cubicBezTo>
                    <a:pt x="6580" y="1263"/>
                    <a:pt x="6580" y="1263"/>
                    <a:pt x="6580" y="1263"/>
                  </a:cubicBezTo>
                  <a:cubicBezTo>
                    <a:pt x="7438" y="884"/>
                    <a:pt x="7438" y="884"/>
                    <a:pt x="7438" y="884"/>
                  </a:cubicBezTo>
                  <a:cubicBezTo>
                    <a:pt x="7581" y="884"/>
                    <a:pt x="7581" y="884"/>
                    <a:pt x="7581" y="884"/>
                  </a:cubicBezTo>
                  <a:cubicBezTo>
                    <a:pt x="8297" y="1895"/>
                    <a:pt x="8297" y="1895"/>
                    <a:pt x="8297" y="1895"/>
                  </a:cubicBezTo>
                  <a:cubicBezTo>
                    <a:pt x="8869" y="1895"/>
                    <a:pt x="8869" y="1895"/>
                    <a:pt x="8869" y="1895"/>
                  </a:cubicBezTo>
                  <a:cubicBezTo>
                    <a:pt x="9441" y="2653"/>
                    <a:pt x="9441" y="2653"/>
                    <a:pt x="9441" y="2653"/>
                  </a:cubicBezTo>
                  <a:cubicBezTo>
                    <a:pt x="9298" y="2653"/>
                    <a:pt x="9155" y="2779"/>
                    <a:pt x="9155" y="2905"/>
                  </a:cubicBezTo>
                  <a:cubicBezTo>
                    <a:pt x="9441" y="3411"/>
                    <a:pt x="9870" y="4168"/>
                    <a:pt x="10013" y="4800"/>
                  </a:cubicBezTo>
                  <a:cubicBezTo>
                    <a:pt x="10013" y="5053"/>
                    <a:pt x="9870" y="6063"/>
                    <a:pt x="9441" y="6316"/>
                  </a:cubicBezTo>
                  <a:cubicBezTo>
                    <a:pt x="9441" y="6316"/>
                    <a:pt x="9298" y="6316"/>
                    <a:pt x="9298" y="6189"/>
                  </a:cubicBezTo>
                  <a:cubicBezTo>
                    <a:pt x="9298" y="5305"/>
                    <a:pt x="9012" y="4421"/>
                    <a:pt x="8154" y="3411"/>
                  </a:cubicBezTo>
                  <a:cubicBezTo>
                    <a:pt x="8011" y="3411"/>
                    <a:pt x="5007" y="4926"/>
                    <a:pt x="4864" y="5053"/>
                  </a:cubicBezTo>
                  <a:cubicBezTo>
                    <a:pt x="3862" y="5558"/>
                    <a:pt x="2861" y="5937"/>
                    <a:pt x="2146" y="6442"/>
                  </a:cubicBezTo>
                  <a:cubicBezTo>
                    <a:pt x="1860" y="6568"/>
                    <a:pt x="1717" y="6568"/>
                    <a:pt x="1574" y="6695"/>
                  </a:cubicBezTo>
                  <a:close/>
                  <a:moveTo>
                    <a:pt x="16307" y="7705"/>
                  </a:moveTo>
                  <a:cubicBezTo>
                    <a:pt x="16307" y="7705"/>
                    <a:pt x="16450" y="7705"/>
                    <a:pt x="16450" y="7705"/>
                  </a:cubicBezTo>
                  <a:cubicBezTo>
                    <a:pt x="16450" y="7832"/>
                    <a:pt x="16593" y="7832"/>
                    <a:pt x="16593" y="7832"/>
                  </a:cubicBezTo>
                  <a:cubicBezTo>
                    <a:pt x="16593" y="7958"/>
                    <a:pt x="16593" y="7958"/>
                    <a:pt x="16593" y="7958"/>
                  </a:cubicBezTo>
                  <a:cubicBezTo>
                    <a:pt x="16593" y="8084"/>
                    <a:pt x="16593" y="8084"/>
                    <a:pt x="16593" y="8084"/>
                  </a:cubicBezTo>
                  <a:cubicBezTo>
                    <a:pt x="16450" y="8084"/>
                    <a:pt x="16450" y="8084"/>
                    <a:pt x="16450" y="8084"/>
                  </a:cubicBezTo>
                  <a:cubicBezTo>
                    <a:pt x="16450" y="7958"/>
                    <a:pt x="16307" y="7832"/>
                    <a:pt x="16307" y="7705"/>
                  </a:cubicBezTo>
                  <a:close/>
                  <a:moveTo>
                    <a:pt x="16736" y="8463"/>
                  </a:moveTo>
                  <a:cubicBezTo>
                    <a:pt x="16879" y="8463"/>
                    <a:pt x="16879" y="8463"/>
                    <a:pt x="17023" y="8463"/>
                  </a:cubicBezTo>
                  <a:cubicBezTo>
                    <a:pt x="17023" y="8463"/>
                    <a:pt x="17023" y="8463"/>
                    <a:pt x="17166" y="8337"/>
                  </a:cubicBezTo>
                  <a:cubicBezTo>
                    <a:pt x="17166" y="8337"/>
                    <a:pt x="17166" y="8463"/>
                    <a:pt x="17166" y="8463"/>
                  </a:cubicBezTo>
                  <a:cubicBezTo>
                    <a:pt x="17166" y="8463"/>
                    <a:pt x="17309" y="8463"/>
                    <a:pt x="17166" y="8463"/>
                  </a:cubicBezTo>
                  <a:cubicBezTo>
                    <a:pt x="17166" y="8463"/>
                    <a:pt x="17166" y="8463"/>
                    <a:pt x="17166" y="8463"/>
                  </a:cubicBezTo>
                  <a:cubicBezTo>
                    <a:pt x="17166" y="8589"/>
                    <a:pt x="17166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6879" y="8589"/>
                    <a:pt x="16736" y="8589"/>
                    <a:pt x="16736" y="8463"/>
                  </a:cubicBezTo>
                  <a:close/>
                  <a:moveTo>
                    <a:pt x="17166" y="8716"/>
                  </a:move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716"/>
                    <a:pt x="17309" y="8716"/>
                  </a:cubicBezTo>
                  <a:cubicBezTo>
                    <a:pt x="17309" y="8716"/>
                    <a:pt x="17309" y="8716"/>
                    <a:pt x="17309" y="8716"/>
                  </a:cubicBez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842"/>
                    <a:pt x="17166" y="8842"/>
                  </a:cubicBezTo>
                  <a:cubicBezTo>
                    <a:pt x="17166" y="8968"/>
                    <a:pt x="17166" y="9095"/>
                    <a:pt x="17166" y="9221"/>
                  </a:cubicBezTo>
                  <a:cubicBezTo>
                    <a:pt x="17166" y="9221"/>
                    <a:pt x="17166" y="9347"/>
                    <a:pt x="17166" y="9474"/>
                  </a:cubicBezTo>
                  <a:cubicBezTo>
                    <a:pt x="17166" y="9474"/>
                    <a:pt x="17166" y="9474"/>
                    <a:pt x="17166" y="9474"/>
                  </a:cubicBezTo>
                  <a:cubicBezTo>
                    <a:pt x="17166" y="9474"/>
                    <a:pt x="17023" y="9474"/>
                    <a:pt x="17023" y="9474"/>
                  </a:cubicBezTo>
                  <a:cubicBezTo>
                    <a:pt x="17023" y="9474"/>
                    <a:pt x="17023" y="9474"/>
                    <a:pt x="16879" y="9347"/>
                  </a:cubicBezTo>
                  <a:cubicBezTo>
                    <a:pt x="16736" y="9347"/>
                    <a:pt x="16593" y="9221"/>
                    <a:pt x="16593" y="9221"/>
                  </a:cubicBezTo>
                  <a:cubicBezTo>
                    <a:pt x="16450" y="9221"/>
                    <a:pt x="16450" y="9221"/>
                    <a:pt x="16450" y="9095"/>
                  </a:cubicBezTo>
                  <a:cubicBezTo>
                    <a:pt x="16450" y="9095"/>
                    <a:pt x="16593" y="9221"/>
                    <a:pt x="16593" y="9221"/>
                  </a:cubicBezTo>
                  <a:cubicBezTo>
                    <a:pt x="16736" y="9221"/>
                    <a:pt x="16736" y="9221"/>
                    <a:pt x="16879" y="9221"/>
                  </a:cubicBezTo>
                  <a:cubicBezTo>
                    <a:pt x="16879" y="9221"/>
                    <a:pt x="17023" y="9221"/>
                    <a:pt x="17023" y="9221"/>
                  </a:cubicBezTo>
                  <a:cubicBezTo>
                    <a:pt x="17023" y="9221"/>
                    <a:pt x="17023" y="9095"/>
                    <a:pt x="17023" y="9095"/>
                  </a:cubicBezTo>
                  <a:cubicBezTo>
                    <a:pt x="17023" y="8968"/>
                    <a:pt x="17023" y="8842"/>
                    <a:pt x="17023" y="8716"/>
                  </a:cubicBezTo>
                  <a:cubicBezTo>
                    <a:pt x="17023" y="8716"/>
                    <a:pt x="17023" y="8716"/>
                    <a:pt x="17023" y="8716"/>
                  </a:cubicBezTo>
                  <a:cubicBezTo>
                    <a:pt x="17023" y="8716"/>
                    <a:pt x="17023" y="8842"/>
                    <a:pt x="16879" y="8842"/>
                  </a:cubicBezTo>
                  <a:cubicBezTo>
                    <a:pt x="16879" y="8842"/>
                    <a:pt x="16736" y="8968"/>
                    <a:pt x="16593" y="8968"/>
                  </a:cubicBezTo>
                  <a:cubicBezTo>
                    <a:pt x="16450" y="8842"/>
                    <a:pt x="16450" y="8842"/>
                    <a:pt x="16450" y="8842"/>
                  </a:cubicBezTo>
                  <a:cubicBezTo>
                    <a:pt x="16593" y="8842"/>
                    <a:pt x="16593" y="8842"/>
                    <a:pt x="16593" y="8842"/>
                  </a:cubicBezTo>
                  <a:cubicBezTo>
                    <a:pt x="16593" y="8842"/>
                    <a:pt x="16736" y="8716"/>
                    <a:pt x="16736" y="8716"/>
                  </a:cubicBezTo>
                  <a:cubicBezTo>
                    <a:pt x="16879" y="8716"/>
                    <a:pt x="16879" y="8716"/>
                    <a:pt x="17023" y="8716"/>
                  </a:cubicBezTo>
                  <a:cubicBezTo>
                    <a:pt x="17023" y="8589"/>
                    <a:pt x="17166" y="8589"/>
                    <a:pt x="17309" y="8589"/>
                  </a:cubicBezTo>
                  <a:cubicBezTo>
                    <a:pt x="17309" y="8589"/>
                    <a:pt x="17309" y="8589"/>
                    <a:pt x="17452" y="8589"/>
                  </a:cubicBezTo>
                  <a:cubicBezTo>
                    <a:pt x="17452" y="8589"/>
                    <a:pt x="17452" y="8589"/>
                    <a:pt x="17595" y="8589"/>
                  </a:cubicBezTo>
                  <a:cubicBezTo>
                    <a:pt x="17595" y="8589"/>
                    <a:pt x="17595" y="8589"/>
                    <a:pt x="17595" y="8589"/>
                  </a:cubicBezTo>
                  <a:cubicBezTo>
                    <a:pt x="17595" y="8589"/>
                    <a:pt x="17595" y="8716"/>
                    <a:pt x="17595" y="8716"/>
                  </a:cubicBezTo>
                  <a:cubicBezTo>
                    <a:pt x="17452" y="8716"/>
                    <a:pt x="17309" y="8716"/>
                    <a:pt x="17166" y="8716"/>
                  </a:cubicBezTo>
                  <a:close/>
                  <a:moveTo>
                    <a:pt x="17166" y="7074"/>
                  </a:moveTo>
                  <a:cubicBezTo>
                    <a:pt x="17309" y="7074"/>
                    <a:pt x="17452" y="7074"/>
                    <a:pt x="17452" y="7200"/>
                  </a:cubicBezTo>
                  <a:cubicBezTo>
                    <a:pt x="17452" y="7200"/>
                    <a:pt x="17452" y="7326"/>
                    <a:pt x="17309" y="7326"/>
                  </a:cubicBezTo>
                  <a:cubicBezTo>
                    <a:pt x="17309" y="7326"/>
                    <a:pt x="17166" y="7326"/>
                    <a:pt x="17166" y="7453"/>
                  </a:cubicBezTo>
                  <a:cubicBezTo>
                    <a:pt x="17166" y="7453"/>
                    <a:pt x="17023" y="7453"/>
                    <a:pt x="17023" y="7453"/>
                  </a:cubicBezTo>
                  <a:cubicBezTo>
                    <a:pt x="17023" y="7453"/>
                    <a:pt x="17023" y="7453"/>
                    <a:pt x="17023" y="7453"/>
                  </a:cubicBezTo>
                  <a:cubicBezTo>
                    <a:pt x="17166" y="7453"/>
                    <a:pt x="17166" y="7453"/>
                    <a:pt x="17166" y="7453"/>
                  </a:cubicBezTo>
                  <a:cubicBezTo>
                    <a:pt x="17452" y="7326"/>
                    <a:pt x="17452" y="7326"/>
                    <a:pt x="17738" y="7326"/>
                  </a:cubicBezTo>
                  <a:cubicBezTo>
                    <a:pt x="17738" y="7326"/>
                    <a:pt x="17881" y="7200"/>
                    <a:pt x="17881" y="7326"/>
                  </a:cubicBezTo>
                  <a:cubicBezTo>
                    <a:pt x="18024" y="7326"/>
                    <a:pt x="18024" y="7326"/>
                    <a:pt x="18024" y="7326"/>
                  </a:cubicBezTo>
                  <a:cubicBezTo>
                    <a:pt x="18024" y="7453"/>
                    <a:pt x="17881" y="7453"/>
                    <a:pt x="17738" y="7579"/>
                  </a:cubicBezTo>
                  <a:cubicBezTo>
                    <a:pt x="17738" y="7579"/>
                    <a:pt x="17595" y="7705"/>
                    <a:pt x="17452" y="7832"/>
                  </a:cubicBezTo>
                  <a:cubicBezTo>
                    <a:pt x="17452" y="7832"/>
                    <a:pt x="17452" y="7832"/>
                    <a:pt x="17452" y="7958"/>
                  </a:cubicBezTo>
                  <a:cubicBezTo>
                    <a:pt x="17452" y="7958"/>
                    <a:pt x="17452" y="7958"/>
                    <a:pt x="17452" y="8084"/>
                  </a:cubicBezTo>
                  <a:cubicBezTo>
                    <a:pt x="17452" y="8084"/>
                    <a:pt x="17452" y="8084"/>
                    <a:pt x="17452" y="8084"/>
                  </a:cubicBezTo>
                  <a:cubicBezTo>
                    <a:pt x="17452" y="7958"/>
                    <a:pt x="17738" y="7958"/>
                    <a:pt x="17738" y="7958"/>
                  </a:cubicBezTo>
                  <a:cubicBezTo>
                    <a:pt x="17881" y="7958"/>
                    <a:pt x="17881" y="7958"/>
                    <a:pt x="17881" y="7958"/>
                  </a:cubicBezTo>
                  <a:cubicBezTo>
                    <a:pt x="18024" y="8084"/>
                    <a:pt x="17881" y="8084"/>
                    <a:pt x="17738" y="8211"/>
                  </a:cubicBezTo>
                  <a:cubicBezTo>
                    <a:pt x="17738" y="8211"/>
                    <a:pt x="17595" y="8211"/>
                    <a:pt x="17452" y="8211"/>
                  </a:cubicBezTo>
                  <a:cubicBezTo>
                    <a:pt x="17452" y="8211"/>
                    <a:pt x="17452" y="8337"/>
                    <a:pt x="17309" y="8337"/>
                  </a:cubicBezTo>
                  <a:cubicBezTo>
                    <a:pt x="17166" y="8337"/>
                    <a:pt x="17166" y="8337"/>
                    <a:pt x="17023" y="8337"/>
                  </a:cubicBezTo>
                  <a:cubicBezTo>
                    <a:pt x="17023" y="8337"/>
                    <a:pt x="17023" y="8337"/>
                    <a:pt x="17023" y="8337"/>
                  </a:cubicBezTo>
                  <a:cubicBezTo>
                    <a:pt x="17023" y="8337"/>
                    <a:pt x="17023" y="8337"/>
                    <a:pt x="17166" y="8337"/>
                  </a:cubicBezTo>
                  <a:cubicBezTo>
                    <a:pt x="17309" y="8211"/>
                    <a:pt x="17452" y="8211"/>
                    <a:pt x="17595" y="8084"/>
                  </a:cubicBezTo>
                  <a:cubicBezTo>
                    <a:pt x="17595" y="8084"/>
                    <a:pt x="17738" y="8084"/>
                    <a:pt x="17738" y="8084"/>
                  </a:cubicBezTo>
                  <a:cubicBezTo>
                    <a:pt x="17738" y="8084"/>
                    <a:pt x="17738" y="8084"/>
                    <a:pt x="17738" y="8084"/>
                  </a:cubicBezTo>
                  <a:cubicBezTo>
                    <a:pt x="17738" y="8084"/>
                    <a:pt x="17738" y="8084"/>
                    <a:pt x="17595" y="8084"/>
                  </a:cubicBezTo>
                  <a:cubicBezTo>
                    <a:pt x="17595" y="8084"/>
                    <a:pt x="17452" y="8084"/>
                    <a:pt x="17452" y="8084"/>
                  </a:cubicBezTo>
                  <a:cubicBezTo>
                    <a:pt x="17309" y="8084"/>
                    <a:pt x="17309" y="8084"/>
                    <a:pt x="17309" y="8084"/>
                  </a:cubicBezTo>
                  <a:cubicBezTo>
                    <a:pt x="17309" y="8211"/>
                    <a:pt x="17309" y="8211"/>
                    <a:pt x="17166" y="8211"/>
                  </a:cubicBezTo>
                  <a:cubicBezTo>
                    <a:pt x="17166" y="8211"/>
                    <a:pt x="17166" y="8211"/>
                    <a:pt x="17023" y="8211"/>
                  </a:cubicBezTo>
                  <a:cubicBezTo>
                    <a:pt x="17023" y="8211"/>
                    <a:pt x="17023" y="8211"/>
                    <a:pt x="17023" y="8211"/>
                  </a:cubicBezTo>
                  <a:cubicBezTo>
                    <a:pt x="16879" y="8211"/>
                    <a:pt x="16736" y="8337"/>
                    <a:pt x="16593" y="8337"/>
                  </a:cubicBezTo>
                  <a:cubicBezTo>
                    <a:pt x="16450" y="8463"/>
                    <a:pt x="16450" y="8716"/>
                    <a:pt x="16164" y="8716"/>
                  </a:cubicBezTo>
                  <a:cubicBezTo>
                    <a:pt x="16164" y="8716"/>
                    <a:pt x="16164" y="8716"/>
                    <a:pt x="16164" y="8716"/>
                  </a:cubicBezTo>
                  <a:cubicBezTo>
                    <a:pt x="16164" y="8716"/>
                    <a:pt x="16164" y="8589"/>
                    <a:pt x="16164" y="8589"/>
                  </a:cubicBezTo>
                  <a:cubicBezTo>
                    <a:pt x="16307" y="8463"/>
                    <a:pt x="16307" y="8463"/>
                    <a:pt x="16450" y="8337"/>
                  </a:cubicBezTo>
                  <a:cubicBezTo>
                    <a:pt x="16450" y="8337"/>
                    <a:pt x="16450" y="8211"/>
                    <a:pt x="16450" y="8211"/>
                  </a:cubicBezTo>
                  <a:cubicBezTo>
                    <a:pt x="16450" y="8337"/>
                    <a:pt x="16450" y="8337"/>
                    <a:pt x="16450" y="8337"/>
                  </a:cubicBezTo>
                  <a:cubicBezTo>
                    <a:pt x="16307" y="8463"/>
                    <a:pt x="16307" y="8463"/>
                    <a:pt x="16307" y="8589"/>
                  </a:cubicBezTo>
                  <a:cubicBezTo>
                    <a:pt x="16307" y="8589"/>
                    <a:pt x="16307" y="8589"/>
                    <a:pt x="16307" y="8589"/>
                  </a:cubicBezTo>
                  <a:cubicBezTo>
                    <a:pt x="16307" y="8589"/>
                    <a:pt x="16307" y="8589"/>
                    <a:pt x="16450" y="8463"/>
                  </a:cubicBezTo>
                  <a:cubicBezTo>
                    <a:pt x="16450" y="8463"/>
                    <a:pt x="16450" y="8463"/>
                    <a:pt x="16593" y="8337"/>
                  </a:cubicBezTo>
                  <a:cubicBezTo>
                    <a:pt x="16593" y="8337"/>
                    <a:pt x="16736" y="8211"/>
                    <a:pt x="16736" y="8211"/>
                  </a:cubicBezTo>
                  <a:cubicBezTo>
                    <a:pt x="16879" y="8211"/>
                    <a:pt x="16879" y="8211"/>
                    <a:pt x="17023" y="8211"/>
                  </a:cubicBezTo>
                  <a:cubicBezTo>
                    <a:pt x="17023" y="8084"/>
                    <a:pt x="17023" y="8084"/>
                    <a:pt x="17023" y="8084"/>
                  </a:cubicBezTo>
                  <a:cubicBezTo>
                    <a:pt x="17023" y="8084"/>
                    <a:pt x="17023" y="8084"/>
                    <a:pt x="17023" y="8084"/>
                  </a:cubicBezTo>
                  <a:cubicBezTo>
                    <a:pt x="17023" y="7958"/>
                    <a:pt x="16879" y="7958"/>
                    <a:pt x="16879" y="7958"/>
                  </a:cubicBezTo>
                  <a:cubicBezTo>
                    <a:pt x="16879" y="7958"/>
                    <a:pt x="16879" y="7958"/>
                    <a:pt x="16879" y="7958"/>
                  </a:cubicBezTo>
                  <a:cubicBezTo>
                    <a:pt x="16879" y="7958"/>
                    <a:pt x="16736" y="8084"/>
                    <a:pt x="16593" y="8084"/>
                  </a:cubicBezTo>
                  <a:cubicBezTo>
                    <a:pt x="16593" y="8084"/>
                    <a:pt x="16593" y="8084"/>
                    <a:pt x="16593" y="8084"/>
                  </a:cubicBezTo>
                  <a:cubicBezTo>
                    <a:pt x="16736" y="8084"/>
                    <a:pt x="16736" y="7958"/>
                    <a:pt x="16736" y="7832"/>
                  </a:cubicBezTo>
                  <a:cubicBezTo>
                    <a:pt x="16736" y="7832"/>
                    <a:pt x="16736" y="7832"/>
                    <a:pt x="16736" y="7832"/>
                  </a:cubicBezTo>
                  <a:cubicBezTo>
                    <a:pt x="16736" y="7832"/>
                    <a:pt x="16593" y="7958"/>
                    <a:pt x="16593" y="7832"/>
                  </a:cubicBezTo>
                  <a:cubicBezTo>
                    <a:pt x="16736" y="7832"/>
                    <a:pt x="16593" y="7705"/>
                    <a:pt x="16593" y="7705"/>
                  </a:cubicBezTo>
                  <a:cubicBezTo>
                    <a:pt x="16593" y="7705"/>
                    <a:pt x="16593" y="7579"/>
                    <a:pt x="16593" y="7579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736" y="7579"/>
                    <a:pt x="16736" y="7579"/>
                  </a:cubicBezTo>
                  <a:cubicBezTo>
                    <a:pt x="16736" y="7705"/>
                    <a:pt x="16736" y="7705"/>
                    <a:pt x="16879" y="7832"/>
                  </a:cubicBezTo>
                  <a:cubicBezTo>
                    <a:pt x="16879" y="7832"/>
                    <a:pt x="16879" y="7832"/>
                    <a:pt x="16879" y="7832"/>
                  </a:cubicBezTo>
                  <a:cubicBezTo>
                    <a:pt x="16879" y="7705"/>
                    <a:pt x="16879" y="7705"/>
                    <a:pt x="17023" y="7579"/>
                  </a:cubicBezTo>
                  <a:cubicBezTo>
                    <a:pt x="16879" y="7579"/>
                    <a:pt x="16879" y="7579"/>
                    <a:pt x="16879" y="7453"/>
                  </a:cubicBezTo>
                  <a:cubicBezTo>
                    <a:pt x="16879" y="7453"/>
                    <a:pt x="16879" y="7453"/>
                    <a:pt x="17023" y="7453"/>
                  </a:cubicBezTo>
                  <a:cubicBezTo>
                    <a:pt x="17023" y="7326"/>
                    <a:pt x="17166" y="7200"/>
                    <a:pt x="17309" y="7074"/>
                  </a:cubicBezTo>
                  <a:cubicBezTo>
                    <a:pt x="17166" y="7074"/>
                    <a:pt x="17166" y="7074"/>
                    <a:pt x="17166" y="7074"/>
                  </a:cubicBezTo>
                  <a:close/>
                  <a:moveTo>
                    <a:pt x="17738" y="7326"/>
                  </a:moveTo>
                  <a:cubicBezTo>
                    <a:pt x="17738" y="7453"/>
                    <a:pt x="17738" y="7453"/>
                    <a:pt x="17738" y="7453"/>
                  </a:cubicBezTo>
                  <a:cubicBezTo>
                    <a:pt x="17595" y="7579"/>
                    <a:pt x="17595" y="7579"/>
                    <a:pt x="17452" y="7705"/>
                  </a:cubicBezTo>
                  <a:cubicBezTo>
                    <a:pt x="17452" y="7705"/>
                    <a:pt x="17452" y="7705"/>
                    <a:pt x="17452" y="7832"/>
                  </a:cubicBezTo>
                  <a:cubicBezTo>
                    <a:pt x="17452" y="7832"/>
                    <a:pt x="17452" y="7832"/>
                    <a:pt x="17452" y="7832"/>
                  </a:cubicBezTo>
                  <a:cubicBezTo>
                    <a:pt x="17452" y="7832"/>
                    <a:pt x="17452" y="7832"/>
                    <a:pt x="17452" y="7832"/>
                  </a:cubicBezTo>
                  <a:cubicBezTo>
                    <a:pt x="17452" y="7579"/>
                    <a:pt x="17309" y="7579"/>
                    <a:pt x="17309" y="7453"/>
                  </a:cubicBezTo>
                  <a:cubicBezTo>
                    <a:pt x="17309" y="7453"/>
                    <a:pt x="17309" y="7453"/>
                    <a:pt x="17309" y="7453"/>
                  </a:cubicBezTo>
                  <a:cubicBezTo>
                    <a:pt x="17309" y="7453"/>
                    <a:pt x="17452" y="7453"/>
                    <a:pt x="17452" y="7453"/>
                  </a:cubicBezTo>
                  <a:cubicBezTo>
                    <a:pt x="17595" y="7453"/>
                    <a:pt x="17595" y="7326"/>
                    <a:pt x="17738" y="7326"/>
                  </a:cubicBezTo>
                  <a:close/>
                  <a:moveTo>
                    <a:pt x="17452" y="7832"/>
                  </a:moveTo>
                  <a:cubicBezTo>
                    <a:pt x="17452" y="7832"/>
                    <a:pt x="17452" y="7832"/>
                    <a:pt x="17452" y="7832"/>
                  </a:cubicBezTo>
                  <a:cubicBezTo>
                    <a:pt x="17309" y="7958"/>
                    <a:pt x="17166" y="7958"/>
                    <a:pt x="17166" y="8084"/>
                  </a:cubicBezTo>
                  <a:cubicBezTo>
                    <a:pt x="17166" y="8084"/>
                    <a:pt x="17166" y="7958"/>
                    <a:pt x="17166" y="7958"/>
                  </a:cubicBezTo>
                  <a:cubicBezTo>
                    <a:pt x="17166" y="7958"/>
                    <a:pt x="17166" y="7958"/>
                    <a:pt x="17166" y="7958"/>
                  </a:cubicBezTo>
                  <a:cubicBezTo>
                    <a:pt x="17166" y="7958"/>
                    <a:pt x="17166" y="7958"/>
                    <a:pt x="17166" y="7958"/>
                  </a:cubicBezTo>
                  <a:cubicBezTo>
                    <a:pt x="17166" y="7832"/>
                    <a:pt x="17452" y="7832"/>
                    <a:pt x="17452" y="7832"/>
                  </a:cubicBezTo>
                  <a:close/>
                  <a:moveTo>
                    <a:pt x="17023" y="7832"/>
                  </a:move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166" y="7705"/>
                    <a:pt x="17166" y="7705"/>
                  </a:cubicBezTo>
                  <a:cubicBezTo>
                    <a:pt x="17166" y="7705"/>
                    <a:pt x="17166" y="7705"/>
                    <a:pt x="17166" y="7705"/>
                  </a:cubicBezTo>
                  <a:cubicBezTo>
                    <a:pt x="17166" y="7579"/>
                    <a:pt x="17166" y="7579"/>
                    <a:pt x="17166" y="7579"/>
                  </a:cubicBezTo>
                  <a:cubicBezTo>
                    <a:pt x="17166" y="7579"/>
                    <a:pt x="17166" y="7579"/>
                    <a:pt x="17166" y="7579"/>
                  </a:cubicBezTo>
                  <a:cubicBezTo>
                    <a:pt x="17166" y="7579"/>
                    <a:pt x="17309" y="7579"/>
                    <a:pt x="17309" y="7579"/>
                  </a:cubicBezTo>
                  <a:cubicBezTo>
                    <a:pt x="17309" y="7579"/>
                    <a:pt x="17309" y="7705"/>
                    <a:pt x="17309" y="7705"/>
                  </a:cubicBezTo>
                  <a:cubicBezTo>
                    <a:pt x="17309" y="7832"/>
                    <a:pt x="17166" y="7832"/>
                    <a:pt x="17166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lose/>
                  <a:moveTo>
                    <a:pt x="15449" y="5811"/>
                  </a:moveTo>
                  <a:cubicBezTo>
                    <a:pt x="15020" y="5811"/>
                    <a:pt x="15020" y="5811"/>
                    <a:pt x="15020" y="5811"/>
                  </a:cubicBezTo>
                  <a:cubicBezTo>
                    <a:pt x="15020" y="5811"/>
                    <a:pt x="15020" y="5811"/>
                    <a:pt x="15020" y="5811"/>
                  </a:cubicBezTo>
                  <a:cubicBezTo>
                    <a:pt x="15020" y="5811"/>
                    <a:pt x="15020" y="5811"/>
                    <a:pt x="15020" y="5684"/>
                  </a:cubicBezTo>
                  <a:cubicBezTo>
                    <a:pt x="15020" y="5179"/>
                    <a:pt x="15020" y="5179"/>
                    <a:pt x="15020" y="5179"/>
                  </a:cubicBezTo>
                  <a:cubicBezTo>
                    <a:pt x="15020" y="5053"/>
                    <a:pt x="15020" y="5053"/>
                    <a:pt x="15020" y="5053"/>
                  </a:cubicBezTo>
                  <a:cubicBezTo>
                    <a:pt x="15020" y="5053"/>
                    <a:pt x="15020" y="5053"/>
                    <a:pt x="15020" y="5053"/>
                  </a:cubicBezTo>
                  <a:cubicBezTo>
                    <a:pt x="14877" y="5053"/>
                    <a:pt x="14877" y="5053"/>
                    <a:pt x="14877" y="5053"/>
                  </a:cubicBezTo>
                  <a:cubicBezTo>
                    <a:pt x="14877" y="4926"/>
                    <a:pt x="14877" y="4926"/>
                    <a:pt x="14877" y="4926"/>
                  </a:cubicBezTo>
                  <a:cubicBezTo>
                    <a:pt x="15020" y="4926"/>
                    <a:pt x="15020" y="4926"/>
                    <a:pt x="15163" y="4926"/>
                  </a:cubicBezTo>
                  <a:cubicBezTo>
                    <a:pt x="15163" y="4926"/>
                    <a:pt x="15163" y="4926"/>
                    <a:pt x="15163" y="4926"/>
                  </a:cubicBezTo>
                  <a:cubicBezTo>
                    <a:pt x="15306" y="4926"/>
                    <a:pt x="15306" y="4926"/>
                    <a:pt x="15306" y="4926"/>
                  </a:cubicBezTo>
                  <a:cubicBezTo>
                    <a:pt x="15306" y="5684"/>
                    <a:pt x="15306" y="5684"/>
                    <a:pt x="15306" y="5684"/>
                  </a:cubicBezTo>
                  <a:cubicBezTo>
                    <a:pt x="15306" y="5684"/>
                    <a:pt x="15306" y="5811"/>
                    <a:pt x="15449" y="5811"/>
                  </a:cubicBezTo>
                  <a:cubicBezTo>
                    <a:pt x="15449" y="5811"/>
                    <a:pt x="15449" y="5811"/>
                    <a:pt x="15449" y="5811"/>
                  </a:cubicBezTo>
                  <a:cubicBezTo>
                    <a:pt x="15449" y="5811"/>
                    <a:pt x="15449" y="5811"/>
                    <a:pt x="15449" y="5811"/>
                  </a:cubicBezTo>
                  <a:close/>
                  <a:moveTo>
                    <a:pt x="16450" y="5558"/>
                  </a:moveTo>
                  <a:cubicBezTo>
                    <a:pt x="16450" y="5684"/>
                    <a:pt x="16450" y="5684"/>
                    <a:pt x="16307" y="5811"/>
                  </a:cubicBezTo>
                  <a:cubicBezTo>
                    <a:pt x="16307" y="5811"/>
                    <a:pt x="16164" y="5811"/>
                    <a:pt x="16021" y="5811"/>
                  </a:cubicBezTo>
                  <a:cubicBezTo>
                    <a:pt x="16021" y="5811"/>
                    <a:pt x="15878" y="5811"/>
                    <a:pt x="15878" y="5811"/>
                  </a:cubicBezTo>
                  <a:cubicBezTo>
                    <a:pt x="15735" y="5811"/>
                    <a:pt x="15735" y="5684"/>
                    <a:pt x="15735" y="5684"/>
                  </a:cubicBezTo>
                  <a:cubicBezTo>
                    <a:pt x="15735" y="5558"/>
                    <a:pt x="15735" y="5432"/>
                    <a:pt x="15878" y="5432"/>
                  </a:cubicBezTo>
                  <a:cubicBezTo>
                    <a:pt x="15735" y="5305"/>
                    <a:pt x="15735" y="5179"/>
                    <a:pt x="15735" y="5179"/>
                  </a:cubicBezTo>
                  <a:cubicBezTo>
                    <a:pt x="15735" y="5053"/>
                    <a:pt x="15735" y="5053"/>
                    <a:pt x="15878" y="4926"/>
                  </a:cubicBezTo>
                  <a:cubicBezTo>
                    <a:pt x="15878" y="4926"/>
                    <a:pt x="16021" y="4926"/>
                    <a:pt x="16021" y="4926"/>
                  </a:cubicBezTo>
                  <a:cubicBezTo>
                    <a:pt x="16164" y="4926"/>
                    <a:pt x="16307" y="4926"/>
                    <a:pt x="16307" y="4926"/>
                  </a:cubicBezTo>
                  <a:cubicBezTo>
                    <a:pt x="16450" y="4926"/>
                    <a:pt x="16450" y="5053"/>
                    <a:pt x="16450" y="5053"/>
                  </a:cubicBezTo>
                  <a:cubicBezTo>
                    <a:pt x="16450" y="5179"/>
                    <a:pt x="16307" y="5305"/>
                    <a:pt x="16307" y="5305"/>
                  </a:cubicBezTo>
                  <a:cubicBezTo>
                    <a:pt x="16450" y="5432"/>
                    <a:pt x="16450" y="5558"/>
                    <a:pt x="16450" y="5558"/>
                  </a:cubicBezTo>
                  <a:close/>
                  <a:moveTo>
                    <a:pt x="16164" y="5053"/>
                  </a:moveTo>
                  <a:cubicBezTo>
                    <a:pt x="16164" y="5179"/>
                    <a:pt x="16164" y="5179"/>
                    <a:pt x="16164" y="5305"/>
                  </a:cubicBezTo>
                  <a:cubicBezTo>
                    <a:pt x="16164" y="5179"/>
                    <a:pt x="16021" y="5179"/>
                    <a:pt x="16021" y="5179"/>
                  </a:cubicBezTo>
                  <a:cubicBezTo>
                    <a:pt x="16021" y="5053"/>
                    <a:pt x="16021" y="5053"/>
                    <a:pt x="16021" y="5053"/>
                  </a:cubicBezTo>
                  <a:cubicBezTo>
                    <a:pt x="16021" y="5053"/>
                    <a:pt x="16021" y="4926"/>
                    <a:pt x="16021" y="4926"/>
                  </a:cubicBezTo>
                  <a:cubicBezTo>
                    <a:pt x="16021" y="4926"/>
                    <a:pt x="16021" y="4926"/>
                    <a:pt x="16021" y="4926"/>
                  </a:cubicBezTo>
                  <a:cubicBezTo>
                    <a:pt x="16164" y="4926"/>
                    <a:pt x="16164" y="4926"/>
                    <a:pt x="16164" y="5053"/>
                  </a:cubicBezTo>
                  <a:close/>
                  <a:moveTo>
                    <a:pt x="16164" y="5684"/>
                  </a:moveTo>
                  <a:cubicBezTo>
                    <a:pt x="16164" y="5684"/>
                    <a:pt x="16164" y="5811"/>
                    <a:pt x="16164" y="5811"/>
                  </a:cubicBezTo>
                  <a:cubicBezTo>
                    <a:pt x="16164" y="5811"/>
                    <a:pt x="16164" y="5811"/>
                    <a:pt x="16021" y="5811"/>
                  </a:cubicBezTo>
                  <a:cubicBezTo>
                    <a:pt x="16021" y="5811"/>
                    <a:pt x="16021" y="5811"/>
                    <a:pt x="16021" y="5811"/>
                  </a:cubicBezTo>
                  <a:cubicBezTo>
                    <a:pt x="15878" y="5684"/>
                    <a:pt x="15878" y="5684"/>
                    <a:pt x="15878" y="5684"/>
                  </a:cubicBezTo>
                  <a:cubicBezTo>
                    <a:pt x="15878" y="5558"/>
                    <a:pt x="16021" y="5432"/>
                    <a:pt x="16021" y="5432"/>
                  </a:cubicBezTo>
                  <a:cubicBezTo>
                    <a:pt x="16021" y="5432"/>
                    <a:pt x="16164" y="5558"/>
                    <a:pt x="16164" y="5558"/>
                  </a:cubicBezTo>
                  <a:cubicBezTo>
                    <a:pt x="16164" y="5558"/>
                    <a:pt x="16164" y="5558"/>
                    <a:pt x="16164" y="5558"/>
                  </a:cubicBezTo>
                  <a:cubicBezTo>
                    <a:pt x="16164" y="5684"/>
                    <a:pt x="16164" y="5684"/>
                    <a:pt x="16164" y="5684"/>
                  </a:cubicBezTo>
                  <a:close/>
                  <a:moveTo>
                    <a:pt x="17452" y="5305"/>
                  </a:moveTo>
                  <a:cubicBezTo>
                    <a:pt x="17452" y="5558"/>
                    <a:pt x="17452" y="5684"/>
                    <a:pt x="17309" y="5684"/>
                  </a:cubicBezTo>
                  <a:cubicBezTo>
                    <a:pt x="17309" y="5811"/>
                    <a:pt x="17166" y="5811"/>
                    <a:pt x="17023" y="5811"/>
                  </a:cubicBezTo>
                  <a:cubicBezTo>
                    <a:pt x="16879" y="5811"/>
                    <a:pt x="16879" y="5811"/>
                    <a:pt x="16736" y="5811"/>
                  </a:cubicBezTo>
                  <a:cubicBezTo>
                    <a:pt x="16736" y="5811"/>
                    <a:pt x="16736" y="5684"/>
                    <a:pt x="16736" y="5684"/>
                  </a:cubicBezTo>
                  <a:cubicBezTo>
                    <a:pt x="16736" y="5684"/>
                    <a:pt x="16736" y="5558"/>
                    <a:pt x="16736" y="5558"/>
                  </a:cubicBezTo>
                  <a:cubicBezTo>
                    <a:pt x="16736" y="5558"/>
                    <a:pt x="16879" y="5558"/>
                    <a:pt x="16879" y="5558"/>
                  </a:cubicBezTo>
                  <a:cubicBezTo>
                    <a:pt x="16879" y="5558"/>
                    <a:pt x="16879" y="5558"/>
                    <a:pt x="17023" y="5558"/>
                  </a:cubicBezTo>
                  <a:cubicBezTo>
                    <a:pt x="17023" y="5558"/>
                    <a:pt x="17023" y="5684"/>
                    <a:pt x="17023" y="5684"/>
                  </a:cubicBezTo>
                  <a:cubicBezTo>
                    <a:pt x="17023" y="5684"/>
                    <a:pt x="17023" y="5684"/>
                    <a:pt x="17023" y="5684"/>
                  </a:cubicBezTo>
                  <a:cubicBezTo>
                    <a:pt x="17023" y="5811"/>
                    <a:pt x="16879" y="5811"/>
                    <a:pt x="16879" y="5811"/>
                  </a:cubicBezTo>
                  <a:cubicBezTo>
                    <a:pt x="16879" y="5811"/>
                    <a:pt x="16879" y="5811"/>
                    <a:pt x="17023" y="5811"/>
                  </a:cubicBezTo>
                  <a:cubicBezTo>
                    <a:pt x="17023" y="5811"/>
                    <a:pt x="17023" y="5811"/>
                    <a:pt x="17023" y="5811"/>
                  </a:cubicBezTo>
                  <a:cubicBezTo>
                    <a:pt x="17166" y="5811"/>
                    <a:pt x="17166" y="5558"/>
                    <a:pt x="17166" y="5432"/>
                  </a:cubicBezTo>
                  <a:cubicBezTo>
                    <a:pt x="17166" y="5432"/>
                    <a:pt x="17023" y="5432"/>
                    <a:pt x="17023" y="5432"/>
                  </a:cubicBezTo>
                  <a:cubicBezTo>
                    <a:pt x="16879" y="5432"/>
                    <a:pt x="16879" y="5432"/>
                    <a:pt x="16736" y="5432"/>
                  </a:cubicBezTo>
                  <a:cubicBezTo>
                    <a:pt x="16736" y="5305"/>
                    <a:pt x="16736" y="5305"/>
                    <a:pt x="16736" y="5179"/>
                  </a:cubicBezTo>
                  <a:cubicBezTo>
                    <a:pt x="16736" y="5053"/>
                    <a:pt x="16736" y="5053"/>
                    <a:pt x="16736" y="4926"/>
                  </a:cubicBezTo>
                  <a:cubicBezTo>
                    <a:pt x="16879" y="4926"/>
                    <a:pt x="17023" y="4926"/>
                    <a:pt x="17023" y="4926"/>
                  </a:cubicBezTo>
                  <a:cubicBezTo>
                    <a:pt x="17166" y="4926"/>
                    <a:pt x="17309" y="4926"/>
                    <a:pt x="17309" y="5053"/>
                  </a:cubicBezTo>
                  <a:cubicBezTo>
                    <a:pt x="17452" y="5053"/>
                    <a:pt x="17452" y="5179"/>
                    <a:pt x="17452" y="5305"/>
                  </a:cubicBezTo>
                  <a:close/>
                  <a:moveTo>
                    <a:pt x="17166" y="5432"/>
                  </a:moveTo>
                  <a:cubicBezTo>
                    <a:pt x="17166" y="5432"/>
                    <a:pt x="17166" y="5432"/>
                    <a:pt x="17023" y="5432"/>
                  </a:cubicBezTo>
                  <a:cubicBezTo>
                    <a:pt x="17023" y="5432"/>
                    <a:pt x="17023" y="5432"/>
                    <a:pt x="17023" y="5179"/>
                  </a:cubicBezTo>
                  <a:cubicBezTo>
                    <a:pt x="17023" y="5179"/>
                    <a:pt x="17023" y="5053"/>
                    <a:pt x="17023" y="5053"/>
                  </a:cubicBezTo>
                  <a:cubicBezTo>
                    <a:pt x="17023" y="4926"/>
                    <a:pt x="17023" y="4926"/>
                    <a:pt x="17023" y="4926"/>
                  </a:cubicBezTo>
                  <a:cubicBezTo>
                    <a:pt x="17166" y="4926"/>
                    <a:pt x="17166" y="5053"/>
                    <a:pt x="17166" y="5179"/>
                  </a:cubicBezTo>
                  <a:cubicBezTo>
                    <a:pt x="17166" y="5305"/>
                    <a:pt x="17166" y="5305"/>
                    <a:pt x="17166" y="5432"/>
                  </a:cubicBezTo>
                  <a:close/>
                  <a:moveTo>
                    <a:pt x="18453" y="5558"/>
                  </a:moveTo>
                  <a:cubicBezTo>
                    <a:pt x="18453" y="5684"/>
                    <a:pt x="18310" y="5684"/>
                    <a:pt x="18310" y="5811"/>
                  </a:cubicBezTo>
                  <a:cubicBezTo>
                    <a:pt x="18310" y="5811"/>
                    <a:pt x="18167" y="5811"/>
                    <a:pt x="18024" y="5811"/>
                  </a:cubicBezTo>
                  <a:cubicBezTo>
                    <a:pt x="17881" y="5811"/>
                    <a:pt x="17881" y="5811"/>
                    <a:pt x="17738" y="5684"/>
                  </a:cubicBezTo>
                  <a:cubicBezTo>
                    <a:pt x="17738" y="5684"/>
                    <a:pt x="17738" y="5558"/>
                    <a:pt x="17738" y="5432"/>
                  </a:cubicBezTo>
                  <a:cubicBezTo>
                    <a:pt x="17738" y="5179"/>
                    <a:pt x="17738" y="5179"/>
                    <a:pt x="17738" y="5053"/>
                  </a:cubicBezTo>
                  <a:cubicBezTo>
                    <a:pt x="17881" y="4926"/>
                    <a:pt x="18024" y="4926"/>
                    <a:pt x="18167" y="4926"/>
                  </a:cubicBezTo>
                  <a:cubicBezTo>
                    <a:pt x="18167" y="4926"/>
                    <a:pt x="18310" y="4926"/>
                    <a:pt x="18310" y="4926"/>
                  </a:cubicBezTo>
                  <a:cubicBezTo>
                    <a:pt x="18310" y="4926"/>
                    <a:pt x="18453" y="5053"/>
                    <a:pt x="18453" y="5053"/>
                  </a:cubicBezTo>
                  <a:cubicBezTo>
                    <a:pt x="18453" y="5053"/>
                    <a:pt x="18310" y="5179"/>
                    <a:pt x="18310" y="5179"/>
                  </a:cubicBezTo>
                  <a:cubicBezTo>
                    <a:pt x="18310" y="5179"/>
                    <a:pt x="18310" y="5179"/>
                    <a:pt x="18310" y="5179"/>
                  </a:cubicBezTo>
                  <a:cubicBezTo>
                    <a:pt x="18167" y="5179"/>
                    <a:pt x="18167" y="5179"/>
                    <a:pt x="18167" y="5179"/>
                  </a:cubicBezTo>
                  <a:cubicBezTo>
                    <a:pt x="18167" y="5179"/>
                    <a:pt x="18024" y="5053"/>
                    <a:pt x="18024" y="5053"/>
                  </a:cubicBezTo>
                  <a:cubicBezTo>
                    <a:pt x="18024" y="5053"/>
                    <a:pt x="18167" y="5053"/>
                    <a:pt x="18167" y="5053"/>
                  </a:cubicBezTo>
                  <a:cubicBezTo>
                    <a:pt x="18167" y="4926"/>
                    <a:pt x="18167" y="4926"/>
                    <a:pt x="18167" y="4926"/>
                  </a:cubicBezTo>
                  <a:cubicBezTo>
                    <a:pt x="18167" y="4926"/>
                    <a:pt x="18167" y="4926"/>
                    <a:pt x="18167" y="4926"/>
                  </a:cubicBezTo>
                  <a:cubicBezTo>
                    <a:pt x="18024" y="4926"/>
                    <a:pt x="17881" y="5053"/>
                    <a:pt x="17881" y="5305"/>
                  </a:cubicBezTo>
                  <a:cubicBezTo>
                    <a:pt x="18024" y="5305"/>
                    <a:pt x="18024" y="5305"/>
                    <a:pt x="18167" y="5305"/>
                  </a:cubicBezTo>
                  <a:cubicBezTo>
                    <a:pt x="18167" y="5305"/>
                    <a:pt x="18310" y="5305"/>
                    <a:pt x="18310" y="5305"/>
                  </a:cubicBezTo>
                  <a:cubicBezTo>
                    <a:pt x="18310" y="5432"/>
                    <a:pt x="18453" y="5432"/>
                    <a:pt x="18453" y="5558"/>
                  </a:cubicBezTo>
                  <a:close/>
                  <a:moveTo>
                    <a:pt x="18167" y="5558"/>
                  </a:moveTo>
                  <a:cubicBezTo>
                    <a:pt x="18167" y="5558"/>
                    <a:pt x="18167" y="5684"/>
                    <a:pt x="18167" y="5684"/>
                  </a:cubicBezTo>
                  <a:cubicBezTo>
                    <a:pt x="18167" y="5811"/>
                    <a:pt x="18167" y="5811"/>
                    <a:pt x="18024" y="5811"/>
                  </a:cubicBezTo>
                  <a:cubicBezTo>
                    <a:pt x="18024" y="5811"/>
                    <a:pt x="17881" y="5684"/>
                    <a:pt x="17881" y="5558"/>
                  </a:cubicBezTo>
                  <a:cubicBezTo>
                    <a:pt x="17881" y="5558"/>
                    <a:pt x="17881" y="5432"/>
                    <a:pt x="17881" y="5432"/>
                  </a:cubicBezTo>
                  <a:cubicBezTo>
                    <a:pt x="17881" y="5432"/>
                    <a:pt x="17881" y="5305"/>
                    <a:pt x="17881" y="5305"/>
                  </a:cubicBezTo>
                  <a:cubicBezTo>
                    <a:pt x="18024" y="5305"/>
                    <a:pt x="18024" y="5305"/>
                    <a:pt x="18024" y="5305"/>
                  </a:cubicBezTo>
                  <a:cubicBezTo>
                    <a:pt x="18167" y="5305"/>
                    <a:pt x="18167" y="5432"/>
                    <a:pt x="18167" y="555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657294" y="120850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691041" y="138588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 rot="5400000">
            <a:off x="-1016248" y="3211012"/>
            <a:ext cx="3729990" cy="619760"/>
          </a:xfrm>
          <a:prstGeom prst="rect">
            <a:avLst/>
          </a:prstGeom>
        </p:spPr>
        <p:txBody>
          <a:bodyPr vert="vert27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代码实现阶段</a:t>
            </a:r>
          </a:p>
          <a:p>
            <a:pPr marL="0" indent="0">
              <a:lnSpc>
                <a:spcPct val="100000"/>
              </a:lnSpc>
              <a:buNone/>
            </a:pPr>
            <a:endParaRPr lang="zh-CN" altLang="zh-CN" sz="3200" spc="600" dirty="0">
              <a:solidFill>
                <a:srgbClr val="009C96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pic>
        <p:nvPicPr>
          <p:cNvPr id="9" name="图片 8" descr="文本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990" y="874973"/>
            <a:ext cx="4607301" cy="37299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128" y="874973"/>
            <a:ext cx="5447438" cy="3729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3535" y="1751699"/>
            <a:ext cx="677108" cy="26506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0" lang="zh-CN" altLang="en-US" sz="3200" b="0" i="0" u="none" strike="noStrike" kern="1200" cap="none" spc="600" normalizeH="0" baseline="0" noProof="0" dirty="0">
                <a:ln>
                  <a:noFill/>
                </a:ln>
                <a:solidFill>
                  <a:srgbClr val="009C96"/>
                </a:solidFill>
                <a:effectLst/>
                <a:uLnTx/>
                <a:uFillTx/>
                <a:latin typeface="迷你简菱心" panose="02010609000101010101" pitchFamily="49" charset="-122"/>
                <a:ea typeface="迷你简菱心" panose="02010609000101010101" pitchFamily="49" charset="-122"/>
                <a:cs typeface="+mn-cs"/>
              </a:rPr>
              <a:t>服务器搭建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 rot="13500000">
            <a:off x="657294" y="120850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 rot="13500000">
            <a:off x="691041" y="138588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15" y="1148154"/>
            <a:ext cx="3950106" cy="32541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800" y="1148153"/>
            <a:ext cx="5341665" cy="32541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0" y="0"/>
            <a:ext cx="12192000" cy="685739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-2959"/>
            <a:ext cx="12192000" cy="685739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43317" y="836713"/>
            <a:ext cx="3168352" cy="3744415"/>
          </a:xfrm>
          <a:prstGeom prst="rect">
            <a:avLst/>
          </a:prstGeom>
          <a:solidFill>
            <a:srgbClr val="009C9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232971" y="4066392"/>
            <a:ext cx="210219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456855" y="1023809"/>
            <a:ext cx="1398140" cy="2452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3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5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3" name="Title 13"/>
          <p:cNvSpPr txBox="1"/>
          <p:nvPr/>
        </p:nvSpPr>
        <p:spPr>
          <a:xfrm>
            <a:off x="1815622" y="3322203"/>
            <a:ext cx="2936897" cy="716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anose="020B04030304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PART FIVE</a:t>
            </a:r>
          </a:p>
        </p:txBody>
      </p:sp>
      <p:sp>
        <p:nvSpPr>
          <p:cNvPr id="19" name="Content Placeholder 2"/>
          <p:cNvSpPr txBox="1"/>
          <p:nvPr/>
        </p:nvSpPr>
        <p:spPr>
          <a:xfrm>
            <a:off x="7400041" y="2708920"/>
            <a:ext cx="4964264" cy="1362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测试过程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6030831" y="2394408"/>
            <a:ext cx="0" cy="4463592"/>
          </a:xfrm>
          <a:prstGeom prst="line">
            <a:avLst/>
          </a:prstGeom>
          <a:ln>
            <a:solidFill>
              <a:schemeClr val="bg2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组合 27"/>
          <p:cNvGrpSpPr/>
          <p:nvPr/>
        </p:nvGrpSpPr>
        <p:grpSpPr>
          <a:xfrm>
            <a:off x="9757227" y="523482"/>
            <a:ext cx="1757636" cy="505219"/>
            <a:chOff x="0" y="0"/>
            <a:chExt cx="1757634" cy="505218"/>
          </a:xfrm>
        </p:grpSpPr>
        <p:sp>
          <p:nvSpPr>
            <p:cNvPr id="118" name="ïśḷide"/>
            <p:cNvSpPr/>
            <p:nvPr/>
          </p:nvSpPr>
          <p:spPr>
            <a:xfrm>
              <a:off x="546903" y="331809"/>
              <a:ext cx="1152166" cy="7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9" y="17600"/>
                  </a:moveTo>
                  <a:cubicBezTo>
                    <a:pt x="316" y="17600"/>
                    <a:pt x="211" y="16800"/>
                    <a:pt x="158" y="16800"/>
                  </a:cubicBezTo>
                  <a:cubicBezTo>
                    <a:pt x="105" y="16800"/>
                    <a:pt x="53" y="16000"/>
                    <a:pt x="0" y="16000"/>
                  </a:cubicBezTo>
                  <a:cubicBezTo>
                    <a:pt x="0" y="13600"/>
                    <a:pt x="0" y="13600"/>
                    <a:pt x="0" y="13600"/>
                  </a:cubicBezTo>
                  <a:cubicBezTo>
                    <a:pt x="53" y="13600"/>
                    <a:pt x="53" y="13600"/>
                    <a:pt x="53" y="13600"/>
                  </a:cubicBezTo>
                  <a:cubicBezTo>
                    <a:pt x="53" y="13600"/>
                    <a:pt x="105" y="14400"/>
                    <a:pt x="211" y="15200"/>
                  </a:cubicBezTo>
                  <a:cubicBezTo>
                    <a:pt x="263" y="15200"/>
                    <a:pt x="316" y="15200"/>
                    <a:pt x="369" y="15200"/>
                  </a:cubicBezTo>
                  <a:cubicBezTo>
                    <a:pt x="421" y="15200"/>
                    <a:pt x="474" y="15200"/>
                    <a:pt x="527" y="14400"/>
                  </a:cubicBezTo>
                  <a:cubicBezTo>
                    <a:pt x="580" y="14400"/>
                    <a:pt x="580" y="13600"/>
                    <a:pt x="580" y="12800"/>
                  </a:cubicBezTo>
                  <a:cubicBezTo>
                    <a:pt x="580" y="12000"/>
                    <a:pt x="580" y="11200"/>
                    <a:pt x="580" y="11200"/>
                  </a:cubicBezTo>
                  <a:cubicBezTo>
                    <a:pt x="527" y="10400"/>
                    <a:pt x="527" y="10400"/>
                    <a:pt x="474" y="10400"/>
                  </a:cubicBezTo>
                  <a:cubicBezTo>
                    <a:pt x="421" y="10400"/>
                    <a:pt x="421" y="9600"/>
                    <a:pt x="369" y="9600"/>
                  </a:cubicBezTo>
                  <a:cubicBezTo>
                    <a:pt x="369" y="9600"/>
                    <a:pt x="316" y="9600"/>
                    <a:pt x="263" y="9600"/>
                  </a:cubicBezTo>
                  <a:cubicBezTo>
                    <a:pt x="263" y="9600"/>
                    <a:pt x="211" y="8800"/>
                    <a:pt x="158" y="8800"/>
                  </a:cubicBezTo>
                  <a:cubicBezTo>
                    <a:pt x="158" y="8800"/>
                    <a:pt x="105" y="8800"/>
                    <a:pt x="105" y="8000"/>
                  </a:cubicBezTo>
                  <a:cubicBezTo>
                    <a:pt x="53" y="8000"/>
                    <a:pt x="53" y="7200"/>
                    <a:pt x="53" y="6400"/>
                  </a:cubicBezTo>
                  <a:cubicBezTo>
                    <a:pt x="53" y="6400"/>
                    <a:pt x="53" y="5600"/>
                    <a:pt x="53" y="4800"/>
                  </a:cubicBezTo>
                  <a:cubicBezTo>
                    <a:pt x="53" y="4000"/>
                    <a:pt x="53" y="2400"/>
                    <a:pt x="105" y="1600"/>
                  </a:cubicBezTo>
                  <a:cubicBezTo>
                    <a:pt x="211" y="800"/>
                    <a:pt x="263" y="800"/>
                    <a:pt x="369" y="800"/>
                  </a:cubicBezTo>
                  <a:cubicBezTo>
                    <a:pt x="421" y="800"/>
                    <a:pt x="527" y="800"/>
                    <a:pt x="580" y="800"/>
                  </a:cubicBezTo>
                  <a:cubicBezTo>
                    <a:pt x="632" y="800"/>
                    <a:pt x="685" y="1600"/>
                    <a:pt x="685" y="1600"/>
                  </a:cubicBezTo>
                  <a:cubicBezTo>
                    <a:pt x="685" y="4000"/>
                    <a:pt x="685" y="4000"/>
                    <a:pt x="685" y="4000"/>
                  </a:cubicBezTo>
                  <a:cubicBezTo>
                    <a:pt x="685" y="4000"/>
                    <a:pt x="685" y="4000"/>
                    <a:pt x="685" y="4000"/>
                  </a:cubicBezTo>
                  <a:cubicBezTo>
                    <a:pt x="685" y="4000"/>
                    <a:pt x="632" y="3200"/>
                    <a:pt x="580" y="3200"/>
                  </a:cubicBezTo>
                  <a:cubicBezTo>
                    <a:pt x="527" y="2400"/>
                    <a:pt x="474" y="2400"/>
                    <a:pt x="421" y="2400"/>
                  </a:cubicBezTo>
                  <a:cubicBezTo>
                    <a:pt x="316" y="2400"/>
                    <a:pt x="263" y="2400"/>
                    <a:pt x="263" y="3200"/>
                  </a:cubicBezTo>
                  <a:cubicBezTo>
                    <a:pt x="211" y="3200"/>
                    <a:pt x="158" y="4000"/>
                    <a:pt x="158" y="4800"/>
                  </a:cubicBezTo>
                  <a:cubicBezTo>
                    <a:pt x="158" y="5600"/>
                    <a:pt x="211" y="6400"/>
                    <a:pt x="211" y="6400"/>
                  </a:cubicBezTo>
                  <a:cubicBezTo>
                    <a:pt x="211" y="7200"/>
                    <a:pt x="263" y="7200"/>
                    <a:pt x="316" y="7200"/>
                  </a:cubicBezTo>
                  <a:cubicBezTo>
                    <a:pt x="369" y="7200"/>
                    <a:pt x="369" y="8000"/>
                    <a:pt x="421" y="8000"/>
                  </a:cubicBezTo>
                  <a:cubicBezTo>
                    <a:pt x="474" y="8000"/>
                    <a:pt x="527" y="8000"/>
                    <a:pt x="527" y="8000"/>
                  </a:cubicBezTo>
                  <a:cubicBezTo>
                    <a:pt x="632" y="8800"/>
                    <a:pt x="685" y="8800"/>
                    <a:pt x="685" y="9600"/>
                  </a:cubicBezTo>
                  <a:cubicBezTo>
                    <a:pt x="738" y="10400"/>
                    <a:pt x="738" y="11200"/>
                    <a:pt x="738" y="12000"/>
                  </a:cubicBezTo>
                  <a:cubicBezTo>
                    <a:pt x="738" y="12800"/>
                    <a:pt x="738" y="13600"/>
                    <a:pt x="738" y="14400"/>
                  </a:cubicBezTo>
                  <a:cubicBezTo>
                    <a:pt x="685" y="15200"/>
                    <a:pt x="685" y="15200"/>
                    <a:pt x="632" y="16000"/>
                  </a:cubicBezTo>
                  <a:cubicBezTo>
                    <a:pt x="632" y="16000"/>
                    <a:pt x="580" y="16800"/>
                    <a:pt x="527" y="16800"/>
                  </a:cubicBezTo>
                  <a:cubicBezTo>
                    <a:pt x="474" y="16800"/>
                    <a:pt x="421" y="17600"/>
                    <a:pt x="369" y="17600"/>
                  </a:cubicBezTo>
                  <a:close/>
                  <a:moveTo>
                    <a:pt x="1633" y="11200"/>
                  </a:moveTo>
                  <a:cubicBezTo>
                    <a:pt x="1633" y="12800"/>
                    <a:pt x="1580" y="14400"/>
                    <a:pt x="1528" y="16000"/>
                  </a:cubicBezTo>
                  <a:cubicBezTo>
                    <a:pt x="1475" y="16800"/>
                    <a:pt x="1370" y="17600"/>
                    <a:pt x="1264" y="17600"/>
                  </a:cubicBezTo>
                  <a:cubicBezTo>
                    <a:pt x="1159" y="17600"/>
                    <a:pt x="1054" y="16800"/>
                    <a:pt x="1001" y="15200"/>
                  </a:cubicBezTo>
                  <a:cubicBezTo>
                    <a:pt x="948" y="14400"/>
                    <a:pt x="896" y="12800"/>
                    <a:pt x="896" y="11200"/>
                  </a:cubicBezTo>
                  <a:cubicBezTo>
                    <a:pt x="896" y="8800"/>
                    <a:pt x="948" y="7200"/>
                    <a:pt x="1001" y="6400"/>
                  </a:cubicBezTo>
                  <a:cubicBezTo>
                    <a:pt x="1106" y="4800"/>
                    <a:pt x="1159" y="4800"/>
                    <a:pt x="1264" y="4800"/>
                  </a:cubicBezTo>
                  <a:cubicBezTo>
                    <a:pt x="1370" y="4800"/>
                    <a:pt x="1475" y="4800"/>
                    <a:pt x="1528" y="6400"/>
                  </a:cubicBezTo>
                  <a:cubicBezTo>
                    <a:pt x="1580" y="7200"/>
                    <a:pt x="1633" y="8800"/>
                    <a:pt x="1633" y="11200"/>
                  </a:cubicBezTo>
                  <a:close/>
                  <a:moveTo>
                    <a:pt x="1475" y="11200"/>
                  </a:moveTo>
                  <a:cubicBezTo>
                    <a:pt x="1475" y="9600"/>
                    <a:pt x="1475" y="8000"/>
                    <a:pt x="1422" y="7200"/>
                  </a:cubicBezTo>
                  <a:cubicBezTo>
                    <a:pt x="1422" y="6400"/>
                    <a:pt x="1370" y="6400"/>
                    <a:pt x="1264" y="6400"/>
                  </a:cubicBezTo>
                  <a:cubicBezTo>
                    <a:pt x="1212" y="6400"/>
                    <a:pt x="1159" y="6400"/>
                    <a:pt x="1106" y="7200"/>
                  </a:cubicBezTo>
                  <a:cubicBezTo>
                    <a:pt x="1054" y="8000"/>
                    <a:pt x="1054" y="9600"/>
                    <a:pt x="1054" y="11200"/>
                  </a:cubicBezTo>
                  <a:cubicBezTo>
                    <a:pt x="1054" y="12800"/>
                    <a:pt x="1054" y="13600"/>
                    <a:pt x="1106" y="14400"/>
                  </a:cubicBezTo>
                  <a:cubicBezTo>
                    <a:pt x="1159" y="15200"/>
                    <a:pt x="1212" y="15200"/>
                    <a:pt x="1264" y="15200"/>
                  </a:cubicBezTo>
                  <a:cubicBezTo>
                    <a:pt x="1370" y="15200"/>
                    <a:pt x="1422" y="15200"/>
                    <a:pt x="1422" y="14400"/>
                  </a:cubicBezTo>
                  <a:cubicBezTo>
                    <a:pt x="1475" y="13600"/>
                    <a:pt x="1475" y="12800"/>
                    <a:pt x="1475" y="11200"/>
                  </a:cubicBezTo>
                  <a:close/>
                  <a:moveTo>
                    <a:pt x="2476" y="16800"/>
                  </a:moveTo>
                  <a:cubicBezTo>
                    <a:pt x="2371" y="16800"/>
                    <a:pt x="2371" y="16800"/>
                    <a:pt x="2371" y="16800"/>
                  </a:cubicBezTo>
                  <a:cubicBezTo>
                    <a:pt x="2371" y="16000"/>
                    <a:pt x="2371" y="16000"/>
                    <a:pt x="2371" y="16000"/>
                  </a:cubicBezTo>
                  <a:cubicBezTo>
                    <a:pt x="2318" y="16000"/>
                    <a:pt x="2265" y="16800"/>
                    <a:pt x="2213" y="16800"/>
                  </a:cubicBezTo>
                  <a:cubicBezTo>
                    <a:pt x="2213" y="16800"/>
                    <a:pt x="2160" y="17600"/>
                    <a:pt x="2107" y="17600"/>
                  </a:cubicBezTo>
                  <a:cubicBezTo>
                    <a:pt x="2055" y="17600"/>
                    <a:pt x="2055" y="17600"/>
                    <a:pt x="2002" y="16800"/>
                  </a:cubicBezTo>
                  <a:cubicBezTo>
                    <a:pt x="2002" y="16800"/>
                    <a:pt x="1949" y="16800"/>
                    <a:pt x="1949" y="16000"/>
                  </a:cubicBezTo>
                  <a:cubicBezTo>
                    <a:pt x="1897" y="16000"/>
                    <a:pt x="1897" y="15200"/>
                    <a:pt x="1897" y="15200"/>
                  </a:cubicBezTo>
                  <a:cubicBezTo>
                    <a:pt x="1844" y="14400"/>
                    <a:pt x="1844" y="13600"/>
                    <a:pt x="1844" y="12800"/>
                  </a:cubicBezTo>
                  <a:cubicBezTo>
                    <a:pt x="1844" y="4800"/>
                    <a:pt x="1844" y="4800"/>
                    <a:pt x="1844" y="4800"/>
                  </a:cubicBezTo>
                  <a:cubicBezTo>
                    <a:pt x="2002" y="4800"/>
                    <a:pt x="2002" y="4800"/>
                    <a:pt x="2002" y="4800"/>
                  </a:cubicBezTo>
                  <a:cubicBezTo>
                    <a:pt x="2002" y="12000"/>
                    <a:pt x="2002" y="12000"/>
                    <a:pt x="2002" y="12000"/>
                  </a:cubicBezTo>
                  <a:cubicBezTo>
                    <a:pt x="2002" y="12000"/>
                    <a:pt x="2002" y="12800"/>
                    <a:pt x="2002" y="13600"/>
                  </a:cubicBezTo>
                  <a:cubicBezTo>
                    <a:pt x="2002" y="13600"/>
                    <a:pt x="2002" y="14400"/>
                    <a:pt x="2002" y="14400"/>
                  </a:cubicBezTo>
                  <a:cubicBezTo>
                    <a:pt x="2002" y="14400"/>
                    <a:pt x="2055" y="15200"/>
                    <a:pt x="2055" y="15200"/>
                  </a:cubicBezTo>
                  <a:cubicBezTo>
                    <a:pt x="2055" y="15200"/>
                    <a:pt x="2107" y="15200"/>
                    <a:pt x="2160" y="15200"/>
                  </a:cubicBezTo>
                  <a:cubicBezTo>
                    <a:pt x="2160" y="15200"/>
                    <a:pt x="2213" y="15200"/>
                    <a:pt x="2265" y="15200"/>
                  </a:cubicBezTo>
                  <a:cubicBezTo>
                    <a:pt x="2265" y="14400"/>
                    <a:pt x="2318" y="14400"/>
                    <a:pt x="2371" y="13600"/>
                  </a:cubicBezTo>
                  <a:cubicBezTo>
                    <a:pt x="2371" y="4800"/>
                    <a:pt x="2371" y="4800"/>
                    <a:pt x="2371" y="4800"/>
                  </a:cubicBezTo>
                  <a:cubicBezTo>
                    <a:pt x="2476" y="4800"/>
                    <a:pt x="2476" y="4800"/>
                    <a:pt x="2476" y="4800"/>
                  </a:cubicBezTo>
                  <a:cubicBezTo>
                    <a:pt x="2476" y="16800"/>
                    <a:pt x="2476" y="16800"/>
                    <a:pt x="2476" y="16800"/>
                  </a:cubicBezTo>
                  <a:close/>
                  <a:moveTo>
                    <a:pt x="3003" y="17600"/>
                  </a:moveTo>
                  <a:cubicBezTo>
                    <a:pt x="2950" y="17600"/>
                    <a:pt x="2898" y="16800"/>
                    <a:pt x="2845" y="16000"/>
                  </a:cubicBezTo>
                  <a:cubicBezTo>
                    <a:pt x="2792" y="16000"/>
                    <a:pt x="2792" y="14400"/>
                    <a:pt x="2792" y="13600"/>
                  </a:cubicBezTo>
                  <a:cubicBezTo>
                    <a:pt x="2792" y="6400"/>
                    <a:pt x="2792" y="6400"/>
                    <a:pt x="2792" y="6400"/>
                  </a:cubicBezTo>
                  <a:cubicBezTo>
                    <a:pt x="2687" y="6400"/>
                    <a:pt x="2687" y="6400"/>
                    <a:pt x="2687" y="6400"/>
                  </a:cubicBezTo>
                  <a:cubicBezTo>
                    <a:pt x="2687" y="4800"/>
                    <a:pt x="2687" y="4800"/>
                    <a:pt x="2687" y="4800"/>
                  </a:cubicBezTo>
                  <a:cubicBezTo>
                    <a:pt x="2792" y="4800"/>
                    <a:pt x="2792" y="4800"/>
                    <a:pt x="2792" y="4800"/>
                  </a:cubicBezTo>
                  <a:cubicBezTo>
                    <a:pt x="2792" y="1600"/>
                    <a:pt x="2792" y="1600"/>
                    <a:pt x="2792" y="1600"/>
                  </a:cubicBezTo>
                  <a:cubicBezTo>
                    <a:pt x="2898" y="1600"/>
                    <a:pt x="2898" y="1600"/>
                    <a:pt x="2898" y="1600"/>
                  </a:cubicBezTo>
                  <a:cubicBezTo>
                    <a:pt x="2898" y="4800"/>
                    <a:pt x="2898" y="4800"/>
                    <a:pt x="2898" y="4800"/>
                  </a:cubicBezTo>
                  <a:cubicBezTo>
                    <a:pt x="3161" y="4800"/>
                    <a:pt x="3161" y="4800"/>
                    <a:pt x="3161" y="4800"/>
                  </a:cubicBezTo>
                  <a:cubicBezTo>
                    <a:pt x="3161" y="6400"/>
                    <a:pt x="3161" y="6400"/>
                    <a:pt x="3161" y="6400"/>
                  </a:cubicBezTo>
                  <a:cubicBezTo>
                    <a:pt x="2898" y="6400"/>
                    <a:pt x="2898" y="6400"/>
                    <a:pt x="2898" y="6400"/>
                  </a:cubicBezTo>
                  <a:cubicBezTo>
                    <a:pt x="2898" y="12000"/>
                    <a:pt x="2898" y="12000"/>
                    <a:pt x="2898" y="12000"/>
                  </a:cubicBezTo>
                  <a:cubicBezTo>
                    <a:pt x="2898" y="12800"/>
                    <a:pt x="2898" y="13600"/>
                    <a:pt x="2898" y="13600"/>
                  </a:cubicBezTo>
                  <a:cubicBezTo>
                    <a:pt x="2898" y="14400"/>
                    <a:pt x="2950" y="14400"/>
                    <a:pt x="2950" y="14400"/>
                  </a:cubicBezTo>
                  <a:cubicBezTo>
                    <a:pt x="2950" y="15200"/>
                    <a:pt x="2950" y="15200"/>
                    <a:pt x="2950" y="15200"/>
                  </a:cubicBezTo>
                  <a:cubicBezTo>
                    <a:pt x="3003" y="15200"/>
                    <a:pt x="3003" y="15200"/>
                    <a:pt x="3056" y="15200"/>
                  </a:cubicBezTo>
                  <a:cubicBezTo>
                    <a:pt x="3056" y="15200"/>
                    <a:pt x="3108" y="15200"/>
                    <a:pt x="3108" y="15200"/>
                  </a:cubicBezTo>
                  <a:cubicBezTo>
                    <a:pt x="3108" y="15200"/>
                    <a:pt x="3161" y="15200"/>
                    <a:pt x="3161" y="15200"/>
                  </a:cubicBezTo>
                  <a:cubicBezTo>
                    <a:pt x="3161" y="15200"/>
                    <a:pt x="3161" y="15200"/>
                    <a:pt x="3161" y="15200"/>
                  </a:cubicBezTo>
                  <a:cubicBezTo>
                    <a:pt x="3161" y="16800"/>
                    <a:pt x="3161" y="16800"/>
                    <a:pt x="3161" y="16800"/>
                  </a:cubicBezTo>
                  <a:cubicBezTo>
                    <a:pt x="3161" y="16800"/>
                    <a:pt x="3108" y="16800"/>
                    <a:pt x="3108" y="16800"/>
                  </a:cubicBezTo>
                  <a:cubicBezTo>
                    <a:pt x="3056" y="16800"/>
                    <a:pt x="3056" y="17600"/>
                    <a:pt x="3003" y="17600"/>
                  </a:cubicBezTo>
                  <a:close/>
                  <a:moveTo>
                    <a:pt x="4004" y="16800"/>
                  </a:moveTo>
                  <a:cubicBezTo>
                    <a:pt x="3846" y="16800"/>
                    <a:pt x="3846" y="16800"/>
                    <a:pt x="3846" y="16800"/>
                  </a:cubicBezTo>
                  <a:cubicBezTo>
                    <a:pt x="3846" y="10400"/>
                    <a:pt x="3846" y="10400"/>
                    <a:pt x="3846" y="10400"/>
                  </a:cubicBezTo>
                  <a:cubicBezTo>
                    <a:pt x="3846" y="9600"/>
                    <a:pt x="3846" y="8800"/>
                    <a:pt x="3846" y="8800"/>
                  </a:cubicBezTo>
                  <a:cubicBezTo>
                    <a:pt x="3846" y="8000"/>
                    <a:pt x="3846" y="8000"/>
                    <a:pt x="3846" y="7200"/>
                  </a:cubicBezTo>
                  <a:cubicBezTo>
                    <a:pt x="3793" y="7200"/>
                    <a:pt x="3793" y="7200"/>
                    <a:pt x="3793" y="6400"/>
                  </a:cubicBezTo>
                  <a:cubicBezTo>
                    <a:pt x="3740" y="6400"/>
                    <a:pt x="3740" y="6400"/>
                    <a:pt x="3688" y="6400"/>
                  </a:cubicBezTo>
                  <a:cubicBezTo>
                    <a:pt x="3688" y="6400"/>
                    <a:pt x="3635" y="6400"/>
                    <a:pt x="3582" y="7200"/>
                  </a:cubicBezTo>
                  <a:cubicBezTo>
                    <a:pt x="3582" y="7200"/>
                    <a:pt x="3530" y="7200"/>
                    <a:pt x="3477" y="8000"/>
                  </a:cubicBezTo>
                  <a:cubicBezTo>
                    <a:pt x="3477" y="16800"/>
                    <a:pt x="3477" y="16800"/>
                    <a:pt x="3477" y="16800"/>
                  </a:cubicBezTo>
                  <a:cubicBezTo>
                    <a:pt x="3372" y="16800"/>
                    <a:pt x="3372" y="16800"/>
                    <a:pt x="3372" y="16800"/>
                  </a:cubicBezTo>
                  <a:cubicBezTo>
                    <a:pt x="3372" y="0"/>
                    <a:pt x="3372" y="0"/>
                    <a:pt x="3372" y="0"/>
                  </a:cubicBezTo>
                  <a:cubicBezTo>
                    <a:pt x="3477" y="0"/>
                    <a:pt x="3477" y="0"/>
                    <a:pt x="3477" y="0"/>
                  </a:cubicBezTo>
                  <a:cubicBezTo>
                    <a:pt x="3477" y="6400"/>
                    <a:pt x="3477" y="6400"/>
                    <a:pt x="3477" y="6400"/>
                  </a:cubicBezTo>
                  <a:cubicBezTo>
                    <a:pt x="3530" y="5600"/>
                    <a:pt x="3582" y="5600"/>
                    <a:pt x="3582" y="4800"/>
                  </a:cubicBezTo>
                  <a:cubicBezTo>
                    <a:pt x="3635" y="4800"/>
                    <a:pt x="3688" y="4800"/>
                    <a:pt x="3740" y="4800"/>
                  </a:cubicBezTo>
                  <a:cubicBezTo>
                    <a:pt x="3793" y="4800"/>
                    <a:pt x="3846" y="4800"/>
                    <a:pt x="3899" y="5600"/>
                  </a:cubicBezTo>
                  <a:cubicBezTo>
                    <a:pt x="3951" y="6400"/>
                    <a:pt x="4004" y="8000"/>
                    <a:pt x="4004" y="8800"/>
                  </a:cubicBezTo>
                  <a:cubicBezTo>
                    <a:pt x="4004" y="16800"/>
                    <a:pt x="4004" y="16800"/>
                    <a:pt x="4004" y="16800"/>
                  </a:cubicBezTo>
                  <a:close/>
                  <a:moveTo>
                    <a:pt x="5216" y="4800"/>
                  </a:moveTo>
                  <a:cubicBezTo>
                    <a:pt x="5005" y="16800"/>
                    <a:pt x="5005" y="16800"/>
                    <a:pt x="5005" y="16800"/>
                  </a:cubicBezTo>
                  <a:cubicBezTo>
                    <a:pt x="4900" y="16800"/>
                    <a:pt x="4900" y="16800"/>
                    <a:pt x="4900" y="16800"/>
                  </a:cubicBezTo>
                  <a:cubicBezTo>
                    <a:pt x="4689" y="8000"/>
                    <a:pt x="4689" y="8000"/>
                    <a:pt x="4689" y="8000"/>
                  </a:cubicBezTo>
                  <a:cubicBezTo>
                    <a:pt x="4531" y="16800"/>
                    <a:pt x="4531" y="16800"/>
                    <a:pt x="4531" y="16800"/>
                  </a:cubicBezTo>
                  <a:cubicBezTo>
                    <a:pt x="4373" y="16800"/>
                    <a:pt x="4373" y="16800"/>
                    <a:pt x="4373" y="16800"/>
                  </a:cubicBezTo>
                  <a:cubicBezTo>
                    <a:pt x="4162" y="4800"/>
                    <a:pt x="4162" y="4800"/>
                    <a:pt x="4162" y="4800"/>
                  </a:cubicBezTo>
                  <a:cubicBezTo>
                    <a:pt x="4320" y="4800"/>
                    <a:pt x="4320" y="4800"/>
                    <a:pt x="4320" y="4800"/>
                  </a:cubicBezTo>
                  <a:cubicBezTo>
                    <a:pt x="4478" y="14400"/>
                    <a:pt x="4478" y="14400"/>
                    <a:pt x="4478" y="14400"/>
                  </a:cubicBezTo>
                  <a:cubicBezTo>
                    <a:pt x="4636" y="4800"/>
                    <a:pt x="4636" y="4800"/>
                    <a:pt x="4636" y="4800"/>
                  </a:cubicBezTo>
                  <a:cubicBezTo>
                    <a:pt x="4741" y="4800"/>
                    <a:pt x="4741" y="4800"/>
                    <a:pt x="4741" y="4800"/>
                  </a:cubicBezTo>
                  <a:cubicBezTo>
                    <a:pt x="4952" y="14400"/>
                    <a:pt x="4952" y="14400"/>
                    <a:pt x="4952" y="14400"/>
                  </a:cubicBezTo>
                  <a:cubicBezTo>
                    <a:pt x="5110" y="4800"/>
                    <a:pt x="5110" y="4800"/>
                    <a:pt x="5110" y="4800"/>
                  </a:cubicBezTo>
                  <a:cubicBezTo>
                    <a:pt x="5216" y="4800"/>
                    <a:pt x="5216" y="4800"/>
                    <a:pt x="5216" y="4800"/>
                  </a:cubicBezTo>
                  <a:close/>
                  <a:moveTo>
                    <a:pt x="5795" y="17600"/>
                  </a:moveTo>
                  <a:cubicBezTo>
                    <a:pt x="5637" y="17600"/>
                    <a:pt x="5532" y="16800"/>
                    <a:pt x="5479" y="16000"/>
                  </a:cubicBezTo>
                  <a:cubicBezTo>
                    <a:pt x="5426" y="14400"/>
                    <a:pt x="5374" y="12800"/>
                    <a:pt x="5374" y="11200"/>
                  </a:cubicBezTo>
                  <a:cubicBezTo>
                    <a:pt x="5374" y="8800"/>
                    <a:pt x="5426" y="7200"/>
                    <a:pt x="5479" y="6400"/>
                  </a:cubicBezTo>
                  <a:cubicBezTo>
                    <a:pt x="5532" y="4800"/>
                    <a:pt x="5637" y="4800"/>
                    <a:pt x="5742" y="4800"/>
                  </a:cubicBezTo>
                  <a:cubicBezTo>
                    <a:pt x="5795" y="4800"/>
                    <a:pt x="5848" y="4800"/>
                    <a:pt x="5900" y="4800"/>
                  </a:cubicBezTo>
                  <a:cubicBezTo>
                    <a:pt x="5900" y="4800"/>
                    <a:pt x="5953" y="5600"/>
                    <a:pt x="6006" y="5600"/>
                  </a:cubicBezTo>
                  <a:cubicBezTo>
                    <a:pt x="6006" y="6400"/>
                    <a:pt x="6059" y="7200"/>
                    <a:pt x="6059" y="7200"/>
                  </a:cubicBezTo>
                  <a:cubicBezTo>
                    <a:pt x="6059" y="8000"/>
                    <a:pt x="6059" y="8800"/>
                    <a:pt x="6059" y="10400"/>
                  </a:cubicBezTo>
                  <a:cubicBezTo>
                    <a:pt x="6059" y="11200"/>
                    <a:pt x="6059" y="11200"/>
                    <a:pt x="6059" y="11200"/>
                  </a:cubicBezTo>
                  <a:cubicBezTo>
                    <a:pt x="5532" y="11200"/>
                    <a:pt x="5532" y="11200"/>
                    <a:pt x="5532" y="11200"/>
                  </a:cubicBezTo>
                  <a:cubicBezTo>
                    <a:pt x="5532" y="12800"/>
                    <a:pt x="5532" y="13600"/>
                    <a:pt x="5584" y="14400"/>
                  </a:cubicBezTo>
                  <a:cubicBezTo>
                    <a:pt x="5637" y="15200"/>
                    <a:pt x="5690" y="15200"/>
                    <a:pt x="5795" y="15200"/>
                  </a:cubicBezTo>
                  <a:cubicBezTo>
                    <a:pt x="5795" y="15200"/>
                    <a:pt x="5848" y="15200"/>
                    <a:pt x="5848" y="15200"/>
                  </a:cubicBezTo>
                  <a:cubicBezTo>
                    <a:pt x="5900" y="15200"/>
                    <a:pt x="5900" y="15200"/>
                    <a:pt x="5953" y="15200"/>
                  </a:cubicBezTo>
                  <a:cubicBezTo>
                    <a:pt x="5953" y="14400"/>
                    <a:pt x="6006" y="14400"/>
                    <a:pt x="6006" y="14400"/>
                  </a:cubicBezTo>
                  <a:cubicBezTo>
                    <a:pt x="6006" y="14400"/>
                    <a:pt x="6059" y="14400"/>
                    <a:pt x="6059" y="14400"/>
                  </a:cubicBezTo>
                  <a:cubicBezTo>
                    <a:pt x="6059" y="14400"/>
                    <a:pt x="6059" y="14400"/>
                    <a:pt x="6059" y="14400"/>
                  </a:cubicBezTo>
                  <a:cubicBezTo>
                    <a:pt x="6059" y="16000"/>
                    <a:pt x="6059" y="16000"/>
                    <a:pt x="6059" y="16000"/>
                  </a:cubicBezTo>
                  <a:cubicBezTo>
                    <a:pt x="6059" y="16000"/>
                    <a:pt x="6006" y="16800"/>
                    <a:pt x="6006" y="16800"/>
                  </a:cubicBezTo>
                  <a:cubicBezTo>
                    <a:pt x="5953" y="16800"/>
                    <a:pt x="5953" y="16800"/>
                    <a:pt x="5953" y="16800"/>
                  </a:cubicBezTo>
                  <a:cubicBezTo>
                    <a:pt x="5900" y="16800"/>
                    <a:pt x="5900" y="16800"/>
                    <a:pt x="5848" y="16800"/>
                  </a:cubicBezTo>
                  <a:cubicBezTo>
                    <a:pt x="5848" y="17600"/>
                    <a:pt x="5795" y="17600"/>
                    <a:pt x="5795" y="17600"/>
                  </a:cubicBezTo>
                  <a:close/>
                  <a:moveTo>
                    <a:pt x="5953" y="9600"/>
                  </a:moveTo>
                  <a:cubicBezTo>
                    <a:pt x="5953" y="8800"/>
                    <a:pt x="5953" y="8800"/>
                    <a:pt x="5953" y="8000"/>
                  </a:cubicBezTo>
                  <a:cubicBezTo>
                    <a:pt x="5900" y="8000"/>
                    <a:pt x="5900" y="7200"/>
                    <a:pt x="5900" y="7200"/>
                  </a:cubicBezTo>
                  <a:cubicBezTo>
                    <a:pt x="5900" y="7200"/>
                    <a:pt x="5848" y="6400"/>
                    <a:pt x="5848" y="6400"/>
                  </a:cubicBezTo>
                  <a:cubicBezTo>
                    <a:pt x="5795" y="6400"/>
                    <a:pt x="5795" y="6400"/>
                    <a:pt x="5742" y="6400"/>
                  </a:cubicBezTo>
                  <a:cubicBezTo>
                    <a:pt x="5690" y="6400"/>
                    <a:pt x="5690" y="6400"/>
                    <a:pt x="5637" y="6400"/>
                  </a:cubicBezTo>
                  <a:cubicBezTo>
                    <a:pt x="5637" y="6400"/>
                    <a:pt x="5584" y="7200"/>
                    <a:pt x="5584" y="7200"/>
                  </a:cubicBezTo>
                  <a:cubicBezTo>
                    <a:pt x="5584" y="7200"/>
                    <a:pt x="5532" y="8000"/>
                    <a:pt x="5532" y="8000"/>
                  </a:cubicBezTo>
                  <a:cubicBezTo>
                    <a:pt x="5532" y="8800"/>
                    <a:pt x="5532" y="8800"/>
                    <a:pt x="5532" y="9600"/>
                  </a:cubicBezTo>
                  <a:cubicBezTo>
                    <a:pt x="5953" y="9600"/>
                    <a:pt x="5953" y="9600"/>
                    <a:pt x="5953" y="9600"/>
                  </a:cubicBezTo>
                  <a:close/>
                  <a:moveTo>
                    <a:pt x="6533" y="17600"/>
                  </a:moveTo>
                  <a:cubicBezTo>
                    <a:pt x="6480" y="17600"/>
                    <a:pt x="6427" y="16800"/>
                    <a:pt x="6375" y="16800"/>
                  </a:cubicBezTo>
                  <a:cubicBezTo>
                    <a:pt x="6322" y="16800"/>
                    <a:pt x="6269" y="16800"/>
                    <a:pt x="6269" y="16000"/>
                  </a:cubicBezTo>
                  <a:cubicBezTo>
                    <a:pt x="6269" y="13600"/>
                    <a:pt x="6269" y="13600"/>
                    <a:pt x="6269" y="13600"/>
                  </a:cubicBezTo>
                  <a:cubicBezTo>
                    <a:pt x="6269" y="13600"/>
                    <a:pt x="6269" y="13600"/>
                    <a:pt x="6269" y="13600"/>
                  </a:cubicBezTo>
                  <a:cubicBezTo>
                    <a:pt x="6269" y="14400"/>
                    <a:pt x="6269" y="14400"/>
                    <a:pt x="6322" y="14400"/>
                  </a:cubicBezTo>
                  <a:cubicBezTo>
                    <a:pt x="6322" y="14400"/>
                    <a:pt x="6322" y="14400"/>
                    <a:pt x="6375" y="15200"/>
                  </a:cubicBezTo>
                  <a:cubicBezTo>
                    <a:pt x="6375" y="15200"/>
                    <a:pt x="6427" y="15200"/>
                    <a:pt x="6427" y="15200"/>
                  </a:cubicBezTo>
                  <a:cubicBezTo>
                    <a:pt x="6480" y="15200"/>
                    <a:pt x="6480" y="15200"/>
                    <a:pt x="6533" y="15200"/>
                  </a:cubicBezTo>
                  <a:cubicBezTo>
                    <a:pt x="6533" y="15200"/>
                    <a:pt x="6585" y="15200"/>
                    <a:pt x="6585" y="15200"/>
                  </a:cubicBezTo>
                  <a:cubicBezTo>
                    <a:pt x="6638" y="15200"/>
                    <a:pt x="6638" y="15200"/>
                    <a:pt x="6638" y="15200"/>
                  </a:cubicBezTo>
                  <a:cubicBezTo>
                    <a:pt x="6638" y="15200"/>
                    <a:pt x="6691" y="14400"/>
                    <a:pt x="6691" y="14400"/>
                  </a:cubicBezTo>
                  <a:cubicBezTo>
                    <a:pt x="6691" y="14400"/>
                    <a:pt x="6691" y="14400"/>
                    <a:pt x="6691" y="13600"/>
                  </a:cubicBezTo>
                  <a:cubicBezTo>
                    <a:pt x="6691" y="13600"/>
                    <a:pt x="6691" y="12800"/>
                    <a:pt x="6691" y="12800"/>
                  </a:cubicBezTo>
                  <a:cubicBezTo>
                    <a:pt x="6638" y="12800"/>
                    <a:pt x="6638" y="12000"/>
                    <a:pt x="6585" y="12000"/>
                  </a:cubicBezTo>
                  <a:cubicBezTo>
                    <a:pt x="6533" y="12000"/>
                    <a:pt x="6533" y="12000"/>
                    <a:pt x="6480" y="12000"/>
                  </a:cubicBezTo>
                  <a:cubicBezTo>
                    <a:pt x="6480" y="12000"/>
                    <a:pt x="6427" y="12000"/>
                    <a:pt x="6427" y="11200"/>
                  </a:cubicBezTo>
                  <a:cubicBezTo>
                    <a:pt x="6375" y="11200"/>
                    <a:pt x="6322" y="11200"/>
                    <a:pt x="6269" y="10400"/>
                  </a:cubicBezTo>
                  <a:cubicBezTo>
                    <a:pt x="6269" y="9600"/>
                    <a:pt x="6269" y="8800"/>
                    <a:pt x="6269" y="8000"/>
                  </a:cubicBezTo>
                  <a:cubicBezTo>
                    <a:pt x="6269" y="7200"/>
                    <a:pt x="6269" y="6400"/>
                    <a:pt x="6322" y="5600"/>
                  </a:cubicBezTo>
                  <a:cubicBezTo>
                    <a:pt x="6375" y="4800"/>
                    <a:pt x="6480" y="4800"/>
                    <a:pt x="6533" y="4800"/>
                  </a:cubicBezTo>
                  <a:cubicBezTo>
                    <a:pt x="6585" y="4800"/>
                    <a:pt x="6638" y="4800"/>
                    <a:pt x="6691" y="4800"/>
                  </a:cubicBezTo>
                  <a:cubicBezTo>
                    <a:pt x="6743" y="4800"/>
                    <a:pt x="6743" y="4800"/>
                    <a:pt x="6796" y="5600"/>
                  </a:cubicBezTo>
                  <a:cubicBezTo>
                    <a:pt x="6796" y="8000"/>
                    <a:pt x="6796" y="8000"/>
                    <a:pt x="6796" y="8000"/>
                  </a:cubicBezTo>
                  <a:cubicBezTo>
                    <a:pt x="6796" y="8000"/>
                    <a:pt x="6796" y="8000"/>
                    <a:pt x="6796" y="8000"/>
                  </a:cubicBezTo>
                  <a:cubicBezTo>
                    <a:pt x="6743" y="7200"/>
                    <a:pt x="6743" y="7200"/>
                    <a:pt x="6691" y="6400"/>
                  </a:cubicBezTo>
                  <a:cubicBezTo>
                    <a:pt x="6638" y="6400"/>
                    <a:pt x="6585" y="6400"/>
                    <a:pt x="6533" y="6400"/>
                  </a:cubicBezTo>
                  <a:cubicBezTo>
                    <a:pt x="6480" y="6400"/>
                    <a:pt x="6480" y="6400"/>
                    <a:pt x="6427" y="6400"/>
                  </a:cubicBezTo>
                  <a:cubicBezTo>
                    <a:pt x="6427" y="7200"/>
                    <a:pt x="6375" y="7200"/>
                    <a:pt x="6375" y="8000"/>
                  </a:cubicBezTo>
                  <a:cubicBezTo>
                    <a:pt x="6375" y="8800"/>
                    <a:pt x="6375" y="8800"/>
                    <a:pt x="6427" y="8800"/>
                  </a:cubicBezTo>
                  <a:cubicBezTo>
                    <a:pt x="6427" y="9600"/>
                    <a:pt x="6480" y="9600"/>
                    <a:pt x="6480" y="9600"/>
                  </a:cubicBezTo>
                  <a:cubicBezTo>
                    <a:pt x="6533" y="9600"/>
                    <a:pt x="6533" y="9600"/>
                    <a:pt x="6585" y="9600"/>
                  </a:cubicBezTo>
                  <a:cubicBezTo>
                    <a:pt x="6585" y="10400"/>
                    <a:pt x="6638" y="10400"/>
                    <a:pt x="6638" y="10400"/>
                  </a:cubicBezTo>
                  <a:cubicBezTo>
                    <a:pt x="6691" y="10400"/>
                    <a:pt x="6743" y="11200"/>
                    <a:pt x="6796" y="11200"/>
                  </a:cubicBezTo>
                  <a:cubicBezTo>
                    <a:pt x="6796" y="12000"/>
                    <a:pt x="6849" y="12800"/>
                    <a:pt x="6849" y="13600"/>
                  </a:cubicBezTo>
                  <a:cubicBezTo>
                    <a:pt x="6849" y="13600"/>
                    <a:pt x="6796" y="14400"/>
                    <a:pt x="6796" y="15200"/>
                  </a:cubicBezTo>
                  <a:cubicBezTo>
                    <a:pt x="6796" y="15200"/>
                    <a:pt x="6796" y="16000"/>
                    <a:pt x="6743" y="16000"/>
                  </a:cubicBezTo>
                  <a:cubicBezTo>
                    <a:pt x="6743" y="16800"/>
                    <a:pt x="6691" y="16800"/>
                    <a:pt x="6638" y="16800"/>
                  </a:cubicBezTo>
                  <a:cubicBezTo>
                    <a:pt x="6638" y="16800"/>
                    <a:pt x="6585" y="17600"/>
                    <a:pt x="6533" y="17600"/>
                  </a:cubicBezTo>
                  <a:close/>
                  <a:moveTo>
                    <a:pt x="7270" y="17600"/>
                  </a:moveTo>
                  <a:cubicBezTo>
                    <a:pt x="7218" y="17600"/>
                    <a:pt x="7165" y="16800"/>
                    <a:pt x="7112" y="16000"/>
                  </a:cubicBezTo>
                  <a:cubicBezTo>
                    <a:pt x="7060" y="16000"/>
                    <a:pt x="7060" y="14400"/>
                    <a:pt x="7060" y="13600"/>
                  </a:cubicBezTo>
                  <a:cubicBezTo>
                    <a:pt x="7060" y="6400"/>
                    <a:pt x="7060" y="6400"/>
                    <a:pt x="7060" y="6400"/>
                  </a:cubicBezTo>
                  <a:cubicBezTo>
                    <a:pt x="6954" y="6400"/>
                    <a:pt x="6954" y="6400"/>
                    <a:pt x="6954" y="6400"/>
                  </a:cubicBezTo>
                  <a:cubicBezTo>
                    <a:pt x="6954" y="4800"/>
                    <a:pt x="6954" y="4800"/>
                    <a:pt x="6954" y="4800"/>
                  </a:cubicBezTo>
                  <a:cubicBezTo>
                    <a:pt x="7060" y="4800"/>
                    <a:pt x="7060" y="4800"/>
                    <a:pt x="7060" y="4800"/>
                  </a:cubicBezTo>
                  <a:cubicBezTo>
                    <a:pt x="7060" y="1600"/>
                    <a:pt x="7060" y="1600"/>
                    <a:pt x="7060" y="1600"/>
                  </a:cubicBezTo>
                  <a:cubicBezTo>
                    <a:pt x="7165" y="1600"/>
                    <a:pt x="7165" y="1600"/>
                    <a:pt x="7165" y="1600"/>
                  </a:cubicBezTo>
                  <a:cubicBezTo>
                    <a:pt x="7165" y="4800"/>
                    <a:pt x="7165" y="4800"/>
                    <a:pt x="7165" y="4800"/>
                  </a:cubicBezTo>
                  <a:cubicBezTo>
                    <a:pt x="7428" y="4800"/>
                    <a:pt x="7428" y="4800"/>
                    <a:pt x="7428" y="4800"/>
                  </a:cubicBezTo>
                  <a:cubicBezTo>
                    <a:pt x="7428" y="6400"/>
                    <a:pt x="7428" y="6400"/>
                    <a:pt x="7428" y="6400"/>
                  </a:cubicBezTo>
                  <a:cubicBezTo>
                    <a:pt x="7165" y="6400"/>
                    <a:pt x="7165" y="6400"/>
                    <a:pt x="7165" y="6400"/>
                  </a:cubicBezTo>
                  <a:cubicBezTo>
                    <a:pt x="7165" y="12000"/>
                    <a:pt x="7165" y="12000"/>
                    <a:pt x="7165" y="12000"/>
                  </a:cubicBezTo>
                  <a:cubicBezTo>
                    <a:pt x="7165" y="12800"/>
                    <a:pt x="7165" y="13600"/>
                    <a:pt x="7165" y="13600"/>
                  </a:cubicBezTo>
                  <a:cubicBezTo>
                    <a:pt x="7218" y="14400"/>
                    <a:pt x="7218" y="14400"/>
                    <a:pt x="7218" y="14400"/>
                  </a:cubicBezTo>
                  <a:cubicBezTo>
                    <a:pt x="7218" y="15200"/>
                    <a:pt x="7218" y="15200"/>
                    <a:pt x="7270" y="15200"/>
                  </a:cubicBezTo>
                  <a:cubicBezTo>
                    <a:pt x="7270" y="15200"/>
                    <a:pt x="7270" y="15200"/>
                    <a:pt x="7323" y="15200"/>
                  </a:cubicBezTo>
                  <a:cubicBezTo>
                    <a:pt x="7323" y="15200"/>
                    <a:pt x="7376" y="15200"/>
                    <a:pt x="7376" y="15200"/>
                  </a:cubicBezTo>
                  <a:cubicBezTo>
                    <a:pt x="7428" y="15200"/>
                    <a:pt x="7428" y="15200"/>
                    <a:pt x="7428" y="15200"/>
                  </a:cubicBezTo>
                  <a:cubicBezTo>
                    <a:pt x="7428" y="15200"/>
                    <a:pt x="7428" y="15200"/>
                    <a:pt x="7428" y="15200"/>
                  </a:cubicBezTo>
                  <a:cubicBezTo>
                    <a:pt x="7428" y="16800"/>
                    <a:pt x="7428" y="16800"/>
                    <a:pt x="7428" y="16800"/>
                  </a:cubicBezTo>
                  <a:cubicBezTo>
                    <a:pt x="7428" y="16800"/>
                    <a:pt x="7376" y="16800"/>
                    <a:pt x="7376" y="16800"/>
                  </a:cubicBezTo>
                  <a:cubicBezTo>
                    <a:pt x="7323" y="16800"/>
                    <a:pt x="7323" y="17600"/>
                    <a:pt x="7270" y="17600"/>
                  </a:cubicBezTo>
                  <a:close/>
                  <a:moveTo>
                    <a:pt x="8429" y="12800"/>
                  </a:moveTo>
                  <a:cubicBezTo>
                    <a:pt x="8429" y="14400"/>
                    <a:pt x="8377" y="15200"/>
                    <a:pt x="8324" y="16000"/>
                  </a:cubicBezTo>
                  <a:cubicBezTo>
                    <a:pt x="8271" y="16800"/>
                    <a:pt x="8166" y="17600"/>
                    <a:pt x="8113" y="17600"/>
                  </a:cubicBezTo>
                  <a:cubicBezTo>
                    <a:pt x="8060" y="17600"/>
                    <a:pt x="8060" y="16800"/>
                    <a:pt x="8008" y="16800"/>
                  </a:cubicBezTo>
                  <a:cubicBezTo>
                    <a:pt x="7955" y="16800"/>
                    <a:pt x="7955" y="16800"/>
                    <a:pt x="7902" y="16800"/>
                  </a:cubicBezTo>
                  <a:cubicBezTo>
                    <a:pt x="7902" y="15200"/>
                    <a:pt x="7902" y="15200"/>
                    <a:pt x="7902" y="15200"/>
                  </a:cubicBezTo>
                  <a:cubicBezTo>
                    <a:pt x="7902" y="15200"/>
                    <a:pt x="7902" y="15200"/>
                    <a:pt x="7902" y="15200"/>
                  </a:cubicBezTo>
                  <a:cubicBezTo>
                    <a:pt x="7955" y="15200"/>
                    <a:pt x="7955" y="15200"/>
                    <a:pt x="8008" y="15200"/>
                  </a:cubicBezTo>
                  <a:cubicBezTo>
                    <a:pt x="8008" y="15200"/>
                    <a:pt x="8060" y="15200"/>
                    <a:pt x="8060" y="15200"/>
                  </a:cubicBezTo>
                  <a:cubicBezTo>
                    <a:pt x="8113" y="15200"/>
                    <a:pt x="8166" y="15200"/>
                    <a:pt x="8166" y="15200"/>
                  </a:cubicBezTo>
                  <a:cubicBezTo>
                    <a:pt x="8219" y="15200"/>
                    <a:pt x="8219" y="14400"/>
                    <a:pt x="8219" y="14400"/>
                  </a:cubicBezTo>
                  <a:cubicBezTo>
                    <a:pt x="8271" y="14400"/>
                    <a:pt x="8271" y="13600"/>
                    <a:pt x="8271" y="13600"/>
                  </a:cubicBezTo>
                  <a:cubicBezTo>
                    <a:pt x="8271" y="12800"/>
                    <a:pt x="8271" y="12800"/>
                    <a:pt x="8271" y="12000"/>
                  </a:cubicBezTo>
                  <a:cubicBezTo>
                    <a:pt x="8271" y="2400"/>
                    <a:pt x="8271" y="2400"/>
                    <a:pt x="8271" y="2400"/>
                  </a:cubicBezTo>
                  <a:cubicBezTo>
                    <a:pt x="8060" y="2400"/>
                    <a:pt x="8060" y="2400"/>
                    <a:pt x="8060" y="2400"/>
                  </a:cubicBezTo>
                  <a:cubicBezTo>
                    <a:pt x="8060" y="800"/>
                    <a:pt x="8060" y="800"/>
                    <a:pt x="8060" y="800"/>
                  </a:cubicBezTo>
                  <a:cubicBezTo>
                    <a:pt x="8429" y="800"/>
                    <a:pt x="8429" y="800"/>
                    <a:pt x="8429" y="800"/>
                  </a:cubicBezTo>
                  <a:cubicBezTo>
                    <a:pt x="8429" y="12800"/>
                    <a:pt x="8429" y="12800"/>
                    <a:pt x="8429" y="12800"/>
                  </a:cubicBezTo>
                  <a:close/>
                  <a:moveTo>
                    <a:pt x="8851" y="16800"/>
                  </a:moveTo>
                  <a:cubicBezTo>
                    <a:pt x="8693" y="16800"/>
                    <a:pt x="8693" y="16800"/>
                    <a:pt x="8693" y="16800"/>
                  </a:cubicBezTo>
                  <a:cubicBezTo>
                    <a:pt x="8693" y="4800"/>
                    <a:pt x="8693" y="4800"/>
                    <a:pt x="8693" y="4800"/>
                  </a:cubicBezTo>
                  <a:cubicBezTo>
                    <a:pt x="8851" y="4800"/>
                    <a:pt x="8851" y="4800"/>
                    <a:pt x="8851" y="4800"/>
                  </a:cubicBezTo>
                  <a:cubicBezTo>
                    <a:pt x="8851" y="16800"/>
                    <a:pt x="8851" y="16800"/>
                    <a:pt x="8851" y="16800"/>
                  </a:cubicBezTo>
                  <a:close/>
                  <a:moveTo>
                    <a:pt x="8851" y="2400"/>
                  </a:moveTo>
                  <a:cubicBezTo>
                    <a:pt x="8693" y="2400"/>
                    <a:pt x="8693" y="2400"/>
                    <a:pt x="8693" y="2400"/>
                  </a:cubicBezTo>
                  <a:cubicBezTo>
                    <a:pt x="8693" y="800"/>
                    <a:pt x="8693" y="800"/>
                    <a:pt x="8693" y="800"/>
                  </a:cubicBezTo>
                  <a:cubicBezTo>
                    <a:pt x="8851" y="800"/>
                    <a:pt x="8851" y="800"/>
                    <a:pt x="8851" y="800"/>
                  </a:cubicBezTo>
                  <a:cubicBezTo>
                    <a:pt x="8851" y="2400"/>
                    <a:pt x="8851" y="2400"/>
                    <a:pt x="8851" y="2400"/>
                  </a:cubicBezTo>
                  <a:close/>
                  <a:moveTo>
                    <a:pt x="9588" y="13600"/>
                  </a:moveTo>
                  <a:cubicBezTo>
                    <a:pt x="9588" y="10400"/>
                    <a:pt x="9588" y="10400"/>
                    <a:pt x="9588" y="10400"/>
                  </a:cubicBezTo>
                  <a:cubicBezTo>
                    <a:pt x="9536" y="10400"/>
                    <a:pt x="9483" y="10400"/>
                    <a:pt x="9430" y="10400"/>
                  </a:cubicBezTo>
                  <a:cubicBezTo>
                    <a:pt x="9378" y="11200"/>
                    <a:pt x="9378" y="11200"/>
                    <a:pt x="9325" y="11200"/>
                  </a:cubicBezTo>
                  <a:cubicBezTo>
                    <a:pt x="9272" y="11200"/>
                    <a:pt x="9272" y="11200"/>
                    <a:pt x="9220" y="12000"/>
                  </a:cubicBezTo>
                  <a:cubicBezTo>
                    <a:pt x="9220" y="12000"/>
                    <a:pt x="9220" y="12800"/>
                    <a:pt x="9220" y="13600"/>
                  </a:cubicBezTo>
                  <a:cubicBezTo>
                    <a:pt x="9220" y="14400"/>
                    <a:pt x="9220" y="14400"/>
                    <a:pt x="9220" y="15200"/>
                  </a:cubicBezTo>
                  <a:cubicBezTo>
                    <a:pt x="9272" y="15200"/>
                    <a:pt x="9325" y="15200"/>
                    <a:pt x="9378" y="15200"/>
                  </a:cubicBezTo>
                  <a:cubicBezTo>
                    <a:pt x="9378" y="15200"/>
                    <a:pt x="9430" y="15200"/>
                    <a:pt x="9483" y="15200"/>
                  </a:cubicBezTo>
                  <a:cubicBezTo>
                    <a:pt x="9483" y="14400"/>
                    <a:pt x="9536" y="14400"/>
                    <a:pt x="9588" y="13600"/>
                  </a:cubicBezTo>
                  <a:close/>
                  <a:moveTo>
                    <a:pt x="9588" y="16000"/>
                  </a:moveTo>
                  <a:cubicBezTo>
                    <a:pt x="9536" y="16000"/>
                    <a:pt x="9536" y="16000"/>
                    <a:pt x="9536" y="16000"/>
                  </a:cubicBezTo>
                  <a:cubicBezTo>
                    <a:pt x="9483" y="16800"/>
                    <a:pt x="9483" y="16800"/>
                    <a:pt x="9483" y="16800"/>
                  </a:cubicBezTo>
                  <a:cubicBezTo>
                    <a:pt x="9430" y="16800"/>
                    <a:pt x="9430" y="16800"/>
                    <a:pt x="9378" y="16800"/>
                  </a:cubicBezTo>
                  <a:cubicBezTo>
                    <a:pt x="9378" y="17600"/>
                    <a:pt x="9325" y="17600"/>
                    <a:pt x="9325" y="17600"/>
                  </a:cubicBezTo>
                  <a:cubicBezTo>
                    <a:pt x="9272" y="17600"/>
                    <a:pt x="9272" y="17600"/>
                    <a:pt x="9220" y="16800"/>
                  </a:cubicBezTo>
                  <a:cubicBezTo>
                    <a:pt x="9167" y="16800"/>
                    <a:pt x="9167" y="16800"/>
                    <a:pt x="9114" y="16000"/>
                  </a:cubicBezTo>
                  <a:cubicBezTo>
                    <a:pt x="9114" y="16000"/>
                    <a:pt x="9114" y="15200"/>
                    <a:pt x="9061" y="15200"/>
                  </a:cubicBezTo>
                  <a:cubicBezTo>
                    <a:pt x="9061" y="14400"/>
                    <a:pt x="9061" y="13600"/>
                    <a:pt x="9061" y="13600"/>
                  </a:cubicBezTo>
                  <a:cubicBezTo>
                    <a:pt x="9061" y="12800"/>
                    <a:pt x="9061" y="12000"/>
                    <a:pt x="9114" y="11200"/>
                  </a:cubicBezTo>
                  <a:cubicBezTo>
                    <a:pt x="9114" y="10400"/>
                    <a:pt x="9167" y="10400"/>
                    <a:pt x="9220" y="9600"/>
                  </a:cubicBezTo>
                  <a:cubicBezTo>
                    <a:pt x="9272" y="9600"/>
                    <a:pt x="9325" y="9600"/>
                    <a:pt x="9378" y="9600"/>
                  </a:cubicBezTo>
                  <a:cubicBezTo>
                    <a:pt x="9430" y="8800"/>
                    <a:pt x="9483" y="8800"/>
                    <a:pt x="9588" y="8800"/>
                  </a:cubicBezTo>
                  <a:cubicBezTo>
                    <a:pt x="9588" y="8800"/>
                    <a:pt x="9588" y="8800"/>
                    <a:pt x="9588" y="8800"/>
                  </a:cubicBezTo>
                  <a:cubicBezTo>
                    <a:pt x="9588" y="8000"/>
                    <a:pt x="9588" y="8000"/>
                    <a:pt x="9536" y="7200"/>
                  </a:cubicBezTo>
                  <a:cubicBezTo>
                    <a:pt x="9536" y="7200"/>
                    <a:pt x="9536" y="7200"/>
                    <a:pt x="9536" y="6400"/>
                  </a:cubicBezTo>
                  <a:cubicBezTo>
                    <a:pt x="9483" y="6400"/>
                    <a:pt x="9483" y="6400"/>
                    <a:pt x="9430" y="6400"/>
                  </a:cubicBezTo>
                  <a:cubicBezTo>
                    <a:pt x="9430" y="6400"/>
                    <a:pt x="9378" y="6400"/>
                    <a:pt x="9378" y="6400"/>
                  </a:cubicBezTo>
                  <a:cubicBezTo>
                    <a:pt x="9325" y="6400"/>
                    <a:pt x="9325" y="6400"/>
                    <a:pt x="9272" y="6400"/>
                  </a:cubicBezTo>
                  <a:cubicBezTo>
                    <a:pt x="9220" y="6400"/>
                    <a:pt x="9167" y="7200"/>
                    <a:pt x="9167" y="7200"/>
                  </a:cubicBezTo>
                  <a:cubicBezTo>
                    <a:pt x="9114" y="7200"/>
                    <a:pt x="9114" y="7200"/>
                    <a:pt x="9114" y="7200"/>
                  </a:cubicBezTo>
                  <a:cubicBezTo>
                    <a:pt x="9114" y="4800"/>
                    <a:pt x="9114" y="4800"/>
                    <a:pt x="9114" y="4800"/>
                  </a:cubicBezTo>
                  <a:cubicBezTo>
                    <a:pt x="9167" y="4800"/>
                    <a:pt x="9167" y="4800"/>
                    <a:pt x="9220" y="4800"/>
                  </a:cubicBezTo>
                  <a:cubicBezTo>
                    <a:pt x="9272" y="4800"/>
                    <a:pt x="9325" y="4800"/>
                    <a:pt x="9378" y="4800"/>
                  </a:cubicBezTo>
                  <a:cubicBezTo>
                    <a:pt x="9430" y="4800"/>
                    <a:pt x="9483" y="4800"/>
                    <a:pt x="9536" y="4800"/>
                  </a:cubicBezTo>
                  <a:cubicBezTo>
                    <a:pt x="9536" y="4800"/>
                    <a:pt x="9588" y="4800"/>
                    <a:pt x="9641" y="5600"/>
                  </a:cubicBezTo>
                  <a:cubicBezTo>
                    <a:pt x="9641" y="5600"/>
                    <a:pt x="9694" y="6400"/>
                    <a:pt x="9694" y="6400"/>
                  </a:cubicBezTo>
                  <a:cubicBezTo>
                    <a:pt x="9694" y="7200"/>
                    <a:pt x="9694" y="8000"/>
                    <a:pt x="9694" y="8800"/>
                  </a:cubicBezTo>
                  <a:cubicBezTo>
                    <a:pt x="9694" y="16800"/>
                    <a:pt x="9694" y="16800"/>
                    <a:pt x="9694" y="16800"/>
                  </a:cubicBezTo>
                  <a:cubicBezTo>
                    <a:pt x="9588" y="16800"/>
                    <a:pt x="9588" y="16800"/>
                    <a:pt x="9588" y="16800"/>
                  </a:cubicBezTo>
                  <a:cubicBezTo>
                    <a:pt x="9588" y="16000"/>
                    <a:pt x="9588" y="16000"/>
                    <a:pt x="9588" y="16000"/>
                  </a:cubicBezTo>
                  <a:close/>
                  <a:moveTo>
                    <a:pt x="10642" y="11200"/>
                  </a:moveTo>
                  <a:cubicBezTo>
                    <a:pt x="10642" y="12800"/>
                    <a:pt x="10589" y="14400"/>
                    <a:pt x="10537" y="16000"/>
                  </a:cubicBezTo>
                  <a:cubicBezTo>
                    <a:pt x="10484" y="16800"/>
                    <a:pt x="10379" y="17600"/>
                    <a:pt x="10273" y="17600"/>
                  </a:cubicBezTo>
                  <a:cubicBezTo>
                    <a:pt x="10168" y="17600"/>
                    <a:pt x="10062" y="16800"/>
                    <a:pt x="10010" y="15200"/>
                  </a:cubicBezTo>
                  <a:cubicBezTo>
                    <a:pt x="9957" y="14400"/>
                    <a:pt x="9904" y="12800"/>
                    <a:pt x="9904" y="11200"/>
                  </a:cubicBezTo>
                  <a:cubicBezTo>
                    <a:pt x="9904" y="8800"/>
                    <a:pt x="9957" y="7200"/>
                    <a:pt x="10010" y="6400"/>
                  </a:cubicBezTo>
                  <a:cubicBezTo>
                    <a:pt x="10115" y="4800"/>
                    <a:pt x="10168" y="4800"/>
                    <a:pt x="10273" y="4800"/>
                  </a:cubicBezTo>
                  <a:cubicBezTo>
                    <a:pt x="10379" y="4800"/>
                    <a:pt x="10484" y="4800"/>
                    <a:pt x="10537" y="6400"/>
                  </a:cubicBezTo>
                  <a:cubicBezTo>
                    <a:pt x="10589" y="7200"/>
                    <a:pt x="10642" y="8800"/>
                    <a:pt x="10642" y="11200"/>
                  </a:cubicBezTo>
                  <a:close/>
                  <a:moveTo>
                    <a:pt x="10484" y="11200"/>
                  </a:moveTo>
                  <a:cubicBezTo>
                    <a:pt x="10484" y="9600"/>
                    <a:pt x="10484" y="8000"/>
                    <a:pt x="10431" y="7200"/>
                  </a:cubicBezTo>
                  <a:cubicBezTo>
                    <a:pt x="10431" y="6400"/>
                    <a:pt x="10379" y="6400"/>
                    <a:pt x="10273" y="6400"/>
                  </a:cubicBezTo>
                  <a:cubicBezTo>
                    <a:pt x="10220" y="6400"/>
                    <a:pt x="10168" y="6400"/>
                    <a:pt x="10115" y="7200"/>
                  </a:cubicBezTo>
                  <a:cubicBezTo>
                    <a:pt x="10062" y="8000"/>
                    <a:pt x="10062" y="9600"/>
                    <a:pt x="10062" y="11200"/>
                  </a:cubicBezTo>
                  <a:cubicBezTo>
                    <a:pt x="10062" y="12800"/>
                    <a:pt x="10062" y="13600"/>
                    <a:pt x="10115" y="14400"/>
                  </a:cubicBezTo>
                  <a:cubicBezTo>
                    <a:pt x="10168" y="15200"/>
                    <a:pt x="10220" y="15200"/>
                    <a:pt x="10273" y="15200"/>
                  </a:cubicBezTo>
                  <a:cubicBezTo>
                    <a:pt x="10379" y="15200"/>
                    <a:pt x="10431" y="15200"/>
                    <a:pt x="10431" y="14400"/>
                  </a:cubicBezTo>
                  <a:cubicBezTo>
                    <a:pt x="10484" y="13600"/>
                    <a:pt x="10484" y="12800"/>
                    <a:pt x="10484" y="11200"/>
                  </a:cubicBezTo>
                  <a:close/>
                  <a:moveTo>
                    <a:pt x="11116" y="17600"/>
                  </a:moveTo>
                  <a:cubicBezTo>
                    <a:pt x="11063" y="17600"/>
                    <a:pt x="10958" y="16800"/>
                    <a:pt x="10958" y="16000"/>
                  </a:cubicBezTo>
                  <a:cubicBezTo>
                    <a:pt x="10905" y="16000"/>
                    <a:pt x="10905" y="14400"/>
                    <a:pt x="10905" y="13600"/>
                  </a:cubicBezTo>
                  <a:cubicBezTo>
                    <a:pt x="10905" y="6400"/>
                    <a:pt x="10905" y="6400"/>
                    <a:pt x="10905" y="6400"/>
                  </a:cubicBezTo>
                  <a:cubicBezTo>
                    <a:pt x="10800" y="6400"/>
                    <a:pt x="10800" y="6400"/>
                    <a:pt x="10800" y="6400"/>
                  </a:cubicBezTo>
                  <a:cubicBezTo>
                    <a:pt x="10800" y="4800"/>
                    <a:pt x="10800" y="4800"/>
                    <a:pt x="10800" y="4800"/>
                  </a:cubicBezTo>
                  <a:cubicBezTo>
                    <a:pt x="10905" y="4800"/>
                    <a:pt x="10905" y="4800"/>
                    <a:pt x="10905" y="4800"/>
                  </a:cubicBezTo>
                  <a:cubicBezTo>
                    <a:pt x="10905" y="1600"/>
                    <a:pt x="10905" y="1600"/>
                    <a:pt x="10905" y="1600"/>
                  </a:cubicBezTo>
                  <a:cubicBezTo>
                    <a:pt x="11011" y="1600"/>
                    <a:pt x="11011" y="1600"/>
                    <a:pt x="11011" y="1600"/>
                  </a:cubicBezTo>
                  <a:cubicBezTo>
                    <a:pt x="11011" y="4800"/>
                    <a:pt x="11011" y="4800"/>
                    <a:pt x="11011" y="4800"/>
                  </a:cubicBezTo>
                  <a:cubicBezTo>
                    <a:pt x="11274" y="4800"/>
                    <a:pt x="11274" y="4800"/>
                    <a:pt x="11274" y="4800"/>
                  </a:cubicBezTo>
                  <a:cubicBezTo>
                    <a:pt x="11274" y="6400"/>
                    <a:pt x="11274" y="6400"/>
                    <a:pt x="11274" y="6400"/>
                  </a:cubicBezTo>
                  <a:cubicBezTo>
                    <a:pt x="11011" y="6400"/>
                    <a:pt x="11011" y="6400"/>
                    <a:pt x="11011" y="6400"/>
                  </a:cubicBezTo>
                  <a:cubicBezTo>
                    <a:pt x="11011" y="12000"/>
                    <a:pt x="11011" y="12000"/>
                    <a:pt x="11011" y="12000"/>
                  </a:cubicBezTo>
                  <a:cubicBezTo>
                    <a:pt x="11011" y="12800"/>
                    <a:pt x="11011" y="13600"/>
                    <a:pt x="11011" y="13600"/>
                  </a:cubicBezTo>
                  <a:cubicBezTo>
                    <a:pt x="11011" y="14400"/>
                    <a:pt x="11011" y="14400"/>
                    <a:pt x="11011" y="14400"/>
                  </a:cubicBezTo>
                  <a:cubicBezTo>
                    <a:pt x="11063" y="15200"/>
                    <a:pt x="11063" y="15200"/>
                    <a:pt x="11063" y="15200"/>
                  </a:cubicBezTo>
                  <a:cubicBezTo>
                    <a:pt x="11116" y="15200"/>
                    <a:pt x="11116" y="15200"/>
                    <a:pt x="11169" y="15200"/>
                  </a:cubicBezTo>
                  <a:cubicBezTo>
                    <a:pt x="11169" y="15200"/>
                    <a:pt x="11169" y="15200"/>
                    <a:pt x="11221" y="15200"/>
                  </a:cubicBezTo>
                  <a:cubicBezTo>
                    <a:pt x="11221" y="15200"/>
                    <a:pt x="11221" y="15200"/>
                    <a:pt x="11274" y="15200"/>
                  </a:cubicBezTo>
                  <a:cubicBezTo>
                    <a:pt x="11274" y="15200"/>
                    <a:pt x="11274" y="15200"/>
                    <a:pt x="11274" y="15200"/>
                  </a:cubicBezTo>
                  <a:cubicBezTo>
                    <a:pt x="11274" y="16800"/>
                    <a:pt x="11274" y="16800"/>
                    <a:pt x="11274" y="16800"/>
                  </a:cubicBezTo>
                  <a:cubicBezTo>
                    <a:pt x="11221" y="16800"/>
                    <a:pt x="11221" y="16800"/>
                    <a:pt x="11169" y="16800"/>
                  </a:cubicBezTo>
                  <a:cubicBezTo>
                    <a:pt x="11169" y="16800"/>
                    <a:pt x="11116" y="17600"/>
                    <a:pt x="11116" y="17600"/>
                  </a:cubicBezTo>
                  <a:close/>
                  <a:moveTo>
                    <a:pt x="12117" y="11200"/>
                  </a:moveTo>
                  <a:cubicBezTo>
                    <a:pt x="12117" y="12800"/>
                    <a:pt x="12064" y="14400"/>
                    <a:pt x="12012" y="16000"/>
                  </a:cubicBezTo>
                  <a:cubicBezTo>
                    <a:pt x="11959" y="16800"/>
                    <a:pt x="11854" y="17600"/>
                    <a:pt x="11748" y="17600"/>
                  </a:cubicBezTo>
                  <a:cubicBezTo>
                    <a:pt x="11643" y="17600"/>
                    <a:pt x="11538" y="16800"/>
                    <a:pt x="11485" y="15200"/>
                  </a:cubicBezTo>
                  <a:cubicBezTo>
                    <a:pt x="11432" y="14400"/>
                    <a:pt x="11380" y="12800"/>
                    <a:pt x="11380" y="11200"/>
                  </a:cubicBezTo>
                  <a:cubicBezTo>
                    <a:pt x="11380" y="8800"/>
                    <a:pt x="11432" y="7200"/>
                    <a:pt x="11485" y="6400"/>
                  </a:cubicBezTo>
                  <a:cubicBezTo>
                    <a:pt x="11538" y="4800"/>
                    <a:pt x="11643" y="4800"/>
                    <a:pt x="11748" y="4800"/>
                  </a:cubicBezTo>
                  <a:cubicBezTo>
                    <a:pt x="11854" y="4800"/>
                    <a:pt x="11959" y="4800"/>
                    <a:pt x="12012" y="6400"/>
                  </a:cubicBezTo>
                  <a:cubicBezTo>
                    <a:pt x="12064" y="7200"/>
                    <a:pt x="12117" y="8800"/>
                    <a:pt x="12117" y="11200"/>
                  </a:cubicBezTo>
                  <a:close/>
                  <a:moveTo>
                    <a:pt x="11959" y="11200"/>
                  </a:moveTo>
                  <a:cubicBezTo>
                    <a:pt x="11959" y="9600"/>
                    <a:pt x="11959" y="8000"/>
                    <a:pt x="11906" y="7200"/>
                  </a:cubicBezTo>
                  <a:cubicBezTo>
                    <a:pt x="11854" y="6400"/>
                    <a:pt x="11801" y="6400"/>
                    <a:pt x="11748" y="6400"/>
                  </a:cubicBezTo>
                  <a:cubicBezTo>
                    <a:pt x="11696" y="6400"/>
                    <a:pt x="11643" y="6400"/>
                    <a:pt x="11590" y="7200"/>
                  </a:cubicBezTo>
                  <a:cubicBezTo>
                    <a:pt x="11538" y="8000"/>
                    <a:pt x="11538" y="9600"/>
                    <a:pt x="11538" y="11200"/>
                  </a:cubicBezTo>
                  <a:cubicBezTo>
                    <a:pt x="11538" y="12800"/>
                    <a:pt x="11538" y="13600"/>
                    <a:pt x="11590" y="14400"/>
                  </a:cubicBezTo>
                  <a:cubicBezTo>
                    <a:pt x="11643" y="15200"/>
                    <a:pt x="11696" y="15200"/>
                    <a:pt x="11748" y="15200"/>
                  </a:cubicBezTo>
                  <a:cubicBezTo>
                    <a:pt x="11801" y="15200"/>
                    <a:pt x="11854" y="15200"/>
                    <a:pt x="11906" y="14400"/>
                  </a:cubicBezTo>
                  <a:cubicBezTo>
                    <a:pt x="11959" y="13600"/>
                    <a:pt x="11959" y="12800"/>
                    <a:pt x="11959" y="11200"/>
                  </a:cubicBezTo>
                  <a:close/>
                  <a:moveTo>
                    <a:pt x="12960" y="16800"/>
                  </a:moveTo>
                  <a:cubicBezTo>
                    <a:pt x="12855" y="16800"/>
                    <a:pt x="12855" y="16800"/>
                    <a:pt x="12855" y="16800"/>
                  </a:cubicBezTo>
                  <a:cubicBezTo>
                    <a:pt x="12855" y="10400"/>
                    <a:pt x="12855" y="10400"/>
                    <a:pt x="12855" y="10400"/>
                  </a:cubicBezTo>
                  <a:cubicBezTo>
                    <a:pt x="12855" y="9600"/>
                    <a:pt x="12855" y="8800"/>
                    <a:pt x="12855" y="8800"/>
                  </a:cubicBezTo>
                  <a:cubicBezTo>
                    <a:pt x="12802" y="8000"/>
                    <a:pt x="12802" y="8000"/>
                    <a:pt x="12802" y="7200"/>
                  </a:cubicBezTo>
                  <a:cubicBezTo>
                    <a:pt x="12802" y="7200"/>
                    <a:pt x="12802" y="7200"/>
                    <a:pt x="12749" y="6400"/>
                  </a:cubicBezTo>
                  <a:cubicBezTo>
                    <a:pt x="12749" y="6400"/>
                    <a:pt x="12697" y="6400"/>
                    <a:pt x="12697" y="6400"/>
                  </a:cubicBezTo>
                  <a:cubicBezTo>
                    <a:pt x="12644" y="6400"/>
                    <a:pt x="12591" y="6400"/>
                    <a:pt x="12591" y="7200"/>
                  </a:cubicBezTo>
                  <a:cubicBezTo>
                    <a:pt x="12539" y="7200"/>
                    <a:pt x="12486" y="7200"/>
                    <a:pt x="12486" y="8000"/>
                  </a:cubicBezTo>
                  <a:cubicBezTo>
                    <a:pt x="12486" y="16800"/>
                    <a:pt x="12486" y="16800"/>
                    <a:pt x="12486" y="16800"/>
                  </a:cubicBezTo>
                  <a:cubicBezTo>
                    <a:pt x="12328" y="16800"/>
                    <a:pt x="12328" y="16800"/>
                    <a:pt x="12328" y="16800"/>
                  </a:cubicBezTo>
                  <a:cubicBezTo>
                    <a:pt x="12328" y="4800"/>
                    <a:pt x="12328" y="4800"/>
                    <a:pt x="12328" y="4800"/>
                  </a:cubicBezTo>
                  <a:cubicBezTo>
                    <a:pt x="12486" y="4800"/>
                    <a:pt x="12486" y="4800"/>
                    <a:pt x="12486" y="4800"/>
                  </a:cubicBezTo>
                  <a:cubicBezTo>
                    <a:pt x="12486" y="6400"/>
                    <a:pt x="12486" y="6400"/>
                    <a:pt x="12486" y="6400"/>
                  </a:cubicBezTo>
                  <a:cubicBezTo>
                    <a:pt x="12539" y="5600"/>
                    <a:pt x="12539" y="5600"/>
                    <a:pt x="12591" y="4800"/>
                  </a:cubicBezTo>
                  <a:cubicBezTo>
                    <a:pt x="12644" y="4800"/>
                    <a:pt x="12697" y="4800"/>
                    <a:pt x="12697" y="4800"/>
                  </a:cubicBezTo>
                  <a:cubicBezTo>
                    <a:pt x="12802" y="4800"/>
                    <a:pt x="12855" y="4800"/>
                    <a:pt x="12907" y="5600"/>
                  </a:cubicBezTo>
                  <a:cubicBezTo>
                    <a:pt x="12960" y="6400"/>
                    <a:pt x="12960" y="8000"/>
                    <a:pt x="12960" y="8800"/>
                  </a:cubicBezTo>
                  <a:cubicBezTo>
                    <a:pt x="12960" y="16800"/>
                    <a:pt x="12960" y="16800"/>
                    <a:pt x="12960" y="16800"/>
                  </a:cubicBezTo>
                  <a:close/>
                  <a:moveTo>
                    <a:pt x="13750" y="13600"/>
                  </a:moveTo>
                  <a:cubicBezTo>
                    <a:pt x="13750" y="7200"/>
                    <a:pt x="13750" y="7200"/>
                    <a:pt x="13750" y="7200"/>
                  </a:cubicBezTo>
                  <a:cubicBezTo>
                    <a:pt x="13698" y="6400"/>
                    <a:pt x="13645" y="6400"/>
                    <a:pt x="13645" y="6400"/>
                  </a:cubicBezTo>
                  <a:cubicBezTo>
                    <a:pt x="13592" y="6400"/>
                    <a:pt x="13592" y="6400"/>
                    <a:pt x="13540" y="6400"/>
                  </a:cubicBezTo>
                  <a:cubicBezTo>
                    <a:pt x="13487" y="6400"/>
                    <a:pt x="13434" y="6400"/>
                    <a:pt x="13381" y="7200"/>
                  </a:cubicBezTo>
                  <a:cubicBezTo>
                    <a:pt x="13329" y="8000"/>
                    <a:pt x="13329" y="9600"/>
                    <a:pt x="13329" y="10400"/>
                  </a:cubicBezTo>
                  <a:cubicBezTo>
                    <a:pt x="13329" y="12000"/>
                    <a:pt x="13329" y="12800"/>
                    <a:pt x="13381" y="13600"/>
                  </a:cubicBezTo>
                  <a:cubicBezTo>
                    <a:pt x="13434" y="14400"/>
                    <a:pt x="13434" y="15200"/>
                    <a:pt x="13540" y="15200"/>
                  </a:cubicBezTo>
                  <a:cubicBezTo>
                    <a:pt x="13540" y="15200"/>
                    <a:pt x="13592" y="14400"/>
                    <a:pt x="13645" y="14400"/>
                  </a:cubicBezTo>
                  <a:cubicBezTo>
                    <a:pt x="13645" y="14400"/>
                    <a:pt x="13698" y="14400"/>
                    <a:pt x="13750" y="13600"/>
                  </a:cubicBezTo>
                  <a:close/>
                  <a:moveTo>
                    <a:pt x="13276" y="19200"/>
                  </a:moveTo>
                  <a:cubicBezTo>
                    <a:pt x="13276" y="19200"/>
                    <a:pt x="13329" y="19200"/>
                    <a:pt x="13329" y="19200"/>
                  </a:cubicBezTo>
                  <a:cubicBezTo>
                    <a:pt x="13329" y="19200"/>
                    <a:pt x="13381" y="19200"/>
                    <a:pt x="13381" y="19200"/>
                  </a:cubicBezTo>
                  <a:cubicBezTo>
                    <a:pt x="13381" y="19200"/>
                    <a:pt x="13434" y="20000"/>
                    <a:pt x="13434" y="20000"/>
                  </a:cubicBezTo>
                  <a:cubicBezTo>
                    <a:pt x="13487" y="20000"/>
                    <a:pt x="13487" y="20000"/>
                    <a:pt x="13540" y="20000"/>
                  </a:cubicBezTo>
                  <a:cubicBezTo>
                    <a:pt x="13540" y="20000"/>
                    <a:pt x="13592" y="20000"/>
                    <a:pt x="13645" y="19200"/>
                  </a:cubicBezTo>
                  <a:cubicBezTo>
                    <a:pt x="13645" y="19200"/>
                    <a:pt x="13698" y="19200"/>
                    <a:pt x="13698" y="19200"/>
                  </a:cubicBezTo>
                  <a:cubicBezTo>
                    <a:pt x="13698" y="18400"/>
                    <a:pt x="13698" y="18400"/>
                    <a:pt x="13698" y="17600"/>
                  </a:cubicBezTo>
                  <a:cubicBezTo>
                    <a:pt x="13750" y="17600"/>
                    <a:pt x="13750" y="16800"/>
                    <a:pt x="13750" y="16800"/>
                  </a:cubicBezTo>
                  <a:cubicBezTo>
                    <a:pt x="13750" y="15200"/>
                    <a:pt x="13750" y="15200"/>
                    <a:pt x="13750" y="15200"/>
                  </a:cubicBezTo>
                  <a:cubicBezTo>
                    <a:pt x="13698" y="16000"/>
                    <a:pt x="13645" y="16000"/>
                    <a:pt x="13645" y="16800"/>
                  </a:cubicBezTo>
                  <a:cubicBezTo>
                    <a:pt x="13592" y="16800"/>
                    <a:pt x="13540" y="16800"/>
                    <a:pt x="13487" y="16800"/>
                  </a:cubicBezTo>
                  <a:cubicBezTo>
                    <a:pt x="13381" y="16800"/>
                    <a:pt x="13329" y="16000"/>
                    <a:pt x="13276" y="15200"/>
                  </a:cubicBezTo>
                  <a:cubicBezTo>
                    <a:pt x="13223" y="14400"/>
                    <a:pt x="13171" y="12800"/>
                    <a:pt x="13171" y="10400"/>
                  </a:cubicBezTo>
                  <a:cubicBezTo>
                    <a:pt x="13171" y="9600"/>
                    <a:pt x="13223" y="8800"/>
                    <a:pt x="13223" y="8000"/>
                  </a:cubicBezTo>
                  <a:cubicBezTo>
                    <a:pt x="13223" y="7200"/>
                    <a:pt x="13276" y="6400"/>
                    <a:pt x="13276" y="6400"/>
                  </a:cubicBezTo>
                  <a:cubicBezTo>
                    <a:pt x="13329" y="5600"/>
                    <a:pt x="13381" y="5600"/>
                    <a:pt x="13381" y="4800"/>
                  </a:cubicBezTo>
                  <a:cubicBezTo>
                    <a:pt x="13434" y="4800"/>
                    <a:pt x="13487" y="4800"/>
                    <a:pt x="13540" y="4800"/>
                  </a:cubicBezTo>
                  <a:cubicBezTo>
                    <a:pt x="13592" y="4800"/>
                    <a:pt x="13592" y="4800"/>
                    <a:pt x="13645" y="4800"/>
                  </a:cubicBezTo>
                  <a:cubicBezTo>
                    <a:pt x="13698" y="4800"/>
                    <a:pt x="13698" y="4800"/>
                    <a:pt x="13750" y="5600"/>
                  </a:cubicBezTo>
                  <a:cubicBezTo>
                    <a:pt x="13750" y="4800"/>
                    <a:pt x="13750" y="4800"/>
                    <a:pt x="13750" y="4800"/>
                  </a:cubicBezTo>
                  <a:cubicBezTo>
                    <a:pt x="13856" y="4800"/>
                    <a:pt x="13856" y="4800"/>
                    <a:pt x="13856" y="4800"/>
                  </a:cubicBezTo>
                  <a:cubicBezTo>
                    <a:pt x="13856" y="15200"/>
                    <a:pt x="13856" y="15200"/>
                    <a:pt x="13856" y="15200"/>
                  </a:cubicBezTo>
                  <a:cubicBezTo>
                    <a:pt x="13856" y="17600"/>
                    <a:pt x="13856" y="19200"/>
                    <a:pt x="13803" y="20000"/>
                  </a:cubicBezTo>
                  <a:cubicBezTo>
                    <a:pt x="13698" y="20800"/>
                    <a:pt x="13645" y="21600"/>
                    <a:pt x="13487" y="21600"/>
                  </a:cubicBezTo>
                  <a:cubicBezTo>
                    <a:pt x="13487" y="21600"/>
                    <a:pt x="13434" y="21600"/>
                    <a:pt x="13381" y="21600"/>
                  </a:cubicBezTo>
                  <a:cubicBezTo>
                    <a:pt x="13329" y="21600"/>
                    <a:pt x="13329" y="21600"/>
                    <a:pt x="13276" y="20800"/>
                  </a:cubicBezTo>
                  <a:cubicBezTo>
                    <a:pt x="13276" y="19200"/>
                    <a:pt x="13276" y="19200"/>
                    <a:pt x="13276" y="19200"/>
                  </a:cubicBezTo>
                  <a:cubicBezTo>
                    <a:pt x="13276" y="19200"/>
                    <a:pt x="13276" y="19200"/>
                    <a:pt x="13276" y="19200"/>
                  </a:cubicBezTo>
                  <a:close/>
                  <a:moveTo>
                    <a:pt x="14909" y="17600"/>
                  </a:moveTo>
                  <a:cubicBezTo>
                    <a:pt x="14857" y="17600"/>
                    <a:pt x="14804" y="16800"/>
                    <a:pt x="14751" y="16800"/>
                  </a:cubicBezTo>
                  <a:cubicBezTo>
                    <a:pt x="14699" y="16800"/>
                    <a:pt x="14646" y="16000"/>
                    <a:pt x="14646" y="16000"/>
                  </a:cubicBezTo>
                  <a:cubicBezTo>
                    <a:pt x="14593" y="15200"/>
                    <a:pt x="14540" y="14400"/>
                    <a:pt x="14540" y="13600"/>
                  </a:cubicBezTo>
                  <a:cubicBezTo>
                    <a:pt x="14540" y="12800"/>
                    <a:pt x="14540" y="12000"/>
                    <a:pt x="14540" y="11200"/>
                  </a:cubicBezTo>
                  <a:cubicBezTo>
                    <a:pt x="14540" y="800"/>
                    <a:pt x="14540" y="800"/>
                    <a:pt x="14540" y="800"/>
                  </a:cubicBezTo>
                  <a:cubicBezTo>
                    <a:pt x="14646" y="800"/>
                    <a:pt x="14646" y="800"/>
                    <a:pt x="14646" y="800"/>
                  </a:cubicBezTo>
                  <a:cubicBezTo>
                    <a:pt x="14646" y="11200"/>
                    <a:pt x="14646" y="11200"/>
                    <a:pt x="14646" y="11200"/>
                  </a:cubicBezTo>
                  <a:cubicBezTo>
                    <a:pt x="14646" y="12000"/>
                    <a:pt x="14646" y="12000"/>
                    <a:pt x="14646" y="12800"/>
                  </a:cubicBezTo>
                  <a:cubicBezTo>
                    <a:pt x="14699" y="13600"/>
                    <a:pt x="14699" y="13600"/>
                    <a:pt x="14699" y="14400"/>
                  </a:cubicBezTo>
                  <a:cubicBezTo>
                    <a:pt x="14751" y="14400"/>
                    <a:pt x="14751" y="15200"/>
                    <a:pt x="14804" y="15200"/>
                  </a:cubicBezTo>
                  <a:cubicBezTo>
                    <a:pt x="14804" y="15200"/>
                    <a:pt x="14857" y="15200"/>
                    <a:pt x="14909" y="15200"/>
                  </a:cubicBezTo>
                  <a:cubicBezTo>
                    <a:pt x="14962" y="15200"/>
                    <a:pt x="14962" y="15200"/>
                    <a:pt x="15015" y="15200"/>
                  </a:cubicBezTo>
                  <a:cubicBezTo>
                    <a:pt x="15067" y="15200"/>
                    <a:pt x="15067" y="14400"/>
                    <a:pt x="15120" y="14400"/>
                  </a:cubicBezTo>
                  <a:cubicBezTo>
                    <a:pt x="15120" y="13600"/>
                    <a:pt x="15120" y="13600"/>
                    <a:pt x="15120" y="12800"/>
                  </a:cubicBezTo>
                  <a:cubicBezTo>
                    <a:pt x="15120" y="12000"/>
                    <a:pt x="15173" y="12000"/>
                    <a:pt x="15173" y="11200"/>
                  </a:cubicBezTo>
                  <a:cubicBezTo>
                    <a:pt x="15173" y="800"/>
                    <a:pt x="15173" y="800"/>
                    <a:pt x="15173" y="800"/>
                  </a:cubicBezTo>
                  <a:cubicBezTo>
                    <a:pt x="15278" y="800"/>
                    <a:pt x="15278" y="800"/>
                    <a:pt x="15278" y="800"/>
                  </a:cubicBezTo>
                  <a:cubicBezTo>
                    <a:pt x="15278" y="11200"/>
                    <a:pt x="15278" y="11200"/>
                    <a:pt x="15278" y="11200"/>
                  </a:cubicBezTo>
                  <a:cubicBezTo>
                    <a:pt x="15278" y="12000"/>
                    <a:pt x="15278" y="12800"/>
                    <a:pt x="15278" y="13600"/>
                  </a:cubicBezTo>
                  <a:cubicBezTo>
                    <a:pt x="15225" y="14400"/>
                    <a:pt x="15225" y="15200"/>
                    <a:pt x="15173" y="16000"/>
                  </a:cubicBezTo>
                  <a:cubicBezTo>
                    <a:pt x="15173" y="16000"/>
                    <a:pt x="15120" y="16800"/>
                    <a:pt x="15067" y="16800"/>
                  </a:cubicBezTo>
                  <a:cubicBezTo>
                    <a:pt x="15015" y="16800"/>
                    <a:pt x="14962" y="17600"/>
                    <a:pt x="14909" y="17600"/>
                  </a:cubicBezTo>
                  <a:close/>
                  <a:moveTo>
                    <a:pt x="16226" y="16800"/>
                  </a:moveTo>
                  <a:cubicBezTo>
                    <a:pt x="16068" y="16800"/>
                    <a:pt x="16068" y="16800"/>
                    <a:pt x="16068" y="16800"/>
                  </a:cubicBezTo>
                  <a:cubicBezTo>
                    <a:pt x="16068" y="10400"/>
                    <a:pt x="16068" y="10400"/>
                    <a:pt x="16068" y="10400"/>
                  </a:cubicBezTo>
                  <a:cubicBezTo>
                    <a:pt x="16068" y="9600"/>
                    <a:pt x="16068" y="8800"/>
                    <a:pt x="16068" y="8800"/>
                  </a:cubicBezTo>
                  <a:cubicBezTo>
                    <a:pt x="16068" y="8000"/>
                    <a:pt x="16068" y="8000"/>
                    <a:pt x="16016" y="7200"/>
                  </a:cubicBezTo>
                  <a:cubicBezTo>
                    <a:pt x="16016" y="7200"/>
                    <a:pt x="16016" y="7200"/>
                    <a:pt x="16016" y="6400"/>
                  </a:cubicBezTo>
                  <a:cubicBezTo>
                    <a:pt x="15963" y="6400"/>
                    <a:pt x="15963" y="6400"/>
                    <a:pt x="15910" y="6400"/>
                  </a:cubicBezTo>
                  <a:cubicBezTo>
                    <a:pt x="15858" y="6400"/>
                    <a:pt x="15858" y="6400"/>
                    <a:pt x="15805" y="7200"/>
                  </a:cubicBezTo>
                  <a:cubicBezTo>
                    <a:pt x="15752" y="7200"/>
                    <a:pt x="15752" y="7200"/>
                    <a:pt x="15700" y="8000"/>
                  </a:cubicBezTo>
                  <a:cubicBezTo>
                    <a:pt x="15700" y="16800"/>
                    <a:pt x="15700" y="16800"/>
                    <a:pt x="15700" y="16800"/>
                  </a:cubicBezTo>
                  <a:cubicBezTo>
                    <a:pt x="15594" y="16800"/>
                    <a:pt x="15594" y="16800"/>
                    <a:pt x="15594" y="16800"/>
                  </a:cubicBezTo>
                  <a:cubicBezTo>
                    <a:pt x="15594" y="4800"/>
                    <a:pt x="15594" y="4800"/>
                    <a:pt x="15594" y="4800"/>
                  </a:cubicBezTo>
                  <a:cubicBezTo>
                    <a:pt x="15700" y="4800"/>
                    <a:pt x="15700" y="4800"/>
                    <a:pt x="15700" y="4800"/>
                  </a:cubicBezTo>
                  <a:cubicBezTo>
                    <a:pt x="15700" y="6400"/>
                    <a:pt x="15700" y="6400"/>
                    <a:pt x="15700" y="6400"/>
                  </a:cubicBezTo>
                  <a:cubicBezTo>
                    <a:pt x="15752" y="5600"/>
                    <a:pt x="15805" y="5600"/>
                    <a:pt x="15805" y="4800"/>
                  </a:cubicBezTo>
                  <a:cubicBezTo>
                    <a:pt x="15858" y="4800"/>
                    <a:pt x="15910" y="4800"/>
                    <a:pt x="15963" y="4800"/>
                  </a:cubicBezTo>
                  <a:cubicBezTo>
                    <a:pt x="16016" y="4800"/>
                    <a:pt x="16068" y="4800"/>
                    <a:pt x="16121" y="5600"/>
                  </a:cubicBezTo>
                  <a:cubicBezTo>
                    <a:pt x="16174" y="6400"/>
                    <a:pt x="16226" y="8000"/>
                    <a:pt x="16226" y="8800"/>
                  </a:cubicBezTo>
                  <a:cubicBezTo>
                    <a:pt x="16226" y="16800"/>
                    <a:pt x="16226" y="16800"/>
                    <a:pt x="16226" y="16800"/>
                  </a:cubicBezTo>
                  <a:close/>
                  <a:moveTo>
                    <a:pt x="16595" y="16800"/>
                  </a:moveTo>
                  <a:cubicBezTo>
                    <a:pt x="16490" y="16800"/>
                    <a:pt x="16490" y="16800"/>
                    <a:pt x="16490" y="16800"/>
                  </a:cubicBezTo>
                  <a:cubicBezTo>
                    <a:pt x="16490" y="4800"/>
                    <a:pt x="16490" y="4800"/>
                    <a:pt x="16490" y="4800"/>
                  </a:cubicBezTo>
                  <a:cubicBezTo>
                    <a:pt x="16595" y="4800"/>
                    <a:pt x="16595" y="4800"/>
                    <a:pt x="16595" y="4800"/>
                  </a:cubicBezTo>
                  <a:cubicBezTo>
                    <a:pt x="16595" y="16800"/>
                    <a:pt x="16595" y="16800"/>
                    <a:pt x="16595" y="16800"/>
                  </a:cubicBezTo>
                  <a:close/>
                  <a:moveTo>
                    <a:pt x="16648" y="2400"/>
                  </a:moveTo>
                  <a:cubicBezTo>
                    <a:pt x="16490" y="2400"/>
                    <a:pt x="16490" y="2400"/>
                    <a:pt x="16490" y="2400"/>
                  </a:cubicBezTo>
                  <a:cubicBezTo>
                    <a:pt x="16490" y="800"/>
                    <a:pt x="16490" y="800"/>
                    <a:pt x="16490" y="800"/>
                  </a:cubicBezTo>
                  <a:cubicBezTo>
                    <a:pt x="16648" y="800"/>
                    <a:pt x="16648" y="800"/>
                    <a:pt x="16648" y="800"/>
                  </a:cubicBezTo>
                  <a:cubicBezTo>
                    <a:pt x="16648" y="2400"/>
                    <a:pt x="16648" y="2400"/>
                    <a:pt x="16648" y="2400"/>
                  </a:cubicBezTo>
                  <a:close/>
                  <a:moveTo>
                    <a:pt x="17543" y="4800"/>
                  </a:moveTo>
                  <a:cubicBezTo>
                    <a:pt x="17227" y="16800"/>
                    <a:pt x="17227" y="16800"/>
                    <a:pt x="17227" y="16800"/>
                  </a:cubicBezTo>
                  <a:cubicBezTo>
                    <a:pt x="17122" y="16800"/>
                    <a:pt x="17122" y="16800"/>
                    <a:pt x="17122" y="16800"/>
                  </a:cubicBezTo>
                  <a:cubicBezTo>
                    <a:pt x="16806" y="4800"/>
                    <a:pt x="16806" y="4800"/>
                    <a:pt x="16806" y="4800"/>
                  </a:cubicBezTo>
                  <a:cubicBezTo>
                    <a:pt x="16964" y="4800"/>
                    <a:pt x="16964" y="4800"/>
                    <a:pt x="16964" y="4800"/>
                  </a:cubicBezTo>
                  <a:cubicBezTo>
                    <a:pt x="17175" y="14400"/>
                    <a:pt x="17175" y="14400"/>
                    <a:pt x="17175" y="14400"/>
                  </a:cubicBezTo>
                  <a:cubicBezTo>
                    <a:pt x="17385" y="4800"/>
                    <a:pt x="17385" y="4800"/>
                    <a:pt x="17385" y="4800"/>
                  </a:cubicBezTo>
                  <a:cubicBezTo>
                    <a:pt x="17543" y="4800"/>
                    <a:pt x="17543" y="4800"/>
                    <a:pt x="17543" y="4800"/>
                  </a:cubicBezTo>
                  <a:close/>
                  <a:moveTo>
                    <a:pt x="18070" y="17600"/>
                  </a:moveTo>
                  <a:cubicBezTo>
                    <a:pt x="17965" y="17600"/>
                    <a:pt x="17860" y="16800"/>
                    <a:pt x="17754" y="16000"/>
                  </a:cubicBezTo>
                  <a:cubicBezTo>
                    <a:pt x="17701" y="14400"/>
                    <a:pt x="17649" y="12800"/>
                    <a:pt x="17649" y="11200"/>
                  </a:cubicBezTo>
                  <a:cubicBezTo>
                    <a:pt x="17649" y="8800"/>
                    <a:pt x="17701" y="7200"/>
                    <a:pt x="17754" y="6400"/>
                  </a:cubicBezTo>
                  <a:cubicBezTo>
                    <a:pt x="17860" y="4800"/>
                    <a:pt x="17912" y="4800"/>
                    <a:pt x="18018" y="4800"/>
                  </a:cubicBezTo>
                  <a:cubicBezTo>
                    <a:pt x="18070" y="4800"/>
                    <a:pt x="18123" y="4800"/>
                    <a:pt x="18176" y="4800"/>
                  </a:cubicBezTo>
                  <a:cubicBezTo>
                    <a:pt x="18228" y="4800"/>
                    <a:pt x="18228" y="5600"/>
                    <a:pt x="18281" y="5600"/>
                  </a:cubicBezTo>
                  <a:cubicBezTo>
                    <a:pt x="18281" y="6400"/>
                    <a:pt x="18334" y="7200"/>
                    <a:pt x="18334" y="7200"/>
                  </a:cubicBezTo>
                  <a:cubicBezTo>
                    <a:pt x="18334" y="8000"/>
                    <a:pt x="18334" y="8800"/>
                    <a:pt x="18334" y="10400"/>
                  </a:cubicBezTo>
                  <a:cubicBezTo>
                    <a:pt x="18334" y="11200"/>
                    <a:pt x="18334" y="11200"/>
                    <a:pt x="18334" y="11200"/>
                  </a:cubicBezTo>
                  <a:cubicBezTo>
                    <a:pt x="17807" y="11200"/>
                    <a:pt x="17807" y="11200"/>
                    <a:pt x="17807" y="11200"/>
                  </a:cubicBezTo>
                  <a:cubicBezTo>
                    <a:pt x="17807" y="12800"/>
                    <a:pt x="17807" y="13600"/>
                    <a:pt x="17860" y="14400"/>
                  </a:cubicBezTo>
                  <a:cubicBezTo>
                    <a:pt x="17912" y="15200"/>
                    <a:pt x="17965" y="15200"/>
                    <a:pt x="18070" y="15200"/>
                  </a:cubicBezTo>
                  <a:cubicBezTo>
                    <a:pt x="18070" y="15200"/>
                    <a:pt x="18123" y="15200"/>
                    <a:pt x="18176" y="15200"/>
                  </a:cubicBezTo>
                  <a:cubicBezTo>
                    <a:pt x="18176" y="15200"/>
                    <a:pt x="18228" y="15200"/>
                    <a:pt x="18228" y="15200"/>
                  </a:cubicBezTo>
                  <a:cubicBezTo>
                    <a:pt x="18228" y="14400"/>
                    <a:pt x="18281" y="14400"/>
                    <a:pt x="18281" y="14400"/>
                  </a:cubicBezTo>
                  <a:cubicBezTo>
                    <a:pt x="18334" y="14400"/>
                    <a:pt x="18334" y="14400"/>
                    <a:pt x="18334" y="14400"/>
                  </a:cubicBezTo>
                  <a:cubicBezTo>
                    <a:pt x="18334" y="14400"/>
                    <a:pt x="18334" y="14400"/>
                    <a:pt x="18334" y="14400"/>
                  </a:cubicBezTo>
                  <a:cubicBezTo>
                    <a:pt x="18334" y="16000"/>
                    <a:pt x="18334" y="16000"/>
                    <a:pt x="18334" y="16000"/>
                  </a:cubicBezTo>
                  <a:cubicBezTo>
                    <a:pt x="18334" y="16000"/>
                    <a:pt x="18281" y="16800"/>
                    <a:pt x="18281" y="16800"/>
                  </a:cubicBezTo>
                  <a:cubicBezTo>
                    <a:pt x="18281" y="16800"/>
                    <a:pt x="18228" y="16800"/>
                    <a:pt x="18228" y="16800"/>
                  </a:cubicBezTo>
                  <a:cubicBezTo>
                    <a:pt x="18176" y="16800"/>
                    <a:pt x="18176" y="16800"/>
                    <a:pt x="18123" y="16800"/>
                  </a:cubicBezTo>
                  <a:cubicBezTo>
                    <a:pt x="18123" y="17600"/>
                    <a:pt x="18123" y="17600"/>
                    <a:pt x="18070" y="17600"/>
                  </a:cubicBezTo>
                  <a:close/>
                  <a:moveTo>
                    <a:pt x="18228" y="9600"/>
                  </a:moveTo>
                  <a:cubicBezTo>
                    <a:pt x="18228" y="8800"/>
                    <a:pt x="18228" y="8800"/>
                    <a:pt x="18228" y="8000"/>
                  </a:cubicBezTo>
                  <a:cubicBezTo>
                    <a:pt x="18228" y="8000"/>
                    <a:pt x="18176" y="7200"/>
                    <a:pt x="18176" y="7200"/>
                  </a:cubicBezTo>
                  <a:cubicBezTo>
                    <a:pt x="18176" y="7200"/>
                    <a:pt x="18123" y="6400"/>
                    <a:pt x="18123" y="6400"/>
                  </a:cubicBezTo>
                  <a:cubicBezTo>
                    <a:pt x="18070" y="6400"/>
                    <a:pt x="18070" y="6400"/>
                    <a:pt x="18018" y="6400"/>
                  </a:cubicBezTo>
                  <a:cubicBezTo>
                    <a:pt x="18018" y="6400"/>
                    <a:pt x="17965" y="6400"/>
                    <a:pt x="17912" y="6400"/>
                  </a:cubicBezTo>
                  <a:cubicBezTo>
                    <a:pt x="17912" y="6400"/>
                    <a:pt x="17912" y="7200"/>
                    <a:pt x="17860" y="7200"/>
                  </a:cubicBezTo>
                  <a:cubicBezTo>
                    <a:pt x="17860" y="7200"/>
                    <a:pt x="17807" y="8000"/>
                    <a:pt x="17807" y="8000"/>
                  </a:cubicBezTo>
                  <a:cubicBezTo>
                    <a:pt x="17807" y="8800"/>
                    <a:pt x="17807" y="8800"/>
                    <a:pt x="17807" y="9600"/>
                  </a:cubicBezTo>
                  <a:cubicBezTo>
                    <a:pt x="18228" y="9600"/>
                    <a:pt x="18228" y="9600"/>
                    <a:pt x="18228" y="9600"/>
                  </a:cubicBezTo>
                  <a:close/>
                  <a:moveTo>
                    <a:pt x="19019" y="7200"/>
                  </a:moveTo>
                  <a:cubicBezTo>
                    <a:pt x="19019" y="7200"/>
                    <a:pt x="19019" y="7200"/>
                    <a:pt x="19019" y="7200"/>
                  </a:cubicBezTo>
                  <a:cubicBezTo>
                    <a:pt x="18966" y="7200"/>
                    <a:pt x="18966" y="7200"/>
                    <a:pt x="18966" y="7200"/>
                  </a:cubicBezTo>
                  <a:cubicBezTo>
                    <a:pt x="18966" y="7200"/>
                    <a:pt x="18966" y="7200"/>
                    <a:pt x="18913" y="7200"/>
                  </a:cubicBezTo>
                  <a:cubicBezTo>
                    <a:pt x="18913" y="7200"/>
                    <a:pt x="18860" y="7200"/>
                    <a:pt x="18808" y="7200"/>
                  </a:cubicBezTo>
                  <a:cubicBezTo>
                    <a:pt x="18808" y="7200"/>
                    <a:pt x="18755" y="8000"/>
                    <a:pt x="18702" y="8000"/>
                  </a:cubicBezTo>
                  <a:cubicBezTo>
                    <a:pt x="18702" y="16800"/>
                    <a:pt x="18702" y="16800"/>
                    <a:pt x="18702" y="16800"/>
                  </a:cubicBezTo>
                  <a:cubicBezTo>
                    <a:pt x="18597" y="16800"/>
                    <a:pt x="18597" y="16800"/>
                    <a:pt x="18597" y="16800"/>
                  </a:cubicBezTo>
                  <a:cubicBezTo>
                    <a:pt x="18597" y="4800"/>
                    <a:pt x="18597" y="4800"/>
                    <a:pt x="18597" y="4800"/>
                  </a:cubicBezTo>
                  <a:cubicBezTo>
                    <a:pt x="18702" y="4800"/>
                    <a:pt x="18702" y="4800"/>
                    <a:pt x="18702" y="4800"/>
                  </a:cubicBezTo>
                  <a:cubicBezTo>
                    <a:pt x="18702" y="6400"/>
                    <a:pt x="18702" y="6400"/>
                    <a:pt x="18702" y="6400"/>
                  </a:cubicBezTo>
                  <a:cubicBezTo>
                    <a:pt x="18755" y="5600"/>
                    <a:pt x="18808" y="5600"/>
                    <a:pt x="18860" y="5600"/>
                  </a:cubicBezTo>
                  <a:cubicBezTo>
                    <a:pt x="18860" y="4800"/>
                    <a:pt x="18913" y="4800"/>
                    <a:pt x="18966" y="4800"/>
                  </a:cubicBezTo>
                  <a:cubicBezTo>
                    <a:pt x="18966" y="4800"/>
                    <a:pt x="18966" y="4800"/>
                    <a:pt x="18966" y="4800"/>
                  </a:cubicBezTo>
                  <a:cubicBezTo>
                    <a:pt x="18966" y="4800"/>
                    <a:pt x="19019" y="4800"/>
                    <a:pt x="19019" y="4800"/>
                  </a:cubicBezTo>
                  <a:cubicBezTo>
                    <a:pt x="19019" y="7200"/>
                    <a:pt x="19019" y="7200"/>
                    <a:pt x="19019" y="7200"/>
                  </a:cubicBezTo>
                  <a:close/>
                  <a:moveTo>
                    <a:pt x="19440" y="17600"/>
                  </a:moveTo>
                  <a:cubicBezTo>
                    <a:pt x="19387" y="17600"/>
                    <a:pt x="19335" y="16800"/>
                    <a:pt x="19282" y="16800"/>
                  </a:cubicBezTo>
                  <a:cubicBezTo>
                    <a:pt x="19229" y="16800"/>
                    <a:pt x="19177" y="16800"/>
                    <a:pt x="19177" y="16000"/>
                  </a:cubicBezTo>
                  <a:cubicBezTo>
                    <a:pt x="19177" y="13600"/>
                    <a:pt x="19177" y="13600"/>
                    <a:pt x="19177" y="13600"/>
                  </a:cubicBezTo>
                  <a:cubicBezTo>
                    <a:pt x="19177" y="13600"/>
                    <a:pt x="19177" y="13600"/>
                    <a:pt x="19177" y="13600"/>
                  </a:cubicBezTo>
                  <a:cubicBezTo>
                    <a:pt x="19177" y="14400"/>
                    <a:pt x="19177" y="14400"/>
                    <a:pt x="19177" y="14400"/>
                  </a:cubicBezTo>
                  <a:cubicBezTo>
                    <a:pt x="19229" y="14400"/>
                    <a:pt x="19229" y="14400"/>
                    <a:pt x="19282" y="15200"/>
                  </a:cubicBezTo>
                  <a:cubicBezTo>
                    <a:pt x="19282" y="15200"/>
                    <a:pt x="19335" y="15200"/>
                    <a:pt x="19335" y="15200"/>
                  </a:cubicBezTo>
                  <a:cubicBezTo>
                    <a:pt x="19387" y="15200"/>
                    <a:pt x="19387" y="15200"/>
                    <a:pt x="19440" y="15200"/>
                  </a:cubicBezTo>
                  <a:cubicBezTo>
                    <a:pt x="19440" y="15200"/>
                    <a:pt x="19493" y="15200"/>
                    <a:pt x="19493" y="15200"/>
                  </a:cubicBezTo>
                  <a:cubicBezTo>
                    <a:pt x="19493" y="15200"/>
                    <a:pt x="19545" y="15200"/>
                    <a:pt x="19545" y="15200"/>
                  </a:cubicBezTo>
                  <a:cubicBezTo>
                    <a:pt x="19545" y="15200"/>
                    <a:pt x="19598" y="14400"/>
                    <a:pt x="19598" y="14400"/>
                  </a:cubicBezTo>
                  <a:cubicBezTo>
                    <a:pt x="19598" y="14400"/>
                    <a:pt x="19598" y="14400"/>
                    <a:pt x="19598" y="13600"/>
                  </a:cubicBezTo>
                  <a:cubicBezTo>
                    <a:pt x="19598" y="13600"/>
                    <a:pt x="19598" y="12800"/>
                    <a:pt x="19545" y="12800"/>
                  </a:cubicBezTo>
                  <a:cubicBezTo>
                    <a:pt x="19545" y="12800"/>
                    <a:pt x="19545" y="12000"/>
                    <a:pt x="19493" y="12000"/>
                  </a:cubicBezTo>
                  <a:cubicBezTo>
                    <a:pt x="19440" y="12000"/>
                    <a:pt x="19440" y="12000"/>
                    <a:pt x="19387" y="12000"/>
                  </a:cubicBezTo>
                  <a:cubicBezTo>
                    <a:pt x="19387" y="12000"/>
                    <a:pt x="19335" y="12000"/>
                    <a:pt x="19335" y="11200"/>
                  </a:cubicBezTo>
                  <a:cubicBezTo>
                    <a:pt x="19282" y="11200"/>
                    <a:pt x="19229" y="11200"/>
                    <a:pt x="19177" y="10400"/>
                  </a:cubicBezTo>
                  <a:cubicBezTo>
                    <a:pt x="19177" y="9600"/>
                    <a:pt x="19177" y="8800"/>
                    <a:pt x="19177" y="8000"/>
                  </a:cubicBezTo>
                  <a:cubicBezTo>
                    <a:pt x="19177" y="7200"/>
                    <a:pt x="19177" y="6400"/>
                    <a:pt x="19229" y="5600"/>
                  </a:cubicBezTo>
                  <a:cubicBezTo>
                    <a:pt x="19282" y="4800"/>
                    <a:pt x="19387" y="4800"/>
                    <a:pt x="19440" y="4800"/>
                  </a:cubicBezTo>
                  <a:cubicBezTo>
                    <a:pt x="19493" y="4800"/>
                    <a:pt x="19545" y="4800"/>
                    <a:pt x="19598" y="4800"/>
                  </a:cubicBezTo>
                  <a:cubicBezTo>
                    <a:pt x="19651" y="4800"/>
                    <a:pt x="19651" y="4800"/>
                    <a:pt x="19703" y="5600"/>
                  </a:cubicBezTo>
                  <a:cubicBezTo>
                    <a:pt x="19703" y="8000"/>
                    <a:pt x="19703" y="8000"/>
                    <a:pt x="19703" y="8000"/>
                  </a:cubicBezTo>
                  <a:cubicBezTo>
                    <a:pt x="19703" y="8000"/>
                    <a:pt x="19703" y="8000"/>
                    <a:pt x="19703" y="8000"/>
                  </a:cubicBezTo>
                  <a:cubicBezTo>
                    <a:pt x="19651" y="7200"/>
                    <a:pt x="19598" y="7200"/>
                    <a:pt x="19598" y="6400"/>
                  </a:cubicBezTo>
                  <a:cubicBezTo>
                    <a:pt x="19545" y="6400"/>
                    <a:pt x="19493" y="6400"/>
                    <a:pt x="19440" y="6400"/>
                  </a:cubicBezTo>
                  <a:cubicBezTo>
                    <a:pt x="19387" y="6400"/>
                    <a:pt x="19387" y="6400"/>
                    <a:pt x="19335" y="6400"/>
                  </a:cubicBezTo>
                  <a:cubicBezTo>
                    <a:pt x="19335" y="7200"/>
                    <a:pt x="19282" y="7200"/>
                    <a:pt x="19282" y="8000"/>
                  </a:cubicBezTo>
                  <a:cubicBezTo>
                    <a:pt x="19282" y="8800"/>
                    <a:pt x="19282" y="8800"/>
                    <a:pt x="19335" y="8800"/>
                  </a:cubicBezTo>
                  <a:cubicBezTo>
                    <a:pt x="19335" y="9600"/>
                    <a:pt x="19387" y="9600"/>
                    <a:pt x="19387" y="9600"/>
                  </a:cubicBezTo>
                  <a:cubicBezTo>
                    <a:pt x="19440" y="9600"/>
                    <a:pt x="19440" y="9600"/>
                    <a:pt x="19493" y="9600"/>
                  </a:cubicBezTo>
                  <a:cubicBezTo>
                    <a:pt x="19493" y="10400"/>
                    <a:pt x="19545" y="10400"/>
                    <a:pt x="19545" y="10400"/>
                  </a:cubicBezTo>
                  <a:cubicBezTo>
                    <a:pt x="19598" y="10400"/>
                    <a:pt x="19651" y="11200"/>
                    <a:pt x="19703" y="11200"/>
                  </a:cubicBezTo>
                  <a:cubicBezTo>
                    <a:pt x="19703" y="12000"/>
                    <a:pt x="19756" y="12800"/>
                    <a:pt x="19756" y="13600"/>
                  </a:cubicBezTo>
                  <a:cubicBezTo>
                    <a:pt x="19756" y="13600"/>
                    <a:pt x="19703" y="14400"/>
                    <a:pt x="19703" y="15200"/>
                  </a:cubicBezTo>
                  <a:cubicBezTo>
                    <a:pt x="19703" y="15200"/>
                    <a:pt x="19703" y="16000"/>
                    <a:pt x="19651" y="16000"/>
                  </a:cubicBezTo>
                  <a:cubicBezTo>
                    <a:pt x="19598" y="16800"/>
                    <a:pt x="19598" y="16800"/>
                    <a:pt x="19545" y="16800"/>
                  </a:cubicBezTo>
                  <a:cubicBezTo>
                    <a:pt x="19545" y="16800"/>
                    <a:pt x="19493" y="17600"/>
                    <a:pt x="19440" y="17600"/>
                  </a:cubicBezTo>
                  <a:close/>
                  <a:moveTo>
                    <a:pt x="20072" y="16800"/>
                  </a:moveTo>
                  <a:cubicBezTo>
                    <a:pt x="19967" y="16800"/>
                    <a:pt x="19967" y="16800"/>
                    <a:pt x="19967" y="16800"/>
                  </a:cubicBezTo>
                  <a:cubicBezTo>
                    <a:pt x="19967" y="4800"/>
                    <a:pt x="19967" y="4800"/>
                    <a:pt x="19967" y="4800"/>
                  </a:cubicBezTo>
                  <a:cubicBezTo>
                    <a:pt x="20072" y="4800"/>
                    <a:pt x="20072" y="4800"/>
                    <a:pt x="20072" y="4800"/>
                  </a:cubicBezTo>
                  <a:cubicBezTo>
                    <a:pt x="20072" y="16800"/>
                    <a:pt x="20072" y="16800"/>
                    <a:pt x="20072" y="16800"/>
                  </a:cubicBezTo>
                  <a:close/>
                  <a:moveTo>
                    <a:pt x="20072" y="2400"/>
                  </a:moveTo>
                  <a:cubicBezTo>
                    <a:pt x="19967" y="2400"/>
                    <a:pt x="19967" y="2400"/>
                    <a:pt x="19967" y="2400"/>
                  </a:cubicBezTo>
                  <a:cubicBezTo>
                    <a:pt x="19967" y="800"/>
                    <a:pt x="19967" y="800"/>
                    <a:pt x="19967" y="800"/>
                  </a:cubicBezTo>
                  <a:cubicBezTo>
                    <a:pt x="20072" y="800"/>
                    <a:pt x="20072" y="800"/>
                    <a:pt x="20072" y="800"/>
                  </a:cubicBezTo>
                  <a:cubicBezTo>
                    <a:pt x="20072" y="2400"/>
                    <a:pt x="20072" y="2400"/>
                    <a:pt x="20072" y="2400"/>
                  </a:cubicBezTo>
                  <a:close/>
                  <a:moveTo>
                    <a:pt x="20599" y="17600"/>
                  </a:moveTo>
                  <a:cubicBezTo>
                    <a:pt x="20546" y="17600"/>
                    <a:pt x="20494" y="16800"/>
                    <a:pt x="20441" y="16000"/>
                  </a:cubicBezTo>
                  <a:cubicBezTo>
                    <a:pt x="20388" y="16000"/>
                    <a:pt x="20388" y="14400"/>
                    <a:pt x="20388" y="13600"/>
                  </a:cubicBezTo>
                  <a:cubicBezTo>
                    <a:pt x="20388" y="6400"/>
                    <a:pt x="20388" y="6400"/>
                    <a:pt x="20388" y="6400"/>
                  </a:cubicBezTo>
                  <a:cubicBezTo>
                    <a:pt x="20283" y="6400"/>
                    <a:pt x="20283" y="6400"/>
                    <a:pt x="20283" y="6400"/>
                  </a:cubicBezTo>
                  <a:cubicBezTo>
                    <a:pt x="20283" y="4800"/>
                    <a:pt x="20283" y="4800"/>
                    <a:pt x="20283" y="4800"/>
                  </a:cubicBezTo>
                  <a:cubicBezTo>
                    <a:pt x="20388" y="4800"/>
                    <a:pt x="20388" y="4800"/>
                    <a:pt x="20388" y="4800"/>
                  </a:cubicBezTo>
                  <a:cubicBezTo>
                    <a:pt x="20388" y="1600"/>
                    <a:pt x="20388" y="1600"/>
                    <a:pt x="20388" y="1600"/>
                  </a:cubicBezTo>
                  <a:cubicBezTo>
                    <a:pt x="20546" y="1600"/>
                    <a:pt x="20546" y="1600"/>
                    <a:pt x="20546" y="1600"/>
                  </a:cubicBezTo>
                  <a:cubicBezTo>
                    <a:pt x="20546" y="4800"/>
                    <a:pt x="20546" y="4800"/>
                    <a:pt x="20546" y="4800"/>
                  </a:cubicBezTo>
                  <a:cubicBezTo>
                    <a:pt x="20757" y="4800"/>
                    <a:pt x="20757" y="4800"/>
                    <a:pt x="20757" y="4800"/>
                  </a:cubicBezTo>
                  <a:cubicBezTo>
                    <a:pt x="20757" y="6400"/>
                    <a:pt x="20757" y="6400"/>
                    <a:pt x="20757" y="6400"/>
                  </a:cubicBezTo>
                  <a:cubicBezTo>
                    <a:pt x="20546" y="6400"/>
                    <a:pt x="20546" y="6400"/>
                    <a:pt x="20546" y="6400"/>
                  </a:cubicBezTo>
                  <a:cubicBezTo>
                    <a:pt x="20546" y="12000"/>
                    <a:pt x="20546" y="12000"/>
                    <a:pt x="20546" y="12000"/>
                  </a:cubicBezTo>
                  <a:cubicBezTo>
                    <a:pt x="20546" y="12800"/>
                    <a:pt x="20546" y="13600"/>
                    <a:pt x="20546" y="13600"/>
                  </a:cubicBezTo>
                  <a:cubicBezTo>
                    <a:pt x="20546" y="14400"/>
                    <a:pt x="20546" y="14400"/>
                    <a:pt x="20546" y="14400"/>
                  </a:cubicBezTo>
                  <a:cubicBezTo>
                    <a:pt x="20546" y="15200"/>
                    <a:pt x="20546" y="15200"/>
                    <a:pt x="20599" y="15200"/>
                  </a:cubicBezTo>
                  <a:cubicBezTo>
                    <a:pt x="20599" y="15200"/>
                    <a:pt x="20599" y="15200"/>
                    <a:pt x="20652" y="15200"/>
                  </a:cubicBezTo>
                  <a:cubicBezTo>
                    <a:pt x="20652" y="15200"/>
                    <a:pt x="20704" y="15200"/>
                    <a:pt x="20704" y="15200"/>
                  </a:cubicBezTo>
                  <a:cubicBezTo>
                    <a:pt x="20757" y="15200"/>
                    <a:pt x="20757" y="15200"/>
                    <a:pt x="20757" y="15200"/>
                  </a:cubicBezTo>
                  <a:cubicBezTo>
                    <a:pt x="20757" y="15200"/>
                    <a:pt x="20757" y="15200"/>
                    <a:pt x="20757" y="15200"/>
                  </a:cubicBezTo>
                  <a:cubicBezTo>
                    <a:pt x="20757" y="16800"/>
                    <a:pt x="20757" y="16800"/>
                    <a:pt x="20757" y="16800"/>
                  </a:cubicBezTo>
                  <a:cubicBezTo>
                    <a:pt x="20757" y="16800"/>
                    <a:pt x="20704" y="16800"/>
                    <a:pt x="20704" y="16800"/>
                  </a:cubicBezTo>
                  <a:cubicBezTo>
                    <a:pt x="20652" y="16800"/>
                    <a:pt x="20652" y="17600"/>
                    <a:pt x="20599" y="17600"/>
                  </a:cubicBezTo>
                  <a:close/>
                  <a:moveTo>
                    <a:pt x="21600" y="4800"/>
                  </a:moveTo>
                  <a:cubicBezTo>
                    <a:pt x="21126" y="21600"/>
                    <a:pt x="21126" y="21600"/>
                    <a:pt x="21126" y="21600"/>
                  </a:cubicBezTo>
                  <a:cubicBezTo>
                    <a:pt x="21020" y="21600"/>
                    <a:pt x="21020" y="21600"/>
                    <a:pt x="21020" y="21600"/>
                  </a:cubicBezTo>
                  <a:cubicBezTo>
                    <a:pt x="21126" y="16000"/>
                    <a:pt x="21126" y="16000"/>
                    <a:pt x="21126" y="16000"/>
                  </a:cubicBezTo>
                  <a:cubicBezTo>
                    <a:pt x="20862" y="4800"/>
                    <a:pt x="20862" y="4800"/>
                    <a:pt x="20862" y="4800"/>
                  </a:cubicBezTo>
                  <a:cubicBezTo>
                    <a:pt x="21020" y="4800"/>
                    <a:pt x="21020" y="4800"/>
                    <a:pt x="21020" y="4800"/>
                  </a:cubicBezTo>
                  <a:cubicBezTo>
                    <a:pt x="21231" y="13600"/>
                    <a:pt x="21231" y="13600"/>
                    <a:pt x="21231" y="13600"/>
                  </a:cubicBezTo>
                  <a:cubicBezTo>
                    <a:pt x="21442" y="4800"/>
                    <a:pt x="21442" y="4800"/>
                    <a:pt x="21442" y="4800"/>
                  </a:cubicBezTo>
                  <a:lnTo>
                    <a:pt x="21600" y="4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19" name="is1iďê"/>
            <p:cNvSpPr/>
            <p:nvPr/>
          </p:nvSpPr>
          <p:spPr>
            <a:xfrm>
              <a:off x="1358917" y="102544"/>
              <a:ext cx="180079" cy="190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cubicBezTo>
                    <a:pt x="17550" y="0"/>
                    <a:pt x="17550" y="645"/>
                    <a:pt x="18225" y="1290"/>
                  </a:cubicBezTo>
                  <a:cubicBezTo>
                    <a:pt x="18225" y="1612"/>
                    <a:pt x="18225" y="1934"/>
                    <a:pt x="18225" y="2257"/>
                  </a:cubicBezTo>
                  <a:cubicBezTo>
                    <a:pt x="18225" y="2579"/>
                    <a:pt x="17888" y="2901"/>
                    <a:pt x="17550" y="3224"/>
                  </a:cubicBezTo>
                  <a:cubicBezTo>
                    <a:pt x="17213" y="3869"/>
                    <a:pt x="17213" y="4191"/>
                    <a:pt x="16875" y="4836"/>
                  </a:cubicBezTo>
                  <a:cubicBezTo>
                    <a:pt x="16538" y="5481"/>
                    <a:pt x="16200" y="6125"/>
                    <a:pt x="15863" y="6770"/>
                  </a:cubicBezTo>
                  <a:cubicBezTo>
                    <a:pt x="16538" y="6770"/>
                    <a:pt x="16875" y="6770"/>
                    <a:pt x="17213" y="6770"/>
                  </a:cubicBezTo>
                  <a:cubicBezTo>
                    <a:pt x="17213" y="6448"/>
                    <a:pt x="17213" y="6448"/>
                    <a:pt x="17213" y="6448"/>
                  </a:cubicBezTo>
                  <a:cubicBezTo>
                    <a:pt x="18225" y="6448"/>
                    <a:pt x="19238" y="6448"/>
                    <a:pt x="20250" y="6448"/>
                  </a:cubicBezTo>
                  <a:cubicBezTo>
                    <a:pt x="20250" y="6770"/>
                    <a:pt x="20250" y="6770"/>
                    <a:pt x="20250" y="7093"/>
                  </a:cubicBezTo>
                  <a:cubicBezTo>
                    <a:pt x="19913" y="7093"/>
                    <a:pt x="19913" y="7415"/>
                    <a:pt x="19575" y="7737"/>
                  </a:cubicBezTo>
                  <a:cubicBezTo>
                    <a:pt x="18900" y="8060"/>
                    <a:pt x="17888" y="8382"/>
                    <a:pt x="17213" y="8704"/>
                  </a:cubicBezTo>
                  <a:cubicBezTo>
                    <a:pt x="16538" y="9027"/>
                    <a:pt x="15863" y="9027"/>
                    <a:pt x="15188" y="9349"/>
                  </a:cubicBezTo>
                  <a:cubicBezTo>
                    <a:pt x="14513" y="9672"/>
                    <a:pt x="12825" y="12251"/>
                    <a:pt x="12488" y="12896"/>
                  </a:cubicBezTo>
                  <a:cubicBezTo>
                    <a:pt x="14175" y="13863"/>
                    <a:pt x="15525" y="15475"/>
                    <a:pt x="17550" y="16442"/>
                  </a:cubicBezTo>
                  <a:cubicBezTo>
                    <a:pt x="18563" y="16764"/>
                    <a:pt x="20250" y="16764"/>
                    <a:pt x="21600" y="16764"/>
                  </a:cubicBezTo>
                  <a:cubicBezTo>
                    <a:pt x="21600" y="16764"/>
                    <a:pt x="21600" y="16764"/>
                    <a:pt x="21600" y="17087"/>
                  </a:cubicBezTo>
                  <a:cubicBezTo>
                    <a:pt x="21600" y="17087"/>
                    <a:pt x="21600" y="17087"/>
                    <a:pt x="21600" y="17409"/>
                  </a:cubicBezTo>
                  <a:cubicBezTo>
                    <a:pt x="20925" y="17409"/>
                    <a:pt x="19913" y="17731"/>
                    <a:pt x="19575" y="18054"/>
                  </a:cubicBezTo>
                  <a:cubicBezTo>
                    <a:pt x="19238" y="18376"/>
                    <a:pt x="19238" y="18699"/>
                    <a:pt x="18900" y="19021"/>
                  </a:cubicBezTo>
                  <a:cubicBezTo>
                    <a:pt x="18563" y="19343"/>
                    <a:pt x="17550" y="19343"/>
                    <a:pt x="16875" y="19343"/>
                  </a:cubicBezTo>
                  <a:cubicBezTo>
                    <a:pt x="16538" y="18699"/>
                    <a:pt x="15525" y="18699"/>
                    <a:pt x="15188" y="18054"/>
                  </a:cubicBezTo>
                  <a:cubicBezTo>
                    <a:pt x="14850" y="17409"/>
                    <a:pt x="14513" y="16442"/>
                    <a:pt x="13838" y="15797"/>
                  </a:cubicBezTo>
                  <a:cubicBezTo>
                    <a:pt x="13838" y="15152"/>
                    <a:pt x="13163" y="14830"/>
                    <a:pt x="12825" y="14507"/>
                  </a:cubicBezTo>
                  <a:cubicBezTo>
                    <a:pt x="12825" y="14185"/>
                    <a:pt x="12488" y="13540"/>
                    <a:pt x="11812" y="13540"/>
                  </a:cubicBezTo>
                  <a:cubicBezTo>
                    <a:pt x="11475" y="14507"/>
                    <a:pt x="10463" y="15152"/>
                    <a:pt x="9788" y="15797"/>
                  </a:cubicBezTo>
                  <a:cubicBezTo>
                    <a:pt x="8438" y="17731"/>
                    <a:pt x="6750" y="18699"/>
                    <a:pt x="4725" y="19666"/>
                  </a:cubicBezTo>
                  <a:cubicBezTo>
                    <a:pt x="3375" y="20633"/>
                    <a:pt x="2025" y="21600"/>
                    <a:pt x="0" y="21600"/>
                  </a:cubicBezTo>
                  <a:cubicBezTo>
                    <a:pt x="0" y="21600"/>
                    <a:pt x="0" y="21600"/>
                    <a:pt x="0" y="21278"/>
                  </a:cubicBezTo>
                  <a:cubicBezTo>
                    <a:pt x="1350" y="20955"/>
                    <a:pt x="2025" y="19988"/>
                    <a:pt x="3038" y="19343"/>
                  </a:cubicBezTo>
                  <a:cubicBezTo>
                    <a:pt x="5400" y="17731"/>
                    <a:pt x="7425" y="15475"/>
                    <a:pt x="9113" y="12896"/>
                  </a:cubicBezTo>
                  <a:cubicBezTo>
                    <a:pt x="9788" y="11928"/>
                    <a:pt x="10800" y="10961"/>
                    <a:pt x="11137" y="9994"/>
                  </a:cubicBezTo>
                  <a:cubicBezTo>
                    <a:pt x="10125" y="9672"/>
                    <a:pt x="8438" y="8382"/>
                    <a:pt x="8438" y="7415"/>
                  </a:cubicBezTo>
                  <a:cubicBezTo>
                    <a:pt x="8438" y="7415"/>
                    <a:pt x="8775" y="7415"/>
                    <a:pt x="8775" y="7415"/>
                  </a:cubicBezTo>
                  <a:cubicBezTo>
                    <a:pt x="9788" y="8060"/>
                    <a:pt x="11475" y="7737"/>
                    <a:pt x="12825" y="7415"/>
                  </a:cubicBezTo>
                  <a:cubicBezTo>
                    <a:pt x="13163" y="6770"/>
                    <a:pt x="13838" y="6125"/>
                    <a:pt x="14175" y="5158"/>
                  </a:cubicBezTo>
                  <a:cubicBezTo>
                    <a:pt x="14513" y="4513"/>
                    <a:pt x="14850" y="3869"/>
                    <a:pt x="15188" y="3224"/>
                  </a:cubicBezTo>
                  <a:cubicBezTo>
                    <a:pt x="15525" y="2257"/>
                    <a:pt x="16200" y="1290"/>
                    <a:pt x="16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0" name="íşľîḑe"/>
            <p:cNvSpPr/>
            <p:nvPr/>
          </p:nvSpPr>
          <p:spPr>
            <a:xfrm>
              <a:off x="1038779" y="96708"/>
              <a:ext cx="90040" cy="45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50" y="0"/>
                  </a:moveTo>
                  <a:cubicBezTo>
                    <a:pt x="6075" y="0"/>
                    <a:pt x="10800" y="2700"/>
                    <a:pt x="11475" y="5400"/>
                  </a:cubicBezTo>
                  <a:cubicBezTo>
                    <a:pt x="12150" y="6750"/>
                    <a:pt x="12150" y="9450"/>
                    <a:pt x="12150" y="10800"/>
                  </a:cubicBezTo>
                  <a:cubicBezTo>
                    <a:pt x="12825" y="10800"/>
                    <a:pt x="15525" y="9450"/>
                    <a:pt x="16200" y="9450"/>
                  </a:cubicBezTo>
                  <a:cubicBezTo>
                    <a:pt x="16200" y="8100"/>
                    <a:pt x="16200" y="8100"/>
                    <a:pt x="16875" y="6750"/>
                  </a:cubicBezTo>
                  <a:cubicBezTo>
                    <a:pt x="16875" y="6750"/>
                    <a:pt x="20250" y="8100"/>
                    <a:pt x="20925" y="8100"/>
                  </a:cubicBezTo>
                  <a:cubicBezTo>
                    <a:pt x="21600" y="8100"/>
                    <a:pt x="21600" y="9450"/>
                    <a:pt x="21600" y="10800"/>
                  </a:cubicBezTo>
                  <a:cubicBezTo>
                    <a:pt x="21600" y="10800"/>
                    <a:pt x="21600" y="12150"/>
                    <a:pt x="20925" y="12150"/>
                  </a:cubicBezTo>
                  <a:cubicBezTo>
                    <a:pt x="16875" y="13500"/>
                    <a:pt x="14175" y="20250"/>
                    <a:pt x="9450" y="20250"/>
                  </a:cubicBezTo>
                  <a:cubicBezTo>
                    <a:pt x="9450" y="20250"/>
                    <a:pt x="9450" y="20250"/>
                    <a:pt x="9450" y="18900"/>
                  </a:cubicBezTo>
                  <a:cubicBezTo>
                    <a:pt x="10125" y="18900"/>
                    <a:pt x="10125" y="17550"/>
                    <a:pt x="10800" y="17550"/>
                  </a:cubicBezTo>
                  <a:cubicBezTo>
                    <a:pt x="10800" y="17550"/>
                    <a:pt x="10800" y="17550"/>
                    <a:pt x="10800" y="17550"/>
                  </a:cubicBezTo>
                  <a:cubicBezTo>
                    <a:pt x="10800" y="17550"/>
                    <a:pt x="10125" y="17550"/>
                    <a:pt x="10125" y="17550"/>
                  </a:cubicBezTo>
                  <a:cubicBezTo>
                    <a:pt x="9450" y="17550"/>
                    <a:pt x="9450" y="17550"/>
                    <a:pt x="8775" y="18900"/>
                  </a:cubicBezTo>
                  <a:cubicBezTo>
                    <a:pt x="6075" y="20250"/>
                    <a:pt x="3375" y="21600"/>
                    <a:pt x="0" y="21600"/>
                  </a:cubicBezTo>
                  <a:cubicBezTo>
                    <a:pt x="0" y="21600"/>
                    <a:pt x="0" y="20250"/>
                    <a:pt x="0" y="20250"/>
                  </a:cubicBezTo>
                  <a:cubicBezTo>
                    <a:pt x="2700" y="20250"/>
                    <a:pt x="6075" y="14850"/>
                    <a:pt x="6075" y="8100"/>
                  </a:cubicBezTo>
                  <a:cubicBezTo>
                    <a:pt x="5400" y="8100"/>
                    <a:pt x="4050" y="0"/>
                    <a:pt x="405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1" name="íś1îḓê"/>
            <p:cNvSpPr/>
            <p:nvPr/>
          </p:nvSpPr>
          <p:spPr>
            <a:xfrm>
              <a:off x="1022105" y="153138"/>
              <a:ext cx="84204" cy="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68" extrusionOk="0">
                  <a:moveTo>
                    <a:pt x="15120" y="9147"/>
                  </a:moveTo>
                  <a:cubicBezTo>
                    <a:pt x="15120" y="6606"/>
                    <a:pt x="16560" y="4064"/>
                    <a:pt x="15840" y="2794"/>
                  </a:cubicBezTo>
                  <a:cubicBezTo>
                    <a:pt x="15840" y="2794"/>
                    <a:pt x="15840" y="2794"/>
                    <a:pt x="15840" y="2794"/>
                  </a:cubicBezTo>
                  <a:cubicBezTo>
                    <a:pt x="15120" y="2794"/>
                    <a:pt x="15120" y="2794"/>
                    <a:pt x="15120" y="2794"/>
                  </a:cubicBezTo>
                  <a:cubicBezTo>
                    <a:pt x="13680" y="4064"/>
                    <a:pt x="12960" y="7876"/>
                    <a:pt x="11520" y="10417"/>
                  </a:cubicBezTo>
                  <a:cubicBezTo>
                    <a:pt x="9360" y="12958"/>
                    <a:pt x="6480" y="14229"/>
                    <a:pt x="4320" y="15500"/>
                  </a:cubicBezTo>
                  <a:cubicBezTo>
                    <a:pt x="2880" y="16770"/>
                    <a:pt x="0" y="20582"/>
                    <a:pt x="0" y="15500"/>
                  </a:cubicBezTo>
                  <a:cubicBezTo>
                    <a:pt x="720" y="15500"/>
                    <a:pt x="720" y="14229"/>
                    <a:pt x="720" y="12958"/>
                  </a:cubicBezTo>
                  <a:cubicBezTo>
                    <a:pt x="1440" y="11688"/>
                    <a:pt x="2160" y="10417"/>
                    <a:pt x="2880" y="10417"/>
                  </a:cubicBezTo>
                  <a:cubicBezTo>
                    <a:pt x="4320" y="7876"/>
                    <a:pt x="6480" y="4064"/>
                    <a:pt x="7920" y="2794"/>
                  </a:cubicBezTo>
                  <a:cubicBezTo>
                    <a:pt x="7920" y="4064"/>
                    <a:pt x="7920" y="5335"/>
                    <a:pt x="7920" y="6606"/>
                  </a:cubicBezTo>
                  <a:cubicBezTo>
                    <a:pt x="7920" y="6606"/>
                    <a:pt x="7920" y="6606"/>
                    <a:pt x="7920" y="6606"/>
                  </a:cubicBezTo>
                  <a:cubicBezTo>
                    <a:pt x="9360" y="5335"/>
                    <a:pt x="10080" y="5335"/>
                    <a:pt x="10800" y="5335"/>
                  </a:cubicBezTo>
                  <a:cubicBezTo>
                    <a:pt x="12960" y="2794"/>
                    <a:pt x="15120" y="-1018"/>
                    <a:pt x="18000" y="253"/>
                  </a:cubicBezTo>
                  <a:cubicBezTo>
                    <a:pt x="18720" y="253"/>
                    <a:pt x="20160" y="1523"/>
                    <a:pt x="20880" y="1523"/>
                  </a:cubicBezTo>
                  <a:cubicBezTo>
                    <a:pt x="20880" y="2794"/>
                    <a:pt x="20880" y="2794"/>
                    <a:pt x="21600" y="2794"/>
                  </a:cubicBezTo>
                  <a:cubicBezTo>
                    <a:pt x="21600" y="5335"/>
                    <a:pt x="21600" y="7876"/>
                    <a:pt x="20160" y="7876"/>
                  </a:cubicBezTo>
                  <a:cubicBezTo>
                    <a:pt x="20160" y="9147"/>
                    <a:pt x="16560" y="9147"/>
                    <a:pt x="15120" y="91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2" name="ïSḻíḋê"/>
            <p:cNvSpPr/>
            <p:nvPr/>
          </p:nvSpPr>
          <p:spPr>
            <a:xfrm>
              <a:off x="985422" y="193416"/>
              <a:ext cx="157570" cy="102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8" extrusionOk="0">
                  <a:moveTo>
                    <a:pt x="11186" y="0"/>
                  </a:moveTo>
                  <a:cubicBezTo>
                    <a:pt x="11571" y="0"/>
                    <a:pt x="11571" y="0"/>
                    <a:pt x="11957" y="0"/>
                  </a:cubicBezTo>
                  <a:cubicBezTo>
                    <a:pt x="11957" y="584"/>
                    <a:pt x="12729" y="584"/>
                    <a:pt x="13114" y="1168"/>
                  </a:cubicBezTo>
                  <a:cubicBezTo>
                    <a:pt x="13500" y="2335"/>
                    <a:pt x="13500" y="2919"/>
                    <a:pt x="13886" y="3503"/>
                  </a:cubicBezTo>
                  <a:cubicBezTo>
                    <a:pt x="13886" y="4086"/>
                    <a:pt x="13886" y="5254"/>
                    <a:pt x="13500" y="5838"/>
                  </a:cubicBezTo>
                  <a:cubicBezTo>
                    <a:pt x="13114" y="6422"/>
                    <a:pt x="12729" y="6422"/>
                    <a:pt x="12729" y="7589"/>
                  </a:cubicBezTo>
                  <a:cubicBezTo>
                    <a:pt x="13114" y="8757"/>
                    <a:pt x="13500" y="9341"/>
                    <a:pt x="13886" y="9924"/>
                  </a:cubicBezTo>
                  <a:cubicBezTo>
                    <a:pt x="14657" y="12259"/>
                    <a:pt x="15814" y="14011"/>
                    <a:pt x="16971" y="15762"/>
                  </a:cubicBezTo>
                  <a:cubicBezTo>
                    <a:pt x="17357" y="16346"/>
                    <a:pt x="17743" y="16930"/>
                    <a:pt x="18129" y="17514"/>
                  </a:cubicBezTo>
                  <a:cubicBezTo>
                    <a:pt x="18900" y="18097"/>
                    <a:pt x="21600" y="18681"/>
                    <a:pt x="21600" y="19849"/>
                  </a:cubicBezTo>
                  <a:cubicBezTo>
                    <a:pt x="21214" y="19849"/>
                    <a:pt x="20829" y="20432"/>
                    <a:pt x="20443" y="20432"/>
                  </a:cubicBezTo>
                  <a:cubicBezTo>
                    <a:pt x="20057" y="20432"/>
                    <a:pt x="19671" y="20432"/>
                    <a:pt x="19286" y="20432"/>
                  </a:cubicBezTo>
                  <a:cubicBezTo>
                    <a:pt x="18514" y="20432"/>
                    <a:pt x="18129" y="21016"/>
                    <a:pt x="17743" y="21016"/>
                  </a:cubicBezTo>
                  <a:cubicBezTo>
                    <a:pt x="16586" y="21600"/>
                    <a:pt x="15814" y="21016"/>
                    <a:pt x="15043" y="20432"/>
                  </a:cubicBezTo>
                  <a:cubicBezTo>
                    <a:pt x="13500" y="18681"/>
                    <a:pt x="13500" y="18097"/>
                    <a:pt x="12729" y="15178"/>
                  </a:cubicBezTo>
                  <a:cubicBezTo>
                    <a:pt x="11957" y="13427"/>
                    <a:pt x="11571" y="11676"/>
                    <a:pt x="10800" y="9924"/>
                  </a:cubicBezTo>
                  <a:cubicBezTo>
                    <a:pt x="10800" y="9924"/>
                    <a:pt x="10800" y="9924"/>
                    <a:pt x="10800" y="9924"/>
                  </a:cubicBezTo>
                  <a:cubicBezTo>
                    <a:pt x="8871" y="14011"/>
                    <a:pt x="7329" y="15762"/>
                    <a:pt x="4629" y="18681"/>
                  </a:cubicBezTo>
                  <a:cubicBezTo>
                    <a:pt x="3471" y="19849"/>
                    <a:pt x="2314" y="21016"/>
                    <a:pt x="0" y="20432"/>
                  </a:cubicBezTo>
                  <a:cubicBezTo>
                    <a:pt x="0" y="20432"/>
                    <a:pt x="0" y="19849"/>
                    <a:pt x="0" y="19849"/>
                  </a:cubicBezTo>
                  <a:cubicBezTo>
                    <a:pt x="0" y="19849"/>
                    <a:pt x="0" y="19849"/>
                    <a:pt x="0" y="19849"/>
                  </a:cubicBezTo>
                  <a:cubicBezTo>
                    <a:pt x="386" y="19849"/>
                    <a:pt x="771" y="19849"/>
                    <a:pt x="1157" y="19849"/>
                  </a:cubicBezTo>
                  <a:cubicBezTo>
                    <a:pt x="1929" y="19265"/>
                    <a:pt x="2700" y="18681"/>
                    <a:pt x="3471" y="17514"/>
                  </a:cubicBezTo>
                  <a:cubicBezTo>
                    <a:pt x="4243" y="16930"/>
                    <a:pt x="5014" y="15178"/>
                    <a:pt x="5786" y="14011"/>
                  </a:cubicBezTo>
                  <a:cubicBezTo>
                    <a:pt x="6171" y="12843"/>
                    <a:pt x="6943" y="12259"/>
                    <a:pt x="7329" y="11092"/>
                  </a:cubicBezTo>
                  <a:cubicBezTo>
                    <a:pt x="8100" y="9341"/>
                    <a:pt x="8486" y="7589"/>
                    <a:pt x="9257" y="6422"/>
                  </a:cubicBezTo>
                  <a:cubicBezTo>
                    <a:pt x="8871" y="4086"/>
                    <a:pt x="6943" y="2335"/>
                    <a:pt x="6943" y="584"/>
                  </a:cubicBezTo>
                  <a:cubicBezTo>
                    <a:pt x="8100" y="584"/>
                    <a:pt x="9643" y="2919"/>
                    <a:pt x="10029" y="4086"/>
                  </a:cubicBezTo>
                  <a:cubicBezTo>
                    <a:pt x="10029" y="4086"/>
                    <a:pt x="10029" y="4086"/>
                    <a:pt x="10029" y="4086"/>
                  </a:cubicBezTo>
                  <a:cubicBezTo>
                    <a:pt x="10029" y="4086"/>
                    <a:pt x="10029" y="4086"/>
                    <a:pt x="10029" y="4086"/>
                  </a:cubicBezTo>
                  <a:cubicBezTo>
                    <a:pt x="10800" y="2919"/>
                    <a:pt x="11186" y="1168"/>
                    <a:pt x="111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3" name="ïSľíḋé"/>
            <p:cNvSpPr/>
            <p:nvPr/>
          </p:nvSpPr>
          <p:spPr>
            <a:xfrm>
              <a:off x="1218857" y="90872"/>
              <a:ext cx="97543" cy="70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1" y="21600"/>
                  </a:moveTo>
                  <a:cubicBezTo>
                    <a:pt x="10491" y="20736"/>
                    <a:pt x="10491" y="20736"/>
                    <a:pt x="10491" y="20736"/>
                  </a:cubicBezTo>
                  <a:cubicBezTo>
                    <a:pt x="11726" y="19872"/>
                    <a:pt x="12960" y="18144"/>
                    <a:pt x="13577" y="16416"/>
                  </a:cubicBezTo>
                  <a:cubicBezTo>
                    <a:pt x="13577" y="16416"/>
                    <a:pt x="13577" y="16416"/>
                    <a:pt x="13577" y="16416"/>
                  </a:cubicBezTo>
                  <a:cubicBezTo>
                    <a:pt x="12960" y="15552"/>
                    <a:pt x="12960" y="13824"/>
                    <a:pt x="12960" y="12960"/>
                  </a:cubicBezTo>
                  <a:cubicBezTo>
                    <a:pt x="14194" y="10368"/>
                    <a:pt x="15429" y="8640"/>
                    <a:pt x="16663" y="6912"/>
                  </a:cubicBezTo>
                  <a:cubicBezTo>
                    <a:pt x="16663" y="6912"/>
                    <a:pt x="16046" y="6912"/>
                    <a:pt x="16046" y="6912"/>
                  </a:cubicBezTo>
                  <a:cubicBezTo>
                    <a:pt x="15429" y="7776"/>
                    <a:pt x="14811" y="8640"/>
                    <a:pt x="13577" y="8640"/>
                  </a:cubicBezTo>
                  <a:cubicBezTo>
                    <a:pt x="12343" y="10368"/>
                    <a:pt x="11109" y="12960"/>
                    <a:pt x="9257" y="14688"/>
                  </a:cubicBezTo>
                  <a:cubicBezTo>
                    <a:pt x="8640" y="15552"/>
                    <a:pt x="8023" y="17280"/>
                    <a:pt x="6789" y="18144"/>
                  </a:cubicBezTo>
                  <a:cubicBezTo>
                    <a:pt x="5554" y="19008"/>
                    <a:pt x="0" y="19872"/>
                    <a:pt x="0" y="17280"/>
                  </a:cubicBezTo>
                  <a:cubicBezTo>
                    <a:pt x="2469" y="16416"/>
                    <a:pt x="3703" y="13824"/>
                    <a:pt x="6171" y="11232"/>
                  </a:cubicBezTo>
                  <a:cubicBezTo>
                    <a:pt x="8640" y="8640"/>
                    <a:pt x="11109" y="6912"/>
                    <a:pt x="13577" y="4320"/>
                  </a:cubicBezTo>
                  <a:cubicBezTo>
                    <a:pt x="14194" y="4320"/>
                    <a:pt x="14811" y="3456"/>
                    <a:pt x="14811" y="2592"/>
                  </a:cubicBezTo>
                  <a:cubicBezTo>
                    <a:pt x="16046" y="2592"/>
                    <a:pt x="16663" y="2592"/>
                    <a:pt x="17280" y="1728"/>
                  </a:cubicBezTo>
                  <a:cubicBezTo>
                    <a:pt x="17280" y="864"/>
                    <a:pt x="17897" y="864"/>
                    <a:pt x="17897" y="0"/>
                  </a:cubicBezTo>
                  <a:cubicBezTo>
                    <a:pt x="19131" y="0"/>
                    <a:pt x="19749" y="0"/>
                    <a:pt x="20983" y="0"/>
                  </a:cubicBezTo>
                  <a:cubicBezTo>
                    <a:pt x="20983" y="0"/>
                    <a:pt x="20983" y="0"/>
                    <a:pt x="20983" y="0"/>
                  </a:cubicBezTo>
                  <a:cubicBezTo>
                    <a:pt x="21600" y="864"/>
                    <a:pt x="21600" y="1728"/>
                    <a:pt x="21600" y="3456"/>
                  </a:cubicBezTo>
                  <a:cubicBezTo>
                    <a:pt x="20983" y="4320"/>
                    <a:pt x="20983" y="5184"/>
                    <a:pt x="20366" y="6048"/>
                  </a:cubicBezTo>
                  <a:cubicBezTo>
                    <a:pt x="19749" y="6912"/>
                    <a:pt x="19131" y="7776"/>
                    <a:pt x="19131" y="7776"/>
                  </a:cubicBezTo>
                  <a:cubicBezTo>
                    <a:pt x="17897" y="9504"/>
                    <a:pt x="17280" y="11232"/>
                    <a:pt x="16046" y="12960"/>
                  </a:cubicBezTo>
                  <a:cubicBezTo>
                    <a:pt x="16046" y="12960"/>
                    <a:pt x="16046" y="12960"/>
                    <a:pt x="16046" y="12960"/>
                  </a:cubicBezTo>
                  <a:cubicBezTo>
                    <a:pt x="16663" y="13824"/>
                    <a:pt x="17280" y="14688"/>
                    <a:pt x="17897" y="15552"/>
                  </a:cubicBezTo>
                  <a:cubicBezTo>
                    <a:pt x="17897" y="15552"/>
                    <a:pt x="17897" y="16416"/>
                    <a:pt x="17897" y="16416"/>
                  </a:cubicBezTo>
                  <a:cubicBezTo>
                    <a:pt x="16663" y="19008"/>
                    <a:pt x="13577" y="21600"/>
                    <a:pt x="1049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4" name="íS1iḍê"/>
            <p:cNvSpPr/>
            <p:nvPr/>
          </p:nvSpPr>
          <p:spPr>
            <a:xfrm>
              <a:off x="1198848" y="198419"/>
              <a:ext cx="22511" cy="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0"/>
                    <a:pt x="21600" y="9818"/>
                    <a:pt x="21600" y="19636"/>
                  </a:cubicBezTo>
                  <a:cubicBezTo>
                    <a:pt x="18900" y="19636"/>
                    <a:pt x="16200" y="21600"/>
                    <a:pt x="10800" y="21600"/>
                  </a:cubicBezTo>
                  <a:cubicBezTo>
                    <a:pt x="10800" y="19636"/>
                    <a:pt x="8100" y="19636"/>
                    <a:pt x="5400" y="19636"/>
                  </a:cubicBezTo>
                  <a:cubicBezTo>
                    <a:pt x="5400" y="17673"/>
                    <a:pt x="5400" y="17673"/>
                    <a:pt x="5400" y="15709"/>
                  </a:cubicBezTo>
                  <a:cubicBezTo>
                    <a:pt x="2700" y="11782"/>
                    <a:pt x="0" y="785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5" name="iṣlíḓe"/>
            <p:cNvSpPr/>
            <p:nvPr/>
          </p:nvSpPr>
          <p:spPr>
            <a:xfrm>
              <a:off x="1209686" y="244271"/>
              <a:ext cx="14174" cy="20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0"/>
                    <a:pt x="4320" y="0"/>
                    <a:pt x="4320" y="0"/>
                  </a:cubicBezTo>
                  <a:cubicBezTo>
                    <a:pt x="12960" y="6171"/>
                    <a:pt x="21600" y="6171"/>
                    <a:pt x="21600" y="18514"/>
                  </a:cubicBezTo>
                  <a:cubicBezTo>
                    <a:pt x="17280" y="18514"/>
                    <a:pt x="17280" y="18514"/>
                    <a:pt x="12960" y="21600"/>
                  </a:cubicBezTo>
                  <a:cubicBezTo>
                    <a:pt x="8640" y="21600"/>
                    <a:pt x="8640" y="21600"/>
                    <a:pt x="4320" y="18514"/>
                  </a:cubicBezTo>
                  <a:cubicBezTo>
                    <a:pt x="4320" y="18514"/>
                    <a:pt x="4320" y="18514"/>
                    <a:pt x="4320" y="15429"/>
                  </a:cubicBezTo>
                  <a:cubicBezTo>
                    <a:pt x="8640" y="9257"/>
                    <a:pt x="0" y="308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6" name="ïsḻïďe"/>
            <p:cNvSpPr/>
            <p:nvPr/>
          </p:nvSpPr>
          <p:spPr>
            <a:xfrm>
              <a:off x="1182174" y="258445"/>
              <a:ext cx="140062" cy="50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3" extrusionOk="0">
                  <a:moveTo>
                    <a:pt x="0" y="0"/>
                  </a:moveTo>
                  <a:cubicBezTo>
                    <a:pt x="1296" y="0"/>
                    <a:pt x="3024" y="1137"/>
                    <a:pt x="3888" y="2274"/>
                  </a:cubicBezTo>
                  <a:cubicBezTo>
                    <a:pt x="5184" y="3411"/>
                    <a:pt x="6480" y="3411"/>
                    <a:pt x="7776" y="4547"/>
                  </a:cubicBezTo>
                  <a:cubicBezTo>
                    <a:pt x="10368" y="6821"/>
                    <a:pt x="12960" y="9095"/>
                    <a:pt x="15984" y="11368"/>
                  </a:cubicBezTo>
                  <a:cubicBezTo>
                    <a:pt x="17280" y="12505"/>
                    <a:pt x="19872" y="10232"/>
                    <a:pt x="21600" y="10232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600" y="12505"/>
                    <a:pt x="21600" y="11368"/>
                    <a:pt x="21600" y="12505"/>
                  </a:cubicBezTo>
                  <a:cubicBezTo>
                    <a:pt x="21168" y="12505"/>
                    <a:pt x="20736" y="13642"/>
                    <a:pt x="19872" y="14779"/>
                  </a:cubicBezTo>
                  <a:cubicBezTo>
                    <a:pt x="19440" y="15916"/>
                    <a:pt x="18576" y="15916"/>
                    <a:pt x="18144" y="15916"/>
                  </a:cubicBezTo>
                  <a:cubicBezTo>
                    <a:pt x="17712" y="17053"/>
                    <a:pt x="16416" y="20463"/>
                    <a:pt x="16416" y="20463"/>
                  </a:cubicBezTo>
                  <a:cubicBezTo>
                    <a:pt x="13392" y="21600"/>
                    <a:pt x="12528" y="17053"/>
                    <a:pt x="10800" y="14779"/>
                  </a:cubicBezTo>
                  <a:cubicBezTo>
                    <a:pt x="9072" y="11368"/>
                    <a:pt x="6912" y="9095"/>
                    <a:pt x="4752" y="6821"/>
                  </a:cubicBezTo>
                  <a:cubicBezTo>
                    <a:pt x="3024" y="4547"/>
                    <a:pt x="432" y="454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7" name="ïsļïde"/>
            <p:cNvSpPr/>
            <p:nvPr/>
          </p:nvSpPr>
          <p:spPr>
            <a:xfrm>
              <a:off x="1226098" y="157412"/>
              <a:ext cx="83314" cy="109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6" h="20836" extrusionOk="0">
                  <a:moveTo>
                    <a:pt x="4188" y="6256"/>
                  </a:moveTo>
                  <a:cubicBezTo>
                    <a:pt x="4188" y="7336"/>
                    <a:pt x="4188" y="7876"/>
                    <a:pt x="4188" y="8416"/>
                  </a:cubicBezTo>
                  <a:cubicBezTo>
                    <a:pt x="4188" y="8416"/>
                    <a:pt x="4188" y="8416"/>
                    <a:pt x="4188" y="8416"/>
                  </a:cubicBezTo>
                  <a:cubicBezTo>
                    <a:pt x="4863" y="7876"/>
                    <a:pt x="6213" y="6256"/>
                    <a:pt x="6888" y="5716"/>
                  </a:cubicBezTo>
                  <a:cubicBezTo>
                    <a:pt x="8238" y="4096"/>
                    <a:pt x="10938" y="1936"/>
                    <a:pt x="12963" y="856"/>
                  </a:cubicBezTo>
                  <a:cubicBezTo>
                    <a:pt x="14313" y="316"/>
                    <a:pt x="18363" y="-764"/>
                    <a:pt x="19713" y="856"/>
                  </a:cubicBezTo>
                  <a:cubicBezTo>
                    <a:pt x="21063" y="2476"/>
                    <a:pt x="17013" y="4636"/>
                    <a:pt x="16338" y="8956"/>
                  </a:cubicBezTo>
                  <a:cubicBezTo>
                    <a:pt x="16338" y="10036"/>
                    <a:pt x="16338" y="10576"/>
                    <a:pt x="16338" y="11116"/>
                  </a:cubicBezTo>
                  <a:cubicBezTo>
                    <a:pt x="15663" y="12736"/>
                    <a:pt x="15663" y="14896"/>
                    <a:pt x="14988" y="16516"/>
                  </a:cubicBezTo>
                  <a:cubicBezTo>
                    <a:pt x="14313" y="18136"/>
                    <a:pt x="14988" y="20836"/>
                    <a:pt x="12963" y="20836"/>
                  </a:cubicBezTo>
                  <a:cubicBezTo>
                    <a:pt x="12288" y="20836"/>
                    <a:pt x="11613" y="20836"/>
                    <a:pt x="11613" y="20296"/>
                  </a:cubicBezTo>
                  <a:cubicBezTo>
                    <a:pt x="10938" y="19756"/>
                    <a:pt x="10938" y="19216"/>
                    <a:pt x="9588" y="18676"/>
                  </a:cubicBezTo>
                  <a:cubicBezTo>
                    <a:pt x="9588" y="19756"/>
                    <a:pt x="8913" y="19756"/>
                    <a:pt x="7563" y="19756"/>
                  </a:cubicBezTo>
                  <a:cubicBezTo>
                    <a:pt x="7563" y="19756"/>
                    <a:pt x="6888" y="19756"/>
                    <a:pt x="6888" y="19216"/>
                  </a:cubicBezTo>
                  <a:cubicBezTo>
                    <a:pt x="8238" y="18136"/>
                    <a:pt x="7563" y="15976"/>
                    <a:pt x="7563" y="14356"/>
                  </a:cubicBezTo>
                  <a:cubicBezTo>
                    <a:pt x="7563" y="14356"/>
                    <a:pt x="7563" y="14356"/>
                    <a:pt x="7563" y="14356"/>
                  </a:cubicBezTo>
                  <a:cubicBezTo>
                    <a:pt x="6888" y="14896"/>
                    <a:pt x="5538" y="14356"/>
                    <a:pt x="5538" y="14356"/>
                  </a:cubicBezTo>
                  <a:cubicBezTo>
                    <a:pt x="5538" y="13816"/>
                    <a:pt x="4863" y="13816"/>
                    <a:pt x="4863" y="13276"/>
                  </a:cubicBezTo>
                  <a:cubicBezTo>
                    <a:pt x="5538" y="12736"/>
                    <a:pt x="7563" y="9496"/>
                    <a:pt x="7563" y="8956"/>
                  </a:cubicBezTo>
                  <a:cubicBezTo>
                    <a:pt x="6888" y="8416"/>
                    <a:pt x="6888" y="8416"/>
                    <a:pt x="7563" y="8416"/>
                  </a:cubicBezTo>
                  <a:cubicBezTo>
                    <a:pt x="8238" y="7876"/>
                    <a:pt x="8913" y="7336"/>
                    <a:pt x="8913" y="6256"/>
                  </a:cubicBezTo>
                  <a:cubicBezTo>
                    <a:pt x="8913" y="6256"/>
                    <a:pt x="8913" y="6256"/>
                    <a:pt x="8238" y="6256"/>
                  </a:cubicBezTo>
                  <a:cubicBezTo>
                    <a:pt x="6888" y="8416"/>
                    <a:pt x="4863" y="10036"/>
                    <a:pt x="4188" y="12736"/>
                  </a:cubicBezTo>
                  <a:cubicBezTo>
                    <a:pt x="3513" y="14356"/>
                    <a:pt x="5538" y="15976"/>
                    <a:pt x="4188" y="17596"/>
                  </a:cubicBezTo>
                  <a:cubicBezTo>
                    <a:pt x="3513" y="17596"/>
                    <a:pt x="2838" y="17596"/>
                    <a:pt x="2163" y="17596"/>
                  </a:cubicBezTo>
                  <a:cubicBezTo>
                    <a:pt x="1488" y="17056"/>
                    <a:pt x="813" y="16516"/>
                    <a:pt x="138" y="15436"/>
                  </a:cubicBezTo>
                  <a:cubicBezTo>
                    <a:pt x="-537" y="13816"/>
                    <a:pt x="1488" y="11116"/>
                    <a:pt x="1488" y="9496"/>
                  </a:cubicBezTo>
                  <a:cubicBezTo>
                    <a:pt x="2163" y="8416"/>
                    <a:pt x="2163" y="6796"/>
                    <a:pt x="4188" y="6256"/>
                  </a:cubicBezTo>
                  <a:close/>
                  <a:moveTo>
                    <a:pt x="14988" y="1936"/>
                  </a:moveTo>
                  <a:cubicBezTo>
                    <a:pt x="14313" y="1936"/>
                    <a:pt x="13638" y="2476"/>
                    <a:pt x="12963" y="2476"/>
                  </a:cubicBezTo>
                  <a:cubicBezTo>
                    <a:pt x="12288" y="3016"/>
                    <a:pt x="10938" y="4096"/>
                    <a:pt x="9588" y="5176"/>
                  </a:cubicBezTo>
                  <a:cubicBezTo>
                    <a:pt x="9588" y="5176"/>
                    <a:pt x="9588" y="5176"/>
                    <a:pt x="9588" y="5176"/>
                  </a:cubicBezTo>
                  <a:cubicBezTo>
                    <a:pt x="10938" y="5716"/>
                    <a:pt x="10938" y="7876"/>
                    <a:pt x="10938" y="8956"/>
                  </a:cubicBezTo>
                  <a:cubicBezTo>
                    <a:pt x="12963" y="8956"/>
                    <a:pt x="12963" y="9496"/>
                    <a:pt x="13638" y="10576"/>
                  </a:cubicBezTo>
                  <a:cubicBezTo>
                    <a:pt x="13638" y="8416"/>
                    <a:pt x="14988" y="6796"/>
                    <a:pt x="14988" y="4636"/>
                  </a:cubicBezTo>
                  <a:cubicBezTo>
                    <a:pt x="15663" y="4096"/>
                    <a:pt x="15663" y="2476"/>
                    <a:pt x="14988" y="1936"/>
                  </a:cubicBezTo>
                  <a:cubicBezTo>
                    <a:pt x="14988" y="1936"/>
                    <a:pt x="14988" y="1936"/>
                    <a:pt x="14988" y="1936"/>
                  </a:cubicBezTo>
                  <a:close/>
                  <a:moveTo>
                    <a:pt x="12963" y="11116"/>
                  </a:moveTo>
                  <a:cubicBezTo>
                    <a:pt x="12288" y="12196"/>
                    <a:pt x="11613" y="12736"/>
                    <a:pt x="10938" y="13276"/>
                  </a:cubicBezTo>
                  <a:cubicBezTo>
                    <a:pt x="10263" y="14896"/>
                    <a:pt x="10263" y="16516"/>
                    <a:pt x="10263" y="18136"/>
                  </a:cubicBezTo>
                  <a:cubicBezTo>
                    <a:pt x="10938" y="18136"/>
                    <a:pt x="11613" y="18676"/>
                    <a:pt x="12288" y="18136"/>
                  </a:cubicBezTo>
                  <a:cubicBezTo>
                    <a:pt x="12288" y="18136"/>
                    <a:pt x="12288" y="17596"/>
                    <a:pt x="12288" y="16516"/>
                  </a:cubicBezTo>
                  <a:cubicBezTo>
                    <a:pt x="12963" y="15976"/>
                    <a:pt x="13638" y="11656"/>
                    <a:pt x="12963" y="1111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8" name="iṣḷíḋê"/>
            <p:cNvSpPr/>
            <p:nvPr/>
          </p:nvSpPr>
          <p:spPr>
            <a:xfrm>
              <a:off x="1614861" y="127555"/>
              <a:ext cx="20171" cy="3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0" h="21185" extrusionOk="0">
                  <a:moveTo>
                    <a:pt x="0" y="0"/>
                  </a:moveTo>
                  <a:cubicBezTo>
                    <a:pt x="0" y="0"/>
                    <a:pt x="2700" y="0"/>
                    <a:pt x="2700" y="0"/>
                  </a:cubicBezTo>
                  <a:cubicBezTo>
                    <a:pt x="5400" y="3323"/>
                    <a:pt x="16200" y="6646"/>
                    <a:pt x="18900" y="9969"/>
                  </a:cubicBezTo>
                  <a:cubicBezTo>
                    <a:pt x="18900" y="13292"/>
                    <a:pt x="21600" y="16615"/>
                    <a:pt x="18900" y="18277"/>
                  </a:cubicBezTo>
                  <a:cubicBezTo>
                    <a:pt x="18900" y="19938"/>
                    <a:pt x="16200" y="19938"/>
                    <a:pt x="13500" y="19938"/>
                  </a:cubicBezTo>
                  <a:cubicBezTo>
                    <a:pt x="13500" y="21600"/>
                    <a:pt x="10800" y="21600"/>
                    <a:pt x="8100" y="19938"/>
                  </a:cubicBezTo>
                  <a:cubicBezTo>
                    <a:pt x="5400" y="14954"/>
                    <a:pt x="0" y="664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9" name="íṧḷïḍé"/>
            <p:cNvSpPr/>
            <p:nvPr/>
          </p:nvSpPr>
          <p:spPr>
            <a:xfrm>
              <a:off x="1648208" y="198419"/>
              <a:ext cx="45021" cy="2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57"/>
                  </a:moveTo>
                  <a:cubicBezTo>
                    <a:pt x="4050" y="9257"/>
                    <a:pt x="8100" y="9257"/>
                    <a:pt x="12150" y="6171"/>
                  </a:cubicBezTo>
                  <a:cubicBezTo>
                    <a:pt x="13500" y="3086"/>
                    <a:pt x="14850" y="0"/>
                    <a:pt x="16200" y="0"/>
                  </a:cubicBezTo>
                  <a:cubicBezTo>
                    <a:pt x="17550" y="0"/>
                    <a:pt x="18900" y="0"/>
                    <a:pt x="21600" y="0"/>
                  </a:cubicBezTo>
                  <a:cubicBezTo>
                    <a:pt x="21600" y="0"/>
                    <a:pt x="21600" y="3086"/>
                    <a:pt x="21600" y="6171"/>
                  </a:cubicBezTo>
                  <a:cubicBezTo>
                    <a:pt x="20250" y="6171"/>
                    <a:pt x="20250" y="9257"/>
                    <a:pt x="20250" y="12343"/>
                  </a:cubicBezTo>
                  <a:cubicBezTo>
                    <a:pt x="18900" y="15429"/>
                    <a:pt x="16200" y="18514"/>
                    <a:pt x="14850" y="21600"/>
                  </a:cubicBezTo>
                  <a:cubicBezTo>
                    <a:pt x="13500" y="21600"/>
                    <a:pt x="10800" y="21600"/>
                    <a:pt x="9450" y="21600"/>
                  </a:cubicBezTo>
                  <a:cubicBezTo>
                    <a:pt x="9450" y="21600"/>
                    <a:pt x="9450" y="18514"/>
                    <a:pt x="9450" y="18514"/>
                  </a:cubicBezTo>
                  <a:cubicBezTo>
                    <a:pt x="10800" y="18514"/>
                    <a:pt x="10800" y="15429"/>
                    <a:pt x="12150" y="15429"/>
                  </a:cubicBezTo>
                  <a:cubicBezTo>
                    <a:pt x="12150" y="15429"/>
                    <a:pt x="12150" y="15429"/>
                    <a:pt x="12150" y="15429"/>
                  </a:cubicBezTo>
                  <a:cubicBezTo>
                    <a:pt x="12150" y="15429"/>
                    <a:pt x="10800" y="15429"/>
                    <a:pt x="10800" y="15429"/>
                  </a:cubicBezTo>
                  <a:cubicBezTo>
                    <a:pt x="8100" y="21600"/>
                    <a:pt x="0" y="18514"/>
                    <a:pt x="0" y="92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0" name="ïṩḷíḑe"/>
            <p:cNvSpPr/>
            <p:nvPr/>
          </p:nvSpPr>
          <p:spPr>
            <a:xfrm>
              <a:off x="1617362" y="212591"/>
              <a:ext cx="109215" cy="95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13846" y="4447"/>
                  </a:moveTo>
                  <a:cubicBezTo>
                    <a:pt x="13846" y="4447"/>
                    <a:pt x="13846" y="4447"/>
                    <a:pt x="13846" y="4447"/>
                  </a:cubicBezTo>
                  <a:cubicBezTo>
                    <a:pt x="14400" y="3812"/>
                    <a:pt x="14954" y="3812"/>
                    <a:pt x="14954" y="3812"/>
                  </a:cubicBezTo>
                  <a:cubicBezTo>
                    <a:pt x="14954" y="3812"/>
                    <a:pt x="14954" y="3176"/>
                    <a:pt x="14954" y="3176"/>
                  </a:cubicBezTo>
                  <a:cubicBezTo>
                    <a:pt x="14400" y="3176"/>
                    <a:pt x="13846" y="3812"/>
                    <a:pt x="13292" y="3812"/>
                  </a:cubicBezTo>
                  <a:cubicBezTo>
                    <a:pt x="13292" y="3812"/>
                    <a:pt x="13292" y="3812"/>
                    <a:pt x="13292" y="4447"/>
                  </a:cubicBezTo>
                  <a:cubicBezTo>
                    <a:pt x="14400" y="5082"/>
                    <a:pt x="13846" y="6353"/>
                    <a:pt x="13846" y="8259"/>
                  </a:cubicBezTo>
                  <a:cubicBezTo>
                    <a:pt x="14400" y="10800"/>
                    <a:pt x="14400" y="13341"/>
                    <a:pt x="14400" y="15882"/>
                  </a:cubicBezTo>
                  <a:cubicBezTo>
                    <a:pt x="14400" y="16518"/>
                    <a:pt x="14400" y="19694"/>
                    <a:pt x="13846" y="20329"/>
                  </a:cubicBezTo>
                  <a:cubicBezTo>
                    <a:pt x="13846" y="20329"/>
                    <a:pt x="13846" y="20965"/>
                    <a:pt x="13292" y="20965"/>
                  </a:cubicBezTo>
                  <a:cubicBezTo>
                    <a:pt x="12738" y="21600"/>
                    <a:pt x="12185" y="20965"/>
                    <a:pt x="11631" y="20965"/>
                  </a:cubicBezTo>
                  <a:cubicBezTo>
                    <a:pt x="11077" y="20329"/>
                    <a:pt x="9969" y="20329"/>
                    <a:pt x="9415" y="19694"/>
                  </a:cubicBezTo>
                  <a:cubicBezTo>
                    <a:pt x="7200" y="18424"/>
                    <a:pt x="4431" y="16518"/>
                    <a:pt x="2769" y="15247"/>
                  </a:cubicBezTo>
                  <a:cubicBezTo>
                    <a:pt x="1662" y="14612"/>
                    <a:pt x="0" y="14612"/>
                    <a:pt x="0" y="13341"/>
                  </a:cubicBezTo>
                  <a:cubicBezTo>
                    <a:pt x="1662" y="13341"/>
                    <a:pt x="2769" y="14612"/>
                    <a:pt x="4431" y="14612"/>
                  </a:cubicBezTo>
                  <a:cubicBezTo>
                    <a:pt x="5538" y="15247"/>
                    <a:pt x="6646" y="15247"/>
                    <a:pt x="8308" y="15247"/>
                  </a:cubicBezTo>
                  <a:cubicBezTo>
                    <a:pt x="8862" y="15247"/>
                    <a:pt x="10523" y="15882"/>
                    <a:pt x="10523" y="15882"/>
                  </a:cubicBezTo>
                  <a:cubicBezTo>
                    <a:pt x="11631" y="14612"/>
                    <a:pt x="11077" y="13341"/>
                    <a:pt x="11077" y="11435"/>
                  </a:cubicBezTo>
                  <a:cubicBezTo>
                    <a:pt x="11631" y="10165"/>
                    <a:pt x="12185" y="5718"/>
                    <a:pt x="11631" y="4447"/>
                  </a:cubicBezTo>
                  <a:cubicBezTo>
                    <a:pt x="11631" y="4447"/>
                    <a:pt x="11631" y="4447"/>
                    <a:pt x="11631" y="4447"/>
                  </a:cubicBezTo>
                  <a:cubicBezTo>
                    <a:pt x="11077" y="5082"/>
                    <a:pt x="9969" y="5718"/>
                    <a:pt x="9415" y="5718"/>
                  </a:cubicBezTo>
                  <a:cubicBezTo>
                    <a:pt x="7754" y="6988"/>
                    <a:pt x="5538" y="8894"/>
                    <a:pt x="2769" y="8259"/>
                  </a:cubicBezTo>
                  <a:cubicBezTo>
                    <a:pt x="2215" y="7624"/>
                    <a:pt x="1662" y="6988"/>
                    <a:pt x="1662" y="5718"/>
                  </a:cubicBezTo>
                  <a:cubicBezTo>
                    <a:pt x="2215" y="5718"/>
                    <a:pt x="2769" y="6353"/>
                    <a:pt x="3877" y="6353"/>
                  </a:cubicBezTo>
                  <a:cubicBezTo>
                    <a:pt x="4431" y="5718"/>
                    <a:pt x="5538" y="5082"/>
                    <a:pt x="6092" y="5082"/>
                  </a:cubicBezTo>
                  <a:cubicBezTo>
                    <a:pt x="7754" y="3812"/>
                    <a:pt x="9415" y="3176"/>
                    <a:pt x="10523" y="2541"/>
                  </a:cubicBezTo>
                  <a:cubicBezTo>
                    <a:pt x="12185" y="1906"/>
                    <a:pt x="13846" y="1906"/>
                    <a:pt x="16062" y="1271"/>
                  </a:cubicBezTo>
                  <a:cubicBezTo>
                    <a:pt x="16615" y="635"/>
                    <a:pt x="17169" y="0"/>
                    <a:pt x="18277" y="0"/>
                  </a:cubicBezTo>
                  <a:cubicBezTo>
                    <a:pt x="18831" y="0"/>
                    <a:pt x="19938" y="635"/>
                    <a:pt x="20492" y="635"/>
                  </a:cubicBezTo>
                  <a:cubicBezTo>
                    <a:pt x="21046" y="1271"/>
                    <a:pt x="21046" y="1271"/>
                    <a:pt x="21600" y="1906"/>
                  </a:cubicBezTo>
                  <a:cubicBezTo>
                    <a:pt x="21600" y="2541"/>
                    <a:pt x="21600" y="2541"/>
                    <a:pt x="21600" y="3176"/>
                  </a:cubicBezTo>
                  <a:cubicBezTo>
                    <a:pt x="19938" y="4447"/>
                    <a:pt x="16615" y="5082"/>
                    <a:pt x="13846" y="44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1" name="îṥľîḑe"/>
            <p:cNvSpPr/>
            <p:nvPr/>
          </p:nvSpPr>
          <p:spPr>
            <a:xfrm>
              <a:off x="1597353" y="56691"/>
              <a:ext cx="160282" cy="175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600" extrusionOk="0">
                  <a:moveTo>
                    <a:pt x="12081" y="0"/>
                  </a:moveTo>
                  <a:cubicBezTo>
                    <a:pt x="13546" y="0"/>
                    <a:pt x="15010" y="1045"/>
                    <a:pt x="15010" y="2439"/>
                  </a:cubicBezTo>
                  <a:cubicBezTo>
                    <a:pt x="14644" y="2787"/>
                    <a:pt x="14278" y="3135"/>
                    <a:pt x="13912" y="3484"/>
                  </a:cubicBezTo>
                  <a:cubicBezTo>
                    <a:pt x="13180" y="4181"/>
                    <a:pt x="12447" y="4529"/>
                    <a:pt x="11349" y="5226"/>
                  </a:cubicBezTo>
                  <a:cubicBezTo>
                    <a:pt x="10983" y="5226"/>
                    <a:pt x="10251" y="5574"/>
                    <a:pt x="10251" y="5923"/>
                  </a:cubicBezTo>
                  <a:cubicBezTo>
                    <a:pt x="10251" y="5923"/>
                    <a:pt x="10617" y="6271"/>
                    <a:pt x="10617" y="6271"/>
                  </a:cubicBezTo>
                  <a:cubicBezTo>
                    <a:pt x="11349" y="5923"/>
                    <a:pt x="11715" y="5574"/>
                    <a:pt x="12447" y="5226"/>
                  </a:cubicBezTo>
                  <a:cubicBezTo>
                    <a:pt x="14278" y="4529"/>
                    <a:pt x="15742" y="3832"/>
                    <a:pt x="17573" y="3484"/>
                  </a:cubicBezTo>
                  <a:cubicBezTo>
                    <a:pt x="18671" y="3135"/>
                    <a:pt x="19769" y="2787"/>
                    <a:pt x="20868" y="3135"/>
                  </a:cubicBezTo>
                  <a:cubicBezTo>
                    <a:pt x="20868" y="3135"/>
                    <a:pt x="20868" y="3484"/>
                    <a:pt x="20868" y="3484"/>
                  </a:cubicBezTo>
                  <a:cubicBezTo>
                    <a:pt x="20868" y="4877"/>
                    <a:pt x="19403" y="5574"/>
                    <a:pt x="18671" y="6619"/>
                  </a:cubicBezTo>
                  <a:cubicBezTo>
                    <a:pt x="17573" y="7665"/>
                    <a:pt x="16841" y="9058"/>
                    <a:pt x="15742" y="10452"/>
                  </a:cubicBezTo>
                  <a:cubicBezTo>
                    <a:pt x="15742" y="10800"/>
                    <a:pt x="15742" y="10800"/>
                    <a:pt x="15376" y="11148"/>
                  </a:cubicBezTo>
                  <a:cubicBezTo>
                    <a:pt x="15010" y="11497"/>
                    <a:pt x="14644" y="12194"/>
                    <a:pt x="14278" y="12890"/>
                  </a:cubicBezTo>
                  <a:cubicBezTo>
                    <a:pt x="14644" y="12890"/>
                    <a:pt x="14644" y="12890"/>
                    <a:pt x="14644" y="12890"/>
                  </a:cubicBezTo>
                  <a:cubicBezTo>
                    <a:pt x="15376" y="12194"/>
                    <a:pt x="17939" y="11845"/>
                    <a:pt x="18671" y="11845"/>
                  </a:cubicBezTo>
                  <a:cubicBezTo>
                    <a:pt x="19403" y="11497"/>
                    <a:pt x="20502" y="11845"/>
                    <a:pt x="20502" y="12194"/>
                  </a:cubicBezTo>
                  <a:cubicBezTo>
                    <a:pt x="21600" y="12890"/>
                    <a:pt x="19769" y="13935"/>
                    <a:pt x="19037" y="14284"/>
                  </a:cubicBezTo>
                  <a:cubicBezTo>
                    <a:pt x="18305" y="14981"/>
                    <a:pt x="16841" y="15329"/>
                    <a:pt x="15742" y="15677"/>
                  </a:cubicBezTo>
                  <a:cubicBezTo>
                    <a:pt x="15010" y="15677"/>
                    <a:pt x="14278" y="15677"/>
                    <a:pt x="13912" y="16026"/>
                  </a:cubicBezTo>
                  <a:cubicBezTo>
                    <a:pt x="12447" y="16374"/>
                    <a:pt x="11349" y="16723"/>
                    <a:pt x="9519" y="16723"/>
                  </a:cubicBezTo>
                  <a:cubicBezTo>
                    <a:pt x="9519" y="16723"/>
                    <a:pt x="9519" y="16723"/>
                    <a:pt x="9519" y="16723"/>
                  </a:cubicBezTo>
                  <a:cubicBezTo>
                    <a:pt x="9885" y="16374"/>
                    <a:pt x="10617" y="16374"/>
                    <a:pt x="10983" y="16026"/>
                  </a:cubicBezTo>
                  <a:cubicBezTo>
                    <a:pt x="12447" y="15329"/>
                    <a:pt x="14644" y="14632"/>
                    <a:pt x="16475" y="13935"/>
                  </a:cubicBezTo>
                  <a:cubicBezTo>
                    <a:pt x="17207" y="13587"/>
                    <a:pt x="18305" y="13239"/>
                    <a:pt x="18671" y="12542"/>
                  </a:cubicBezTo>
                  <a:cubicBezTo>
                    <a:pt x="18671" y="12542"/>
                    <a:pt x="18305" y="12542"/>
                    <a:pt x="18305" y="12542"/>
                  </a:cubicBezTo>
                  <a:cubicBezTo>
                    <a:pt x="17939" y="12890"/>
                    <a:pt x="17573" y="12890"/>
                    <a:pt x="17207" y="12890"/>
                  </a:cubicBezTo>
                  <a:cubicBezTo>
                    <a:pt x="16475" y="13239"/>
                    <a:pt x="15376" y="13239"/>
                    <a:pt x="14278" y="13587"/>
                  </a:cubicBezTo>
                  <a:cubicBezTo>
                    <a:pt x="13912" y="13587"/>
                    <a:pt x="13546" y="13935"/>
                    <a:pt x="13180" y="13935"/>
                  </a:cubicBezTo>
                  <a:cubicBezTo>
                    <a:pt x="12814" y="14284"/>
                    <a:pt x="12447" y="14632"/>
                    <a:pt x="12081" y="14632"/>
                  </a:cubicBezTo>
                  <a:cubicBezTo>
                    <a:pt x="11349" y="14981"/>
                    <a:pt x="10983" y="14632"/>
                    <a:pt x="10617" y="14632"/>
                  </a:cubicBezTo>
                  <a:cubicBezTo>
                    <a:pt x="10251" y="14632"/>
                    <a:pt x="9885" y="14981"/>
                    <a:pt x="9519" y="14981"/>
                  </a:cubicBezTo>
                  <a:cubicBezTo>
                    <a:pt x="8054" y="15677"/>
                    <a:pt x="6590" y="16026"/>
                    <a:pt x="5492" y="16723"/>
                  </a:cubicBezTo>
                  <a:cubicBezTo>
                    <a:pt x="4027" y="17768"/>
                    <a:pt x="2929" y="20903"/>
                    <a:pt x="732" y="21600"/>
                  </a:cubicBezTo>
                  <a:cubicBezTo>
                    <a:pt x="366" y="21600"/>
                    <a:pt x="0" y="21600"/>
                    <a:pt x="0" y="21252"/>
                  </a:cubicBezTo>
                  <a:cubicBezTo>
                    <a:pt x="0" y="20903"/>
                    <a:pt x="0" y="19858"/>
                    <a:pt x="366" y="19510"/>
                  </a:cubicBezTo>
                  <a:cubicBezTo>
                    <a:pt x="1098" y="18465"/>
                    <a:pt x="1831" y="17419"/>
                    <a:pt x="2563" y="16374"/>
                  </a:cubicBezTo>
                  <a:cubicBezTo>
                    <a:pt x="2929" y="16026"/>
                    <a:pt x="2929" y="15677"/>
                    <a:pt x="3295" y="15677"/>
                  </a:cubicBezTo>
                  <a:cubicBezTo>
                    <a:pt x="3295" y="16026"/>
                    <a:pt x="2929" y="16374"/>
                    <a:pt x="2929" y="16723"/>
                  </a:cubicBezTo>
                  <a:cubicBezTo>
                    <a:pt x="2197" y="17768"/>
                    <a:pt x="1464" y="18813"/>
                    <a:pt x="1098" y="19858"/>
                  </a:cubicBezTo>
                  <a:cubicBezTo>
                    <a:pt x="1098" y="19858"/>
                    <a:pt x="1098" y="19858"/>
                    <a:pt x="1098" y="19858"/>
                  </a:cubicBezTo>
                  <a:cubicBezTo>
                    <a:pt x="1464" y="19510"/>
                    <a:pt x="2197" y="19161"/>
                    <a:pt x="2563" y="18813"/>
                  </a:cubicBezTo>
                  <a:cubicBezTo>
                    <a:pt x="3295" y="18116"/>
                    <a:pt x="3661" y="17419"/>
                    <a:pt x="4393" y="17071"/>
                  </a:cubicBezTo>
                  <a:cubicBezTo>
                    <a:pt x="5492" y="16374"/>
                    <a:pt x="6224" y="15677"/>
                    <a:pt x="7322" y="15329"/>
                  </a:cubicBezTo>
                  <a:cubicBezTo>
                    <a:pt x="8054" y="14981"/>
                    <a:pt x="8786" y="14632"/>
                    <a:pt x="9519" y="14284"/>
                  </a:cubicBezTo>
                  <a:cubicBezTo>
                    <a:pt x="9885" y="13935"/>
                    <a:pt x="10251" y="13935"/>
                    <a:pt x="10251" y="13935"/>
                  </a:cubicBezTo>
                  <a:cubicBezTo>
                    <a:pt x="10251" y="13587"/>
                    <a:pt x="10251" y="13239"/>
                    <a:pt x="10251" y="12890"/>
                  </a:cubicBezTo>
                  <a:cubicBezTo>
                    <a:pt x="9519" y="12542"/>
                    <a:pt x="9153" y="12194"/>
                    <a:pt x="8420" y="11845"/>
                  </a:cubicBezTo>
                  <a:cubicBezTo>
                    <a:pt x="8420" y="11845"/>
                    <a:pt x="8420" y="11845"/>
                    <a:pt x="8420" y="11845"/>
                  </a:cubicBezTo>
                  <a:cubicBezTo>
                    <a:pt x="7322" y="12542"/>
                    <a:pt x="6956" y="13935"/>
                    <a:pt x="5492" y="13935"/>
                  </a:cubicBezTo>
                  <a:cubicBezTo>
                    <a:pt x="5492" y="13935"/>
                    <a:pt x="5492" y="13935"/>
                    <a:pt x="5492" y="13587"/>
                  </a:cubicBezTo>
                  <a:cubicBezTo>
                    <a:pt x="6224" y="13239"/>
                    <a:pt x="7322" y="11845"/>
                    <a:pt x="7322" y="10800"/>
                  </a:cubicBezTo>
                  <a:cubicBezTo>
                    <a:pt x="7322" y="10800"/>
                    <a:pt x="6956" y="10800"/>
                    <a:pt x="6956" y="10452"/>
                  </a:cubicBezTo>
                  <a:cubicBezTo>
                    <a:pt x="6590" y="10800"/>
                    <a:pt x="5492" y="11148"/>
                    <a:pt x="5492" y="10452"/>
                  </a:cubicBezTo>
                  <a:cubicBezTo>
                    <a:pt x="5858" y="10103"/>
                    <a:pt x="5492" y="9406"/>
                    <a:pt x="5492" y="9058"/>
                  </a:cubicBezTo>
                  <a:cubicBezTo>
                    <a:pt x="5125" y="8013"/>
                    <a:pt x="5125" y="7316"/>
                    <a:pt x="4759" y="6271"/>
                  </a:cubicBezTo>
                  <a:cubicBezTo>
                    <a:pt x="4393" y="5923"/>
                    <a:pt x="4393" y="5574"/>
                    <a:pt x="4027" y="4877"/>
                  </a:cubicBezTo>
                  <a:cubicBezTo>
                    <a:pt x="4393" y="4877"/>
                    <a:pt x="4393" y="4877"/>
                    <a:pt x="4393" y="4877"/>
                  </a:cubicBezTo>
                  <a:cubicBezTo>
                    <a:pt x="4759" y="5226"/>
                    <a:pt x="5125" y="5226"/>
                    <a:pt x="5125" y="5574"/>
                  </a:cubicBezTo>
                  <a:cubicBezTo>
                    <a:pt x="5858" y="6271"/>
                    <a:pt x="6224" y="6968"/>
                    <a:pt x="6590" y="7665"/>
                  </a:cubicBezTo>
                  <a:cubicBezTo>
                    <a:pt x="6956" y="8013"/>
                    <a:pt x="7322" y="8710"/>
                    <a:pt x="7688" y="9406"/>
                  </a:cubicBezTo>
                  <a:cubicBezTo>
                    <a:pt x="7688" y="9755"/>
                    <a:pt x="7688" y="9755"/>
                    <a:pt x="7688" y="10103"/>
                  </a:cubicBezTo>
                  <a:cubicBezTo>
                    <a:pt x="8420" y="9406"/>
                    <a:pt x="9153" y="8361"/>
                    <a:pt x="9153" y="7316"/>
                  </a:cubicBezTo>
                  <a:cubicBezTo>
                    <a:pt x="8786" y="6968"/>
                    <a:pt x="8420" y="6271"/>
                    <a:pt x="8420" y="5574"/>
                  </a:cubicBezTo>
                  <a:cubicBezTo>
                    <a:pt x="8786" y="5574"/>
                    <a:pt x="9153" y="5574"/>
                    <a:pt x="9519" y="5923"/>
                  </a:cubicBezTo>
                  <a:cubicBezTo>
                    <a:pt x="10251" y="4529"/>
                    <a:pt x="12447" y="2439"/>
                    <a:pt x="12814" y="1045"/>
                  </a:cubicBezTo>
                  <a:cubicBezTo>
                    <a:pt x="12447" y="697"/>
                    <a:pt x="12081" y="348"/>
                    <a:pt x="12081" y="0"/>
                  </a:cubicBezTo>
                  <a:close/>
                  <a:moveTo>
                    <a:pt x="19037" y="3832"/>
                  </a:moveTo>
                  <a:cubicBezTo>
                    <a:pt x="17207" y="3832"/>
                    <a:pt x="16108" y="4529"/>
                    <a:pt x="15010" y="5226"/>
                  </a:cubicBezTo>
                  <a:cubicBezTo>
                    <a:pt x="14278" y="5574"/>
                    <a:pt x="13546" y="5574"/>
                    <a:pt x="12814" y="5923"/>
                  </a:cubicBezTo>
                  <a:cubicBezTo>
                    <a:pt x="12814" y="5923"/>
                    <a:pt x="12814" y="5923"/>
                    <a:pt x="12814" y="5923"/>
                  </a:cubicBezTo>
                  <a:cubicBezTo>
                    <a:pt x="13912" y="6968"/>
                    <a:pt x="15010" y="7665"/>
                    <a:pt x="14644" y="9755"/>
                  </a:cubicBezTo>
                  <a:cubicBezTo>
                    <a:pt x="14644" y="9755"/>
                    <a:pt x="14644" y="9755"/>
                    <a:pt x="14644" y="9755"/>
                  </a:cubicBezTo>
                  <a:cubicBezTo>
                    <a:pt x="14644" y="9755"/>
                    <a:pt x="14644" y="9755"/>
                    <a:pt x="14644" y="9755"/>
                  </a:cubicBezTo>
                  <a:cubicBezTo>
                    <a:pt x="15010" y="9406"/>
                    <a:pt x="15376" y="8710"/>
                    <a:pt x="15742" y="8361"/>
                  </a:cubicBezTo>
                  <a:cubicBezTo>
                    <a:pt x="16475" y="7665"/>
                    <a:pt x="17207" y="6619"/>
                    <a:pt x="17939" y="5923"/>
                  </a:cubicBezTo>
                  <a:cubicBezTo>
                    <a:pt x="18305" y="5226"/>
                    <a:pt x="18671" y="4529"/>
                    <a:pt x="19037" y="3832"/>
                  </a:cubicBezTo>
                  <a:close/>
                  <a:moveTo>
                    <a:pt x="14278" y="10103"/>
                  </a:moveTo>
                  <a:cubicBezTo>
                    <a:pt x="14278" y="10103"/>
                    <a:pt x="12081" y="10800"/>
                    <a:pt x="12081" y="11148"/>
                  </a:cubicBezTo>
                  <a:cubicBezTo>
                    <a:pt x="11715" y="11148"/>
                    <a:pt x="10983" y="11148"/>
                    <a:pt x="10983" y="11148"/>
                  </a:cubicBezTo>
                  <a:cubicBezTo>
                    <a:pt x="10983" y="11497"/>
                    <a:pt x="10983" y="11845"/>
                    <a:pt x="10983" y="11845"/>
                  </a:cubicBezTo>
                  <a:cubicBezTo>
                    <a:pt x="11349" y="12542"/>
                    <a:pt x="10983" y="12890"/>
                    <a:pt x="11715" y="13239"/>
                  </a:cubicBezTo>
                  <a:cubicBezTo>
                    <a:pt x="12447" y="11845"/>
                    <a:pt x="13546" y="11148"/>
                    <a:pt x="14278" y="10103"/>
                  </a:cubicBezTo>
                  <a:cubicBezTo>
                    <a:pt x="14278" y="10103"/>
                    <a:pt x="14278" y="10103"/>
                    <a:pt x="14278" y="10103"/>
                  </a:cubicBezTo>
                  <a:close/>
                  <a:moveTo>
                    <a:pt x="10251" y="9755"/>
                  </a:moveTo>
                  <a:cubicBezTo>
                    <a:pt x="10251" y="9755"/>
                    <a:pt x="10617" y="9755"/>
                    <a:pt x="10617" y="9755"/>
                  </a:cubicBezTo>
                  <a:cubicBezTo>
                    <a:pt x="10617" y="9755"/>
                    <a:pt x="10617" y="9755"/>
                    <a:pt x="10617" y="9755"/>
                  </a:cubicBezTo>
                  <a:cubicBezTo>
                    <a:pt x="10617" y="10103"/>
                    <a:pt x="10617" y="10452"/>
                    <a:pt x="10983" y="10452"/>
                  </a:cubicBezTo>
                  <a:cubicBezTo>
                    <a:pt x="11715" y="9755"/>
                    <a:pt x="13546" y="9755"/>
                    <a:pt x="13546" y="8361"/>
                  </a:cubicBezTo>
                  <a:cubicBezTo>
                    <a:pt x="13180" y="8013"/>
                    <a:pt x="13180" y="7316"/>
                    <a:pt x="12814" y="6968"/>
                  </a:cubicBezTo>
                  <a:cubicBezTo>
                    <a:pt x="12814" y="6619"/>
                    <a:pt x="12447" y="6619"/>
                    <a:pt x="12081" y="6271"/>
                  </a:cubicBezTo>
                  <a:cubicBezTo>
                    <a:pt x="12081" y="6271"/>
                    <a:pt x="11715" y="6271"/>
                    <a:pt x="11349" y="6619"/>
                  </a:cubicBezTo>
                  <a:cubicBezTo>
                    <a:pt x="11715" y="6619"/>
                    <a:pt x="12447" y="7316"/>
                    <a:pt x="12081" y="7665"/>
                  </a:cubicBezTo>
                  <a:cubicBezTo>
                    <a:pt x="12081" y="8013"/>
                    <a:pt x="11715" y="8013"/>
                    <a:pt x="11349" y="8361"/>
                  </a:cubicBezTo>
                  <a:cubicBezTo>
                    <a:pt x="10983" y="8710"/>
                    <a:pt x="9885" y="9755"/>
                    <a:pt x="9885" y="10452"/>
                  </a:cubicBezTo>
                  <a:cubicBezTo>
                    <a:pt x="9885" y="10452"/>
                    <a:pt x="9885" y="10800"/>
                    <a:pt x="10251" y="10800"/>
                  </a:cubicBezTo>
                  <a:cubicBezTo>
                    <a:pt x="10251" y="10800"/>
                    <a:pt x="10251" y="10800"/>
                    <a:pt x="10251" y="10452"/>
                  </a:cubicBezTo>
                  <a:cubicBezTo>
                    <a:pt x="10251" y="10452"/>
                    <a:pt x="10251" y="10452"/>
                    <a:pt x="10251" y="10452"/>
                  </a:cubicBezTo>
                  <a:cubicBezTo>
                    <a:pt x="10251" y="10452"/>
                    <a:pt x="10251" y="10103"/>
                    <a:pt x="10251" y="975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2" name="ïṧ1íḑe"/>
            <p:cNvSpPr/>
            <p:nvPr/>
          </p:nvSpPr>
          <p:spPr>
            <a:xfrm>
              <a:off x="825354" y="105045"/>
              <a:ext cx="117552" cy="181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43" y="16875"/>
                  </a:moveTo>
                  <a:cubicBezTo>
                    <a:pt x="15943" y="15525"/>
                    <a:pt x="15943" y="15525"/>
                    <a:pt x="15943" y="14513"/>
                  </a:cubicBezTo>
                  <a:cubicBezTo>
                    <a:pt x="15943" y="14175"/>
                    <a:pt x="16457" y="13500"/>
                    <a:pt x="16457" y="12825"/>
                  </a:cubicBezTo>
                  <a:cubicBezTo>
                    <a:pt x="16971" y="12488"/>
                    <a:pt x="16971" y="11813"/>
                    <a:pt x="16971" y="11475"/>
                  </a:cubicBezTo>
                  <a:cubicBezTo>
                    <a:pt x="16971" y="11138"/>
                    <a:pt x="17486" y="10125"/>
                    <a:pt x="16971" y="10125"/>
                  </a:cubicBezTo>
                  <a:cubicBezTo>
                    <a:pt x="16971" y="9788"/>
                    <a:pt x="16457" y="9450"/>
                    <a:pt x="16457" y="9450"/>
                  </a:cubicBezTo>
                  <a:cubicBezTo>
                    <a:pt x="15943" y="9450"/>
                    <a:pt x="15943" y="9450"/>
                    <a:pt x="15429" y="9450"/>
                  </a:cubicBezTo>
                  <a:cubicBezTo>
                    <a:pt x="15429" y="9788"/>
                    <a:pt x="14914" y="9788"/>
                    <a:pt x="14914" y="9788"/>
                  </a:cubicBezTo>
                  <a:cubicBezTo>
                    <a:pt x="14400" y="9788"/>
                    <a:pt x="14400" y="10125"/>
                    <a:pt x="13886" y="10125"/>
                  </a:cubicBezTo>
                  <a:cubicBezTo>
                    <a:pt x="12857" y="10463"/>
                    <a:pt x="12343" y="10800"/>
                    <a:pt x="11829" y="11475"/>
                  </a:cubicBezTo>
                  <a:cubicBezTo>
                    <a:pt x="11829" y="11813"/>
                    <a:pt x="12343" y="12825"/>
                    <a:pt x="11829" y="13163"/>
                  </a:cubicBezTo>
                  <a:cubicBezTo>
                    <a:pt x="11829" y="13163"/>
                    <a:pt x="11829" y="13500"/>
                    <a:pt x="11829" y="13500"/>
                  </a:cubicBezTo>
                  <a:cubicBezTo>
                    <a:pt x="10800" y="13500"/>
                    <a:pt x="9257" y="13500"/>
                    <a:pt x="8743" y="13837"/>
                  </a:cubicBezTo>
                  <a:cubicBezTo>
                    <a:pt x="7714" y="14513"/>
                    <a:pt x="6171" y="15188"/>
                    <a:pt x="5657" y="15188"/>
                  </a:cubicBezTo>
                  <a:cubicBezTo>
                    <a:pt x="5143" y="15525"/>
                    <a:pt x="2571" y="15525"/>
                    <a:pt x="1543" y="15188"/>
                  </a:cubicBezTo>
                  <a:cubicBezTo>
                    <a:pt x="1543" y="15188"/>
                    <a:pt x="1029" y="14850"/>
                    <a:pt x="514" y="14850"/>
                  </a:cubicBezTo>
                  <a:cubicBezTo>
                    <a:pt x="514" y="14513"/>
                    <a:pt x="0" y="13837"/>
                    <a:pt x="0" y="13837"/>
                  </a:cubicBezTo>
                  <a:cubicBezTo>
                    <a:pt x="514" y="13500"/>
                    <a:pt x="0" y="13500"/>
                    <a:pt x="514" y="13500"/>
                  </a:cubicBezTo>
                  <a:cubicBezTo>
                    <a:pt x="1029" y="13500"/>
                    <a:pt x="1543" y="13500"/>
                    <a:pt x="1543" y="13500"/>
                  </a:cubicBezTo>
                  <a:cubicBezTo>
                    <a:pt x="2057" y="13500"/>
                    <a:pt x="2571" y="13163"/>
                    <a:pt x="3086" y="13163"/>
                  </a:cubicBezTo>
                  <a:cubicBezTo>
                    <a:pt x="4114" y="12825"/>
                    <a:pt x="5143" y="12488"/>
                    <a:pt x="5657" y="12488"/>
                  </a:cubicBezTo>
                  <a:cubicBezTo>
                    <a:pt x="6171" y="12150"/>
                    <a:pt x="6686" y="11813"/>
                    <a:pt x="6686" y="11475"/>
                  </a:cubicBezTo>
                  <a:cubicBezTo>
                    <a:pt x="6686" y="11475"/>
                    <a:pt x="6686" y="11475"/>
                    <a:pt x="6686" y="11138"/>
                  </a:cubicBezTo>
                  <a:cubicBezTo>
                    <a:pt x="6686" y="10800"/>
                    <a:pt x="6171" y="10800"/>
                    <a:pt x="5657" y="10463"/>
                  </a:cubicBezTo>
                  <a:cubicBezTo>
                    <a:pt x="5143" y="10463"/>
                    <a:pt x="4629" y="10463"/>
                    <a:pt x="4114" y="10800"/>
                  </a:cubicBezTo>
                  <a:cubicBezTo>
                    <a:pt x="4114" y="10800"/>
                    <a:pt x="3600" y="11138"/>
                    <a:pt x="3086" y="11138"/>
                  </a:cubicBezTo>
                  <a:cubicBezTo>
                    <a:pt x="2571" y="10800"/>
                    <a:pt x="1543" y="10800"/>
                    <a:pt x="1029" y="10125"/>
                  </a:cubicBezTo>
                  <a:cubicBezTo>
                    <a:pt x="514" y="10125"/>
                    <a:pt x="514" y="9788"/>
                    <a:pt x="514" y="9788"/>
                  </a:cubicBezTo>
                  <a:cubicBezTo>
                    <a:pt x="514" y="9788"/>
                    <a:pt x="514" y="9788"/>
                    <a:pt x="514" y="9788"/>
                  </a:cubicBezTo>
                  <a:cubicBezTo>
                    <a:pt x="514" y="9788"/>
                    <a:pt x="514" y="9450"/>
                    <a:pt x="514" y="9450"/>
                  </a:cubicBezTo>
                  <a:cubicBezTo>
                    <a:pt x="514" y="9112"/>
                    <a:pt x="514" y="9112"/>
                    <a:pt x="514" y="8775"/>
                  </a:cubicBezTo>
                  <a:cubicBezTo>
                    <a:pt x="1029" y="8775"/>
                    <a:pt x="0" y="8775"/>
                    <a:pt x="2571" y="8775"/>
                  </a:cubicBezTo>
                  <a:cubicBezTo>
                    <a:pt x="3086" y="8775"/>
                    <a:pt x="3086" y="8775"/>
                    <a:pt x="3600" y="8775"/>
                  </a:cubicBezTo>
                  <a:cubicBezTo>
                    <a:pt x="3600" y="8438"/>
                    <a:pt x="3600" y="8438"/>
                    <a:pt x="4114" y="8438"/>
                  </a:cubicBezTo>
                  <a:cubicBezTo>
                    <a:pt x="4629" y="8438"/>
                    <a:pt x="5143" y="8438"/>
                    <a:pt x="6171" y="8100"/>
                  </a:cubicBezTo>
                  <a:cubicBezTo>
                    <a:pt x="7200" y="7763"/>
                    <a:pt x="8229" y="7425"/>
                    <a:pt x="8743" y="7088"/>
                  </a:cubicBezTo>
                  <a:cubicBezTo>
                    <a:pt x="9257" y="6750"/>
                    <a:pt x="9771" y="6075"/>
                    <a:pt x="9771" y="5400"/>
                  </a:cubicBezTo>
                  <a:cubicBezTo>
                    <a:pt x="10286" y="5063"/>
                    <a:pt x="10286" y="4388"/>
                    <a:pt x="10800" y="4050"/>
                  </a:cubicBezTo>
                  <a:cubicBezTo>
                    <a:pt x="10800" y="3713"/>
                    <a:pt x="10800" y="3375"/>
                    <a:pt x="10800" y="3038"/>
                  </a:cubicBezTo>
                  <a:cubicBezTo>
                    <a:pt x="10800" y="3038"/>
                    <a:pt x="11314" y="2700"/>
                    <a:pt x="11314" y="2700"/>
                  </a:cubicBezTo>
                  <a:cubicBezTo>
                    <a:pt x="11314" y="2363"/>
                    <a:pt x="11314" y="2025"/>
                    <a:pt x="11829" y="1688"/>
                  </a:cubicBezTo>
                  <a:cubicBezTo>
                    <a:pt x="11829" y="1013"/>
                    <a:pt x="12343" y="338"/>
                    <a:pt x="12857" y="0"/>
                  </a:cubicBezTo>
                  <a:cubicBezTo>
                    <a:pt x="13371" y="0"/>
                    <a:pt x="13371" y="0"/>
                    <a:pt x="13886" y="0"/>
                  </a:cubicBezTo>
                  <a:cubicBezTo>
                    <a:pt x="14400" y="338"/>
                    <a:pt x="14400" y="338"/>
                    <a:pt x="14400" y="338"/>
                  </a:cubicBezTo>
                  <a:cubicBezTo>
                    <a:pt x="15429" y="1688"/>
                    <a:pt x="15429" y="2025"/>
                    <a:pt x="15429" y="2363"/>
                  </a:cubicBezTo>
                  <a:cubicBezTo>
                    <a:pt x="15943" y="2700"/>
                    <a:pt x="15429" y="3375"/>
                    <a:pt x="14914" y="4388"/>
                  </a:cubicBezTo>
                  <a:cubicBezTo>
                    <a:pt x="14914" y="4725"/>
                    <a:pt x="15429" y="4725"/>
                    <a:pt x="15943" y="4388"/>
                  </a:cubicBezTo>
                  <a:cubicBezTo>
                    <a:pt x="16457" y="4388"/>
                    <a:pt x="16971" y="4050"/>
                    <a:pt x="16971" y="4388"/>
                  </a:cubicBezTo>
                  <a:cubicBezTo>
                    <a:pt x="16457" y="4388"/>
                    <a:pt x="17486" y="3713"/>
                    <a:pt x="17486" y="3713"/>
                  </a:cubicBezTo>
                  <a:cubicBezTo>
                    <a:pt x="18000" y="3375"/>
                    <a:pt x="18514" y="3038"/>
                    <a:pt x="18514" y="3038"/>
                  </a:cubicBezTo>
                  <a:cubicBezTo>
                    <a:pt x="19029" y="3038"/>
                    <a:pt x="20057" y="2700"/>
                    <a:pt x="20571" y="3038"/>
                  </a:cubicBezTo>
                  <a:cubicBezTo>
                    <a:pt x="21086" y="3375"/>
                    <a:pt x="21600" y="3713"/>
                    <a:pt x="21086" y="4050"/>
                  </a:cubicBezTo>
                  <a:cubicBezTo>
                    <a:pt x="20057" y="5063"/>
                    <a:pt x="19543" y="5063"/>
                    <a:pt x="19029" y="5063"/>
                  </a:cubicBezTo>
                  <a:cubicBezTo>
                    <a:pt x="15429" y="6075"/>
                    <a:pt x="14400" y="6412"/>
                    <a:pt x="13371" y="7088"/>
                  </a:cubicBezTo>
                  <a:cubicBezTo>
                    <a:pt x="11829" y="7425"/>
                    <a:pt x="11829" y="8100"/>
                    <a:pt x="10286" y="9112"/>
                  </a:cubicBezTo>
                  <a:cubicBezTo>
                    <a:pt x="9771" y="9450"/>
                    <a:pt x="9257" y="9788"/>
                    <a:pt x="8743" y="9788"/>
                  </a:cubicBezTo>
                  <a:cubicBezTo>
                    <a:pt x="8743" y="10125"/>
                    <a:pt x="9257" y="10800"/>
                    <a:pt x="9771" y="10800"/>
                  </a:cubicBezTo>
                  <a:cubicBezTo>
                    <a:pt x="10286" y="10800"/>
                    <a:pt x="11829" y="9788"/>
                    <a:pt x="12857" y="9450"/>
                  </a:cubicBezTo>
                  <a:cubicBezTo>
                    <a:pt x="13371" y="9112"/>
                    <a:pt x="14400" y="8775"/>
                    <a:pt x="15429" y="8438"/>
                  </a:cubicBezTo>
                  <a:cubicBezTo>
                    <a:pt x="15943" y="8438"/>
                    <a:pt x="16457" y="8438"/>
                    <a:pt x="16971" y="8100"/>
                  </a:cubicBezTo>
                  <a:cubicBezTo>
                    <a:pt x="17486" y="7763"/>
                    <a:pt x="18000" y="7425"/>
                    <a:pt x="18514" y="7425"/>
                  </a:cubicBezTo>
                  <a:cubicBezTo>
                    <a:pt x="18514" y="7088"/>
                    <a:pt x="18514" y="7088"/>
                    <a:pt x="19029" y="7088"/>
                  </a:cubicBezTo>
                  <a:cubicBezTo>
                    <a:pt x="19543" y="7088"/>
                    <a:pt x="21600" y="7088"/>
                    <a:pt x="21600" y="7425"/>
                  </a:cubicBezTo>
                  <a:cubicBezTo>
                    <a:pt x="21600" y="7763"/>
                    <a:pt x="21600" y="8100"/>
                    <a:pt x="21600" y="8775"/>
                  </a:cubicBezTo>
                  <a:cubicBezTo>
                    <a:pt x="21600" y="9112"/>
                    <a:pt x="21600" y="10463"/>
                    <a:pt x="20571" y="11138"/>
                  </a:cubicBezTo>
                  <a:cubicBezTo>
                    <a:pt x="20057" y="11813"/>
                    <a:pt x="20057" y="12150"/>
                    <a:pt x="19543" y="12825"/>
                  </a:cubicBezTo>
                  <a:cubicBezTo>
                    <a:pt x="18000" y="15863"/>
                    <a:pt x="18000" y="18563"/>
                    <a:pt x="16971" y="20925"/>
                  </a:cubicBezTo>
                  <a:cubicBezTo>
                    <a:pt x="16971" y="20925"/>
                    <a:pt x="16457" y="21263"/>
                    <a:pt x="16457" y="21263"/>
                  </a:cubicBezTo>
                  <a:cubicBezTo>
                    <a:pt x="15429" y="21263"/>
                    <a:pt x="14400" y="20925"/>
                    <a:pt x="13886" y="20250"/>
                  </a:cubicBezTo>
                  <a:cubicBezTo>
                    <a:pt x="13371" y="19913"/>
                    <a:pt x="13371" y="19575"/>
                    <a:pt x="12857" y="19238"/>
                  </a:cubicBezTo>
                  <a:cubicBezTo>
                    <a:pt x="12343" y="19238"/>
                    <a:pt x="12343" y="18900"/>
                    <a:pt x="11829" y="18900"/>
                  </a:cubicBezTo>
                  <a:cubicBezTo>
                    <a:pt x="11829" y="18900"/>
                    <a:pt x="11314" y="18563"/>
                    <a:pt x="11314" y="18563"/>
                  </a:cubicBezTo>
                  <a:cubicBezTo>
                    <a:pt x="10800" y="18225"/>
                    <a:pt x="10286" y="18563"/>
                    <a:pt x="9771" y="18563"/>
                  </a:cubicBezTo>
                  <a:cubicBezTo>
                    <a:pt x="9257" y="19238"/>
                    <a:pt x="9771" y="18563"/>
                    <a:pt x="8743" y="20925"/>
                  </a:cubicBezTo>
                  <a:cubicBezTo>
                    <a:pt x="8743" y="20925"/>
                    <a:pt x="8743" y="21263"/>
                    <a:pt x="8229" y="21263"/>
                  </a:cubicBezTo>
                  <a:cubicBezTo>
                    <a:pt x="8229" y="21600"/>
                    <a:pt x="8229" y="21600"/>
                    <a:pt x="7714" y="21600"/>
                  </a:cubicBezTo>
                  <a:cubicBezTo>
                    <a:pt x="7714" y="21600"/>
                    <a:pt x="7200" y="21600"/>
                    <a:pt x="6686" y="21600"/>
                  </a:cubicBezTo>
                  <a:cubicBezTo>
                    <a:pt x="6686" y="21600"/>
                    <a:pt x="6171" y="21600"/>
                    <a:pt x="6171" y="21600"/>
                  </a:cubicBezTo>
                  <a:cubicBezTo>
                    <a:pt x="6171" y="21263"/>
                    <a:pt x="6686" y="20250"/>
                    <a:pt x="6171" y="19913"/>
                  </a:cubicBezTo>
                  <a:cubicBezTo>
                    <a:pt x="5657" y="19238"/>
                    <a:pt x="4629" y="19575"/>
                    <a:pt x="4629" y="19575"/>
                  </a:cubicBezTo>
                  <a:cubicBezTo>
                    <a:pt x="4114" y="19238"/>
                    <a:pt x="4114" y="18900"/>
                    <a:pt x="4629" y="18563"/>
                  </a:cubicBezTo>
                  <a:cubicBezTo>
                    <a:pt x="5143" y="18225"/>
                    <a:pt x="5143" y="18563"/>
                    <a:pt x="5657" y="18225"/>
                  </a:cubicBezTo>
                  <a:cubicBezTo>
                    <a:pt x="6171" y="18225"/>
                    <a:pt x="6171" y="17888"/>
                    <a:pt x="5657" y="17888"/>
                  </a:cubicBezTo>
                  <a:cubicBezTo>
                    <a:pt x="5657" y="17550"/>
                    <a:pt x="5657" y="17550"/>
                    <a:pt x="5143" y="17550"/>
                  </a:cubicBezTo>
                  <a:cubicBezTo>
                    <a:pt x="4629" y="17212"/>
                    <a:pt x="4629" y="16538"/>
                    <a:pt x="5143" y="16538"/>
                  </a:cubicBezTo>
                  <a:cubicBezTo>
                    <a:pt x="5657" y="16200"/>
                    <a:pt x="6686" y="16200"/>
                    <a:pt x="7714" y="15863"/>
                  </a:cubicBezTo>
                  <a:cubicBezTo>
                    <a:pt x="9257" y="15525"/>
                    <a:pt x="10800" y="15525"/>
                    <a:pt x="10800" y="15525"/>
                  </a:cubicBezTo>
                  <a:cubicBezTo>
                    <a:pt x="11314" y="15525"/>
                    <a:pt x="11829" y="15863"/>
                    <a:pt x="11314" y="16200"/>
                  </a:cubicBezTo>
                  <a:cubicBezTo>
                    <a:pt x="10800" y="16200"/>
                    <a:pt x="10800" y="16538"/>
                    <a:pt x="10800" y="16875"/>
                  </a:cubicBezTo>
                  <a:cubicBezTo>
                    <a:pt x="10800" y="17550"/>
                    <a:pt x="11829" y="17888"/>
                    <a:pt x="12343" y="17888"/>
                  </a:cubicBezTo>
                  <a:cubicBezTo>
                    <a:pt x="13371" y="18563"/>
                    <a:pt x="14400" y="17888"/>
                    <a:pt x="14914" y="17550"/>
                  </a:cubicBezTo>
                  <a:cubicBezTo>
                    <a:pt x="14914" y="17550"/>
                    <a:pt x="15429" y="16875"/>
                    <a:pt x="15943" y="1687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3" name="ïṡḻiďê"/>
            <p:cNvSpPr/>
            <p:nvPr/>
          </p:nvSpPr>
          <p:spPr>
            <a:xfrm>
              <a:off x="810208" y="234179"/>
              <a:ext cx="25985" cy="60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055" extrusionOk="0">
                  <a:moveTo>
                    <a:pt x="960" y="16146"/>
                  </a:moveTo>
                  <a:cubicBezTo>
                    <a:pt x="-1200" y="13200"/>
                    <a:pt x="960" y="10255"/>
                    <a:pt x="960" y="7310"/>
                  </a:cubicBezTo>
                  <a:cubicBezTo>
                    <a:pt x="960" y="5346"/>
                    <a:pt x="3120" y="3382"/>
                    <a:pt x="3120" y="1419"/>
                  </a:cubicBezTo>
                  <a:cubicBezTo>
                    <a:pt x="3120" y="1419"/>
                    <a:pt x="3120" y="437"/>
                    <a:pt x="3120" y="437"/>
                  </a:cubicBezTo>
                  <a:cubicBezTo>
                    <a:pt x="3120" y="-545"/>
                    <a:pt x="5280" y="437"/>
                    <a:pt x="5280" y="437"/>
                  </a:cubicBezTo>
                  <a:cubicBezTo>
                    <a:pt x="7440" y="437"/>
                    <a:pt x="7440" y="437"/>
                    <a:pt x="9600" y="1419"/>
                  </a:cubicBezTo>
                  <a:cubicBezTo>
                    <a:pt x="9600" y="4364"/>
                    <a:pt x="11760" y="4364"/>
                    <a:pt x="13920" y="4364"/>
                  </a:cubicBezTo>
                  <a:cubicBezTo>
                    <a:pt x="13920" y="5346"/>
                    <a:pt x="16080" y="6328"/>
                    <a:pt x="18240" y="7310"/>
                  </a:cubicBezTo>
                  <a:cubicBezTo>
                    <a:pt x="18240" y="8291"/>
                    <a:pt x="20400" y="10255"/>
                    <a:pt x="20400" y="11237"/>
                  </a:cubicBezTo>
                  <a:cubicBezTo>
                    <a:pt x="20400" y="13200"/>
                    <a:pt x="20400" y="15164"/>
                    <a:pt x="20400" y="16146"/>
                  </a:cubicBezTo>
                  <a:cubicBezTo>
                    <a:pt x="20400" y="18110"/>
                    <a:pt x="18240" y="20073"/>
                    <a:pt x="18240" y="20073"/>
                  </a:cubicBezTo>
                  <a:cubicBezTo>
                    <a:pt x="16080" y="21055"/>
                    <a:pt x="13920" y="21055"/>
                    <a:pt x="13920" y="21055"/>
                  </a:cubicBezTo>
                  <a:cubicBezTo>
                    <a:pt x="11760" y="21055"/>
                    <a:pt x="9600" y="20073"/>
                    <a:pt x="7440" y="20073"/>
                  </a:cubicBezTo>
                  <a:cubicBezTo>
                    <a:pt x="5280" y="18110"/>
                    <a:pt x="960" y="17128"/>
                    <a:pt x="960" y="1614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4" name="iṧľídê"/>
            <p:cNvSpPr/>
            <p:nvPr/>
          </p:nvSpPr>
          <p:spPr>
            <a:xfrm>
              <a:off x="546900" y="98284"/>
              <a:ext cx="210926" cy="201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7" extrusionOk="0">
                  <a:moveTo>
                    <a:pt x="11520" y="20833"/>
                  </a:moveTo>
                  <a:cubicBezTo>
                    <a:pt x="11232" y="21133"/>
                    <a:pt x="10944" y="21133"/>
                    <a:pt x="10656" y="21133"/>
                  </a:cubicBezTo>
                  <a:cubicBezTo>
                    <a:pt x="10368" y="21133"/>
                    <a:pt x="9504" y="21133"/>
                    <a:pt x="9216" y="21133"/>
                  </a:cubicBezTo>
                  <a:cubicBezTo>
                    <a:pt x="8640" y="21133"/>
                    <a:pt x="8352" y="21133"/>
                    <a:pt x="8064" y="20833"/>
                  </a:cubicBezTo>
                  <a:cubicBezTo>
                    <a:pt x="7488" y="20833"/>
                    <a:pt x="7200" y="20833"/>
                    <a:pt x="7200" y="20833"/>
                  </a:cubicBezTo>
                  <a:cubicBezTo>
                    <a:pt x="7200" y="20533"/>
                    <a:pt x="7200" y="20533"/>
                    <a:pt x="7200" y="20233"/>
                  </a:cubicBezTo>
                  <a:cubicBezTo>
                    <a:pt x="7200" y="20233"/>
                    <a:pt x="7200" y="19933"/>
                    <a:pt x="7200" y="19933"/>
                  </a:cubicBezTo>
                  <a:cubicBezTo>
                    <a:pt x="7488" y="19933"/>
                    <a:pt x="7488" y="19633"/>
                    <a:pt x="7488" y="19633"/>
                  </a:cubicBezTo>
                  <a:cubicBezTo>
                    <a:pt x="7776" y="19633"/>
                    <a:pt x="7776" y="19333"/>
                    <a:pt x="8064" y="19333"/>
                  </a:cubicBezTo>
                  <a:cubicBezTo>
                    <a:pt x="8640" y="19033"/>
                    <a:pt x="10368" y="18433"/>
                    <a:pt x="10080" y="18433"/>
                  </a:cubicBezTo>
                  <a:cubicBezTo>
                    <a:pt x="9792" y="18433"/>
                    <a:pt x="10656" y="18433"/>
                    <a:pt x="10656" y="18433"/>
                  </a:cubicBezTo>
                  <a:cubicBezTo>
                    <a:pt x="10944" y="18133"/>
                    <a:pt x="11520" y="18133"/>
                    <a:pt x="11520" y="18133"/>
                  </a:cubicBezTo>
                  <a:cubicBezTo>
                    <a:pt x="11520" y="18133"/>
                    <a:pt x="11808" y="17833"/>
                    <a:pt x="11808" y="17833"/>
                  </a:cubicBezTo>
                  <a:cubicBezTo>
                    <a:pt x="12096" y="17833"/>
                    <a:pt x="12096" y="18133"/>
                    <a:pt x="12096" y="18133"/>
                  </a:cubicBezTo>
                  <a:cubicBezTo>
                    <a:pt x="12384" y="18133"/>
                    <a:pt x="12384" y="18133"/>
                    <a:pt x="12384" y="18133"/>
                  </a:cubicBezTo>
                  <a:cubicBezTo>
                    <a:pt x="12672" y="18133"/>
                    <a:pt x="12672" y="18133"/>
                    <a:pt x="12960" y="18433"/>
                  </a:cubicBezTo>
                  <a:cubicBezTo>
                    <a:pt x="12960" y="18433"/>
                    <a:pt x="13248" y="18433"/>
                    <a:pt x="13248" y="18733"/>
                  </a:cubicBezTo>
                  <a:cubicBezTo>
                    <a:pt x="13536" y="18733"/>
                    <a:pt x="13536" y="18733"/>
                    <a:pt x="13536" y="18733"/>
                  </a:cubicBezTo>
                  <a:cubicBezTo>
                    <a:pt x="13824" y="18733"/>
                    <a:pt x="14400" y="18433"/>
                    <a:pt x="14400" y="18133"/>
                  </a:cubicBezTo>
                  <a:cubicBezTo>
                    <a:pt x="14688" y="17833"/>
                    <a:pt x="14688" y="17833"/>
                    <a:pt x="14688" y="17233"/>
                  </a:cubicBezTo>
                  <a:cubicBezTo>
                    <a:pt x="14688" y="16633"/>
                    <a:pt x="14688" y="16333"/>
                    <a:pt x="14688" y="15733"/>
                  </a:cubicBezTo>
                  <a:cubicBezTo>
                    <a:pt x="14976" y="15133"/>
                    <a:pt x="15264" y="14233"/>
                    <a:pt x="15552" y="14233"/>
                  </a:cubicBezTo>
                  <a:cubicBezTo>
                    <a:pt x="15552" y="14233"/>
                    <a:pt x="15840" y="13633"/>
                    <a:pt x="15840" y="13333"/>
                  </a:cubicBezTo>
                  <a:cubicBezTo>
                    <a:pt x="16128" y="12733"/>
                    <a:pt x="16416" y="12133"/>
                    <a:pt x="16704" y="11833"/>
                  </a:cubicBezTo>
                  <a:cubicBezTo>
                    <a:pt x="16704" y="11533"/>
                    <a:pt x="16992" y="11233"/>
                    <a:pt x="16992" y="11233"/>
                  </a:cubicBezTo>
                  <a:cubicBezTo>
                    <a:pt x="17280" y="10933"/>
                    <a:pt x="17568" y="10633"/>
                    <a:pt x="17568" y="10333"/>
                  </a:cubicBezTo>
                  <a:cubicBezTo>
                    <a:pt x="17856" y="10033"/>
                    <a:pt x="17856" y="9733"/>
                    <a:pt x="17856" y="9733"/>
                  </a:cubicBezTo>
                  <a:cubicBezTo>
                    <a:pt x="17856" y="9733"/>
                    <a:pt x="17856" y="9433"/>
                    <a:pt x="17856" y="9433"/>
                  </a:cubicBezTo>
                  <a:cubicBezTo>
                    <a:pt x="17856" y="9433"/>
                    <a:pt x="17568" y="9133"/>
                    <a:pt x="17568" y="9133"/>
                  </a:cubicBezTo>
                  <a:cubicBezTo>
                    <a:pt x="17568" y="9133"/>
                    <a:pt x="16992" y="9133"/>
                    <a:pt x="16992" y="9433"/>
                  </a:cubicBezTo>
                  <a:cubicBezTo>
                    <a:pt x="16704" y="9433"/>
                    <a:pt x="16704" y="9433"/>
                    <a:pt x="16704" y="9433"/>
                  </a:cubicBezTo>
                  <a:cubicBezTo>
                    <a:pt x="16704" y="9433"/>
                    <a:pt x="16128" y="9733"/>
                    <a:pt x="16416" y="9733"/>
                  </a:cubicBezTo>
                  <a:cubicBezTo>
                    <a:pt x="16992" y="9433"/>
                    <a:pt x="16704" y="9433"/>
                    <a:pt x="16128" y="9733"/>
                  </a:cubicBezTo>
                  <a:cubicBezTo>
                    <a:pt x="16128" y="9733"/>
                    <a:pt x="15840" y="10033"/>
                    <a:pt x="15552" y="10033"/>
                  </a:cubicBezTo>
                  <a:cubicBezTo>
                    <a:pt x="15264" y="10033"/>
                    <a:pt x="14976" y="10633"/>
                    <a:pt x="14688" y="10933"/>
                  </a:cubicBezTo>
                  <a:cubicBezTo>
                    <a:pt x="14400" y="11233"/>
                    <a:pt x="14112" y="11533"/>
                    <a:pt x="13824" y="11833"/>
                  </a:cubicBezTo>
                  <a:cubicBezTo>
                    <a:pt x="13824" y="12133"/>
                    <a:pt x="13536" y="12133"/>
                    <a:pt x="13536" y="12133"/>
                  </a:cubicBezTo>
                  <a:cubicBezTo>
                    <a:pt x="13536" y="12133"/>
                    <a:pt x="13536" y="12433"/>
                    <a:pt x="13536" y="12433"/>
                  </a:cubicBezTo>
                  <a:cubicBezTo>
                    <a:pt x="13536" y="12733"/>
                    <a:pt x="13536" y="13033"/>
                    <a:pt x="13536" y="13333"/>
                  </a:cubicBezTo>
                  <a:cubicBezTo>
                    <a:pt x="13536" y="13333"/>
                    <a:pt x="13248" y="13333"/>
                    <a:pt x="13248" y="13633"/>
                  </a:cubicBezTo>
                  <a:cubicBezTo>
                    <a:pt x="13248" y="14233"/>
                    <a:pt x="12960" y="14233"/>
                    <a:pt x="12960" y="14533"/>
                  </a:cubicBezTo>
                  <a:cubicBezTo>
                    <a:pt x="12672" y="14533"/>
                    <a:pt x="12384" y="14533"/>
                    <a:pt x="12384" y="14533"/>
                  </a:cubicBezTo>
                  <a:cubicBezTo>
                    <a:pt x="12096" y="14533"/>
                    <a:pt x="11808" y="14233"/>
                    <a:pt x="11808" y="13933"/>
                  </a:cubicBezTo>
                  <a:cubicBezTo>
                    <a:pt x="11808" y="13933"/>
                    <a:pt x="11808" y="13633"/>
                    <a:pt x="11808" y="13333"/>
                  </a:cubicBezTo>
                  <a:cubicBezTo>
                    <a:pt x="11808" y="13333"/>
                    <a:pt x="11808" y="13033"/>
                    <a:pt x="11808" y="13033"/>
                  </a:cubicBezTo>
                  <a:cubicBezTo>
                    <a:pt x="11520" y="12733"/>
                    <a:pt x="11520" y="12433"/>
                    <a:pt x="11232" y="12433"/>
                  </a:cubicBezTo>
                  <a:cubicBezTo>
                    <a:pt x="10944" y="12733"/>
                    <a:pt x="10656" y="13033"/>
                    <a:pt x="10368" y="13033"/>
                  </a:cubicBezTo>
                  <a:cubicBezTo>
                    <a:pt x="10368" y="13033"/>
                    <a:pt x="10368" y="13033"/>
                    <a:pt x="10368" y="13333"/>
                  </a:cubicBezTo>
                  <a:cubicBezTo>
                    <a:pt x="10080" y="13333"/>
                    <a:pt x="10080" y="13333"/>
                    <a:pt x="9792" y="13633"/>
                  </a:cubicBezTo>
                  <a:cubicBezTo>
                    <a:pt x="9792" y="13633"/>
                    <a:pt x="9792" y="13633"/>
                    <a:pt x="9792" y="13633"/>
                  </a:cubicBezTo>
                  <a:cubicBezTo>
                    <a:pt x="9504" y="13933"/>
                    <a:pt x="9216" y="14533"/>
                    <a:pt x="8928" y="14533"/>
                  </a:cubicBezTo>
                  <a:cubicBezTo>
                    <a:pt x="8928" y="14833"/>
                    <a:pt x="8928" y="14833"/>
                    <a:pt x="8928" y="14833"/>
                  </a:cubicBezTo>
                  <a:cubicBezTo>
                    <a:pt x="8640" y="15133"/>
                    <a:pt x="8640" y="15133"/>
                    <a:pt x="8640" y="15133"/>
                  </a:cubicBezTo>
                  <a:cubicBezTo>
                    <a:pt x="8640" y="15433"/>
                    <a:pt x="8640" y="15433"/>
                    <a:pt x="8352" y="15433"/>
                  </a:cubicBezTo>
                  <a:cubicBezTo>
                    <a:pt x="8352" y="15733"/>
                    <a:pt x="8064" y="16033"/>
                    <a:pt x="8064" y="16033"/>
                  </a:cubicBezTo>
                  <a:cubicBezTo>
                    <a:pt x="8064" y="16333"/>
                    <a:pt x="8064" y="16633"/>
                    <a:pt x="8064" y="16633"/>
                  </a:cubicBezTo>
                  <a:cubicBezTo>
                    <a:pt x="7776" y="16933"/>
                    <a:pt x="7776" y="17233"/>
                    <a:pt x="7776" y="17233"/>
                  </a:cubicBezTo>
                  <a:cubicBezTo>
                    <a:pt x="7488" y="17533"/>
                    <a:pt x="7488" y="17533"/>
                    <a:pt x="7488" y="17833"/>
                  </a:cubicBezTo>
                  <a:cubicBezTo>
                    <a:pt x="7200" y="17833"/>
                    <a:pt x="7200" y="17833"/>
                    <a:pt x="7200" y="17833"/>
                  </a:cubicBezTo>
                  <a:cubicBezTo>
                    <a:pt x="6912" y="17833"/>
                    <a:pt x="6912" y="17833"/>
                    <a:pt x="6912" y="17833"/>
                  </a:cubicBezTo>
                  <a:cubicBezTo>
                    <a:pt x="6912" y="17833"/>
                    <a:pt x="6912" y="17533"/>
                    <a:pt x="6912" y="17533"/>
                  </a:cubicBezTo>
                  <a:cubicBezTo>
                    <a:pt x="6912" y="16933"/>
                    <a:pt x="6624" y="16633"/>
                    <a:pt x="6624" y="16333"/>
                  </a:cubicBezTo>
                  <a:cubicBezTo>
                    <a:pt x="6624" y="16333"/>
                    <a:pt x="6912" y="15733"/>
                    <a:pt x="6912" y="15733"/>
                  </a:cubicBezTo>
                  <a:cubicBezTo>
                    <a:pt x="6624" y="15433"/>
                    <a:pt x="6624" y="15433"/>
                    <a:pt x="6624" y="15433"/>
                  </a:cubicBezTo>
                  <a:cubicBezTo>
                    <a:pt x="6624" y="15433"/>
                    <a:pt x="6624" y="15433"/>
                    <a:pt x="6624" y="15433"/>
                  </a:cubicBezTo>
                  <a:cubicBezTo>
                    <a:pt x="6624" y="15433"/>
                    <a:pt x="6624" y="15433"/>
                    <a:pt x="6336" y="15433"/>
                  </a:cubicBezTo>
                  <a:cubicBezTo>
                    <a:pt x="6336" y="15433"/>
                    <a:pt x="6336" y="15433"/>
                    <a:pt x="6336" y="15433"/>
                  </a:cubicBezTo>
                  <a:cubicBezTo>
                    <a:pt x="6336" y="15433"/>
                    <a:pt x="6048" y="15433"/>
                    <a:pt x="6048" y="15433"/>
                  </a:cubicBezTo>
                  <a:cubicBezTo>
                    <a:pt x="6048" y="15733"/>
                    <a:pt x="5760" y="15733"/>
                    <a:pt x="5760" y="15733"/>
                  </a:cubicBezTo>
                  <a:cubicBezTo>
                    <a:pt x="5472" y="16033"/>
                    <a:pt x="4896" y="16633"/>
                    <a:pt x="4896" y="16633"/>
                  </a:cubicBezTo>
                  <a:cubicBezTo>
                    <a:pt x="4320" y="17233"/>
                    <a:pt x="3744" y="18433"/>
                    <a:pt x="3456" y="19033"/>
                  </a:cubicBezTo>
                  <a:cubicBezTo>
                    <a:pt x="3456" y="19633"/>
                    <a:pt x="3168" y="19933"/>
                    <a:pt x="2880" y="20533"/>
                  </a:cubicBezTo>
                  <a:cubicBezTo>
                    <a:pt x="2880" y="20833"/>
                    <a:pt x="2880" y="21133"/>
                    <a:pt x="2592" y="21133"/>
                  </a:cubicBezTo>
                  <a:cubicBezTo>
                    <a:pt x="2304" y="21433"/>
                    <a:pt x="2016" y="21133"/>
                    <a:pt x="1728" y="21133"/>
                  </a:cubicBezTo>
                  <a:cubicBezTo>
                    <a:pt x="1440" y="21133"/>
                    <a:pt x="1152" y="21133"/>
                    <a:pt x="1152" y="21133"/>
                  </a:cubicBezTo>
                  <a:cubicBezTo>
                    <a:pt x="864" y="21133"/>
                    <a:pt x="864" y="21133"/>
                    <a:pt x="864" y="21133"/>
                  </a:cubicBezTo>
                  <a:cubicBezTo>
                    <a:pt x="864" y="20833"/>
                    <a:pt x="576" y="20833"/>
                    <a:pt x="576" y="20833"/>
                  </a:cubicBezTo>
                  <a:cubicBezTo>
                    <a:pt x="576" y="20833"/>
                    <a:pt x="288" y="20833"/>
                    <a:pt x="288" y="20533"/>
                  </a:cubicBezTo>
                  <a:cubicBezTo>
                    <a:pt x="288" y="20533"/>
                    <a:pt x="0" y="20533"/>
                    <a:pt x="0" y="20533"/>
                  </a:cubicBezTo>
                  <a:cubicBezTo>
                    <a:pt x="0" y="20533"/>
                    <a:pt x="0" y="20533"/>
                    <a:pt x="0" y="20233"/>
                  </a:cubicBezTo>
                  <a:cubicBezTo>
                    <a:pt x="0" y="20233"/>
                    <a:pt x="0" y="19633"/>
                    <a:pt x="0" y="19333"/>
                  </a:cubicBezTo>
                  <a:cubicBezTo>
                    <a:pt x="0" y="19333"/>
                    <a:pt x="288" y="18433"/>
                    <a:pt x="288" y="17833"/>
                  </a:cubicBezTo>
                  <a:cubicBezTo>
                    <a:pt x="288" y="17833"/>
                    <a:pt x="288" y="17533"/>
                    <a:pt x="288" y="17233"/>
                  </a:cubicBezTo>
                  <a:cubicBezTo>
                    <a:pt x="288" y="16933"/>
                    <a:pt x="0" y="16933"/>
                    <a:pt x="576" y="16933"/>
                  </a:cubicBezTo>
                  <a:cubicBezTo>
                    <a:pt x="864" y="16933"/>
                    <a:pt x="864" y="17233"/>
                    <a:pt x="1152" y="17233"/>
                  </a:cubicBezTo>
                  <a:cubicBezTo>
                    <a:pt x="1152" y="17233"/>
                    <a:pt x="1440" y="17533"/>
                    <a:pt x="1440" y="17533"/>
                  </a:cubicBezTo>
                  <a:cubicBezTo>
                    <a:pt x="1728" y="17533"/>
                    <a:pt x="1728" y="17533"/>
                    <a:pt x="1728" y="17533"/>
                  </a:cubicBezTo>
                  <a:cubicBezTo>
                    <a:pt x="2016" y="17533"/>
                    <a:pt x="2016" y="17533"/>
                    <a:pt x="2016" y="17533"/>
                  </a:cubicBezTo>
                  <a:cubicBezTo>
                    <a:pt x="2304" y="17533"/>
                    <a:pt x="2880" y="16933"/>
                    <a:pt x="2880" y="16633"/>
                  </a:cubicBezTo>
                  <a:cubicBezTo>
                    <a:pt x="2880" y="16633"/>
                    <a:pt x="3456" y="16333"/>
                    <a:pt x="3744" y="16333"/>
                  </a:cubicBezTo>
                  <a:cubicBezTo>
                    <a:pt x="4320" y="15733"/>
                    <a:pt x="4896" y="14833"/>
                    <a:pt x="4896" y="14833"/>
                  </a:cubicBezTo>
                  <a:cubicBezTo>
                    <a:pt x="5184" y="14533"/>
                    <a:pt x="5472" y="14233"/>
                    <a:pt x="5760" y="14233"/>
                  </a:cubicBezTo>
                  <a:cubicBezTo>
                    <a:pt x="5760" y="13933"/>
                    <a:pt x="6048" y="13933"/>
                    <a:pt x="6048" y="13933"/>
                  </a:cubicBezTo>
                  <a:cubicBezTo>
                    <a:pt x="6048" y="13933"/>
                    <a:pt x="6912" y="13033"/>
                    <a:pt x="7200" y="12733"/>
                  </a:cubicBezTo>
                  <a:cubicBezTo>
                    <a:pt x="7488" y="12433"/>
                    <a:pt x="7776" y="12433"/>
                    <a:pt x="7776" y="12133"/>
                  </a:cubicBezTo>
                  <a:cubicBezTo>
                    <a:pt x="7776" y="12133"/>
                    <a:pt x="7776" y="12133"/>
                    <a:pt x="8064" y="11833"/>
                  </a:cubicBezTo>
                  <a:cubicBezTo>
                    <a:pt x="8064" y="11533"/>
                    <a:pt x="8064" y="11233"/>
                    <a:pt x="8064" y="10933"/>
                  </a:cubicBezTo>
                  <a:cubicBezTo>
                    <a:pt x="8064" y="10633"/>
                    <a:pt x="8064" y="10333"/>
                    <a:pt x="7776" y="9733"/>
                  </a:cubicBezTo>
                  <a:cubicBezTo>
                    <a:pt x="7776" y="9733"/>
                    <a:pt x="8064" y="9133"/>
                    <a:pt x="7776" y="9133"/>
                  </a:cubicBezTo>
                  <a:cubicBezTo>
                    <a:pt x="7776" y="8833"/>
                    <a:pt x="7776" y="8833"/>
                    <a:pt x="7776" y="8833"/>
                  </a:cubicBezTo>
                  <a:cubicBezTo>
                    <a:pt x="7776" y="8533"/>
                    <a:pt x="7776" y="8533"/>
                    <a:pt x="8064" y="8533"/>
                  </a:cubicBezTo>
                  <a:cubicBezTo>
                    <a:pt x="8064" y="8533"/>
                    <a:pt x="8064" y="8233"/>
                    <a:pt x="8064" y="8233"/>
                  </a:cubicBezTo>
                  <a:cubicBezTo>
                    <a:pt x="8064" y="8233"/>
                    <a:pt x="8064" y="8233"/>
                    <a:pt x="8064" y="7933"/>
                  </a:cubicBezTo>
                  <a:cubicBezTo>
                    <a:pt x="8064" y="7933"/>
                    <a:pt x="8352" y="7933"/>
                    <a:pt x="8352" y="7633"/>
                  </a:cubicBezTo>
                  <a:cubicBezTo>
                    <a:pt x="8928" y="7333"/>
                    <a:pt x="9216" y="7033"/>
                    <a:pt x="9504" y="6733"/>
                  </a:cubicBezTo>
                  <a:cubicBezTo>
                    <a:pt x="9504" y="6433"/>
                    <a:pt x="9792" y="6433"/>
                    <a:pt x="9792" y="6133"/>
                  </a:cubicBezTo>
                  <a:cubicBezTo>
                    <a:pt x="9792" y="6133"/>
                    <a:pt x="9792" y="6133"/>
                    <a:pt x="9792" y="6133"/>
                  </a:cubicBezTo>
                  <a:cubicBezTo>
                    <a:pt x="9504" y="6133"/>
                    <a:pt x="9216" y="5833"/>
                    <a:pt x="9216" y="5833"/>
                  </a:cubicBezTo>
                  <a:cubicBezTo>
                    <a:pt x="8928" y="5833"/>
                    <a:pt x="8640" y="5833"/>
                    <a:pt x="8640" y="5533"/>
                  </a:cubicBezTo>
                  <a:cubicBezTo>
                    <a:pt x="8352" y="5533"/>
                    <a:pt x="7488" y="4933"/>
                    <a:pt x="7488" y="4633"/>
                  </a:cubicBezTo>
                  <a:cubicBezTo>
                    <a:pt x="7200" y="4333"/>
                    <a:pt x="6912" y="4033"/>
                    <a:pt x="7488" y="4033"/>
                  </a:cubicBezTo>
                  <a:cubicBezTo>
                    <a:pt x="7776" y="4033"/>
                    <a:pt x="8928" y="4033"/>
                    <a:pt x="9504" y="4333"/>
                  </a:cubicBezTo>
                  <a:cubicBezTo>
                    <a:pt x="10080" y="4033"/>
                    <a:pt x="10080" y="4333"/>
                    <a:pt x="10656" y="4033"/>
                  </a:cubicBezTo>
                  <a:cubicBezTo>
                    <a:pt x="10656" y="4033"/>
                    <a:pt x="11520" y="3733"/>
                    <a:pt x="11808" y="3733"/>
                  </a:cubicBezTo>
                  <a:cubicBezTo>
                    <a:pt x="12384" y="3433"/>
                    <a:pt x="12960" y="3133"/>
                    <a:pt x="13536" y="2833"/>
                  </a:cubicBezTo>
                  <a:cubicBezTo>
                    <a:pt x="13824" y="2833"/>
                    <a:pt x="14400" y="2533"/>
                    <a:pt x="14688" y="2233"/>
                  </a:cubicBezTo>
                  <a:cubicBezTo>
                    <a:pt x="14688" y="2233"/>
                    <a:pt x="14976" y="2233"/>
                    <a:pt x="14976" y="1933"/>
                  </a:cubicBezTo>
                  <a:cubicBezTo>
                    <a:pt x="15264" y="1933"/>
                    <a:pt x="15552" y="1933"/>
                    <a:pt x="15552" y="1633"/>
                  </a:cubicBezTo>
                  <a:cubicBezTo>
                    <a:pt x="16128" y="1333"/>
                    <a:pt x="16416" y="1333"/>
                    <a:pt x="16992" y="1033"/>
                  </a:cubicBezTo>
                  <a:cubicBezTo>
                    <a:pt x="16992" y="733"/>
                    <a:pt x="17280" y="733"/>
                    <a:pt x="17568" y="433"/>
                  </a:cubicBezTo>
                  <a:cubicBezTo>
                    <a:pt x="17568" y="433"/>
                    <a:pt x="18144" y="133"/>
                    <a:pt x="18144" y="133"/>
                  </a:cubicBezTo>
                  <a:cubicBezTo>
                    <a:pt x="18432" y="-167"/>
                    <a:pt x="18432" y="133"/>
                    <a:pt x="18720" y="133"/>
                  </a:cubicBezTo>
                  <a:cubicBezTo>
                    <a:pt x="18720" y="133"/>
                    <a:pt x="19008" y="133"/>
                    <a:pt x="19008" y="433"/>
                  </a:cubicBezTo>
                  <a:cubicBezTo>
                    <a:pt x="19008" y="433"/>
                    <a:pt x="19296" y="733"/>
                    <a:pt x="19584" y="733"/>
                  </a:cubicBezTo>
                  <a:cubicBezTo>
                    <a:pt x="19584" y="1033"/>
                    <a:pt x="19584" y="1333"/>
                    <a:pt x="19584" y="1633"/>
                  </a:cubicBezTo>
                  <a:cubicBezTo>
                    <a:pt x="19584" y="1633"/>
                    <a:pt x="19584" y="2233"/>
                    <a:pt x="19296" y="2533"/>
                  </a:cubicBezTo>
                  <a:cubicBezTo>
                    <a:pt x="19008" y="2533"/>
                    <a:pt x="18720" y="2833"/>
                    <a:pt x="18144" y="2833"/>
                  </a:cubicBezTo>
                  <a:cubicBezTo>
                    <a:pt x="17856" y="3133"/>
                    <a:pt x="17568" y="3433"/>
                    <a:pt x="17280" y="3433"/>
                  </a:cubicBezTo>
                  <a:cubicBezTo>
                    <a:pt x="16128" y="4033"/>
                    <a:pt x="15264" y="4633"/>
                    <a:pt x="14688" y="5233"/>
                  </a:cubicBezTo>
                  <a:cubicBezTo>
                    <a:pt x="14400" y="5233"/>
                    <a:pt x="14400" y="5233"/>
                    <a:pt x="14400" y="5533"/>
                  </a:cubicBezTo>
                  <a:cubicBezTo>
                    <a:pt x="14400" y="5533"/>
                    <a:pt x="14400" y="5833"/>
                    <a:pt x="14400" y="5833"/>
                  </a:cubicBezTo>
                  <a:cubicBezTo>
                    <a:pt x="14688" y="6133"/>
                    <a:pt x="14976" y="6133"/>
                    <a:pt x="14976" y="6433"/>
                  </a:cubicBezTo>
                  <a:cubicBezTo>
                    <a:pt x="15264" y="7033"/>
                    <a:pt x="14976" y="7633"/>
                    <a:pt x="14976" y="7933"/>
                  </a:cubicBezTo>
                  <a:cubicBezTo>
                    <a:pt x="15264" y="8233"/>
                    <a:pt x="15264" y="8233"/>
                    <a:pt x="15264" y="8233"/>
                  </a:cubicBezTo>
                  <a:cubicBezTo>
                    <a:pt x="15840" y="8533"/>
                    <a:pt x="15840" y="8533"/>
                    <a:pt x="16128" y="8233"/>
                  </a:cubicBezTo>
                  <a:cubicBezTo>
                    <a:pt x="16704" y="7933"/>
                    <a:pt x="17280" y="7933"/>
                    <a:pt x="17856" y="7633"/>
                  </a:cubicBezTo>
                  <a:cubicBezTo>
                    <a:pt x="18144" y="7333"/>
                    <a:pt x="19008" y="6733"/>
                    <a:pt x="19008" y="6733"/>
                  </a:cubicBezTo>
                  <a:cubicBezTo>
                    <a:pt x="19008" y="6733"/>
                    <a:pt x="19296" y="6433"/>
                    <a:pt x="19584" y="6433"/>
                  </a:cubicBezTo>
                  <a:cubicBezTo>
                    <a:pt x="19584" y="6433"/>
                    <a:pt x="19872" y="6433"/>
                    <a:pt x="19872" y="6433"/>
                  </a:cubicBezTo>
                  <a:cubicBezTo>
                    <a:pt x="20160" y="6433"/>
                    <a:pt x="20448" y="6733"/>
                    <a:pt x="20736" y="6733"/>
                  </a:cubicBezTo>
                  <a:cubicBezTo>
                    <a:pt x="21024" y="7033"/>
                    <a:pt x="21312" y="7033"/>
                    <a:pt x="21312" y="7333"/>
                  </a:cubicBezTo>
                  <a:cubicBezTo>
                    <a:pt x="21600" y="7633"/>
                    <a:pt x="21600" y="7633"/>
                    <a:pt x="21600" y="7633"/>
                  </a:cubicBezTo>
                  <a:cubicBezTo>
                    <a:pt x="21600" y="7933"/>
                    <a:pt x="21600" y="8533"/>
                    <a:pt x="21312" y="8833"/>
                  </a:cubicBezTo>
                  <a:cubicBezTo>
                    <a:pt x="21312" y="8833"/>
                    <a:pt x="21312" y="9133"/>
                    <a:pt x="21312" y="9133"/>
                  </a:cubicBezTo>
                  <a:cubicBezTo>
                    <a:pt x="20736" y="9733"/>
                    <a:pt x="20736" y="10033"/>
                    <a:pt x="20448" y="10333"/>
                  </a:cubicBezTo>
                  <a:cubicBezTo>
                    <a:pt x="20448" y="10633"/>
                    <a:pt x="20448" y="10633"/>
                    <a:pt x="20160" y="10933"/>
                  </a:cubicBezTo>
                  <a:cubicBezTo>
                    <a:pt x="20160" y="11233"/>
                    <a:pt x="19872" y="11533"/>
                    <a:pt x="19872" y="11833"/>
                  </a:cubicBezTo>
                  <a:cubicBezTo>
                    <a:pt x="19584" y="12433"/>
                    <a:pt x="19296" y="12733"/>
                    <a:pt x="19008" y="13333"/>
                  </a:cubicBezTo>
                  <a:cubicBezTo>
                    <a:pt x="18720" y="13333"/>
                    <a:pt x="18720" y="13633"/>
                    <a:pt x="18720" y="13933"/>
                  </a:cubicBezTo>
                  <a:cubicBezTo>
                    <a:pt x="18144" y="14833"/>
                    <a:pt x="18144" y="15433"/>
                    <a:pt x="17856" y="16333"/>
                  </a:cubicBezTo>
                  <a:cubicBezTo>
                    <a:pt x="17568" y="16633"/>
                    <a:pt x="17568" y="16633"/>
                    <a:pt x="17568" y="16933"/>
                  </a:cubicBezTo>
                  <a:cubicBezTo>
                    <a:pt x="17280" y="17533"/>
                    <a:pt x="16992" y="18133"/>
                    <a:pt x="16992" y="19033"/>
                  </a:cubicBezTo>
                  <a:cubicBezTo>
                    <a:pt x="16704" y="19333"/>
                    <a:pt x="16704" y="19633"/>
                    <a:pt x="16416" y="20233"/>
                  </a:cubicBezTo>
                  <a:cubicBezTo>
                    <a:pt x="16416" y="20233"/>
                    <a:pt x="16416" y="20533"/>
                    <a:pt x="16128" y="20833"/>
                  </a:cubicBezTo>
                  <a:cubicBezTo>
                    <a:pt x="16128" y="20833"/>
                    <a:pt x="15840" y="20833"/>
                    <a:pt x="15840" y="20833"/>
                  </a:cubicBezTo>
                  <a:cubicBezTo>
                    <a:pt x="15552" y="21133"/>
                    <a:pt x="15264" y="21133"/>
                    <a:pt x="15264" y="21133"/>
                  </a:cubicBezTo>
                  <a:cubicBezTo>
                    <a:pt x="14976" y="21433"/>
                    <a:pt x="14688" y="21133"/>
                    <a:pt x="14400" y="21133"/>
                  </a:cubicBezTo>
                  <a:cubicBezTo>
                    <a:pt x="14112" y="21133"/>
                    <a:pt x="13824" y="21433"/>
                    <a:pt x="13824" y="21133"/>
                  </a:cubicBezTo>
                  <a:cubicBezTo>
                    <a:pt x="13536" y="20833"/>
                    <a:pt x="13248" y="20233"/>
                    <a:pt x="13248" y="19933"/>
                  </a:cubicBezTo>
                  <a:cubicBezTo>
                    <a:pt x="12960" y="19933"/>
                    <a:pt x="12960" y="19633"/>
                    <a:pt x="12960" y="19633"/>
                  </a:cubicBezTo>
                  <a:cubicBezTo>
                    <a:pt x="12672" y="19333"/>
                    <a:pt x="12384" y="19333"/>
                    <a:pt x="12384" y="19333"/>
                  </a:cubicBezTo>
                  <a:cubicBezTo>
                    <a:pt x="12096" y="19333"/>
                    <a:pt x="11520" y="19633"/>
                    <a:pt x="11520" y="20233"/>
                  </a:cubicBezTo>
                  <a:cubicBezTo>
                    <a:pt x="11520" y="20233"/>
                    <a:pt x="11520" y="20833"/>
                    <a:pt x="11520" y="20833"/>
                  </a:cubicBezTo>
                  <a:close/>
                  <a:moveTo>
                    <a:pt x="8928" y="8233"/>
                  </a:moveTo>
                  <a:cubicBezTo>
                    <a:pt x="8640" y="8533"/>
                    <a:pt x="8640" y="8533"/>
                    <a:pt x="8640" y="8533"/>
                  </a:cubicBezTo>
                  <a:cubicBezTo>
                    <a:pt x="8640" y="9133"/>
                    <a:pt x="8640" y="9133"/>
                    <a:pt x="8640" y="9133"/>
                  </a:cubicBezTo>
                  <a:cubicBezTo>
                    <a:pt x="8640" y="9133"/>
                    <a:pt x="8928" y="10033"/>
                    <a:pt x="9216" y="10333"/>
                  </a:cubicBezTo>
                  <a:cubicBezTo>
                    <a:pt x="9504" y="10633"/>
                    <a:pt x="9792" y="10933"/>
                    <a:pt x="9792" y="10933"/>
                  </a:cubicBezTo>
                  <a:cubicBezTo>
                    <a:pt x="9792" y="10933"/>
                    <a:pt x="10368" y="10933"/>
                    <a:pt x="10368" y="10933"/>
                  </a:cubicBezTo>
                  <a:cubicBezTo>
                    <a:pt x="10368" y="10933"/>
                    <a:pt x="11232" y="10633"/>
                    <a:pt x="11808" y="10333"/>
                  </a:cubicBezTo>
                  <a:cubicBezTo>
                    <a:pt x="12672" y="10033"/>
                    <a:pt x="12960" y="9433"/>
                    <a:pt x="12960" y="9433"/>
                  </a:cubicBezTo>
                  <a:cubicBezTo>
                    <a:pt x="13248" y="9133"/>
                    <a:pt x="13248" y="9133"/>
                    <a:pt x="13248" y="9133"/>
                  </a:cubicBezTo>
                  <a:cubicBezTo>
                    <a:pt x="13248" y="9133"/>
                    <a:pt x="13536" y="8533"/>
                    <a:pt x="13536" y="7933"/>
                  </a:cubicBezTo>
                  <a:cubicBezTo>
                    <a:pt x="13536" y="7033"/>
                    <a:pt x="13248" y="7033"/>
                    <a:pt x="13248" y="7033"/>
                  </a:cubicBezTo>
                  <a:cubicBezTo>
                    <a:pt x="13248" y="7033"/>
                    <a:pt x="12960" y="6433"/>
                    <a:pt x="12672" y="6433"/>
                  </a:cubicBezTo>
                  <a:cubicBezTo>
                    <a:pt x="12672" y="6433"/>
                    <a:pt x="12096" y="6433"/>
                    <a:pt x="12096" y="6433"/>
                  </a:cubicBezTo>
                  <a:cubicBezTo>
                    <a:pt x="11808" y="6433"/>
                    <a:pt x="11520" y="6433"/>
                    <a:pt x="10944" y="7033"/>
                  </a:cubicBezTo>
                  <a:cubicBezTo>
                    <a:pt x="10368" y="7033"/>
                    <a:pt x="10080" y="7333"/>
                    <a:pt x="9792" y="7633"/>
                  </a:cubicBezTo>
                  <a:cubicBezTo>
                    <a:pt x="9504" y="7933"/>
                    <a:pt x="9216" y="7933"/>
                    <a:pt x="8928" y="82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5" name="ísļidè"/>
            <p:cNvSpPr/>
            <p:nvPr/>
          </p:nvSpPr>
          <p:spPr>
            <a:xfrm>
              <a:off x="0" y="0"/>
              <a:ext cx="446027" cy="505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75" y="0"/>
                  </a:moveTo>
                  <a:cubicBezTo>
                    <a:pt x="19155" y="1213"/>
                    <a:pt x="20242" y="2184"/>
                    <a:pt x="21600" y="2670"/>
                  </a:cubicBezTo>
                  <a:cubicBezTo>
                    <a:pt x="21600" y="11407"/>
                    <a:pt x="21600" y="11407"/>
                    <a:pt x="21600" y="11407"/>
                  </a:cubicBezTo>
                  <a:cubicBezTo>
                    <a:pt x="21600" y="12013"/>
                    <a:pt x="21600" y="12742"/>
                    <a:pt x="21464" y="13348"/>
                  </a:cubicBezTo>
                  <a:cubicBezTo>
                    <a:pt x="20377" y="18445"/>
                    <a:pt x="14808" y="20993"/>
                    <a:pt x="10868" y="21600"/>
                  </a:cubicBezTo>
                  <a:cubicBezTo>
                    <a:pt x="5570" y="20751"/>
                    <a:pt x="1087" y="17474"/>
                    <a:pt x="136" y="12863"/>
                  </a:cubicBezTo>
                  <a:cubicBezTo>
                    <a:pt x="0" y="12378"/>
                    <a:pt x="0" y="11892"/>
                    <a:pt x="0" y="11407"/>
                  </a:cubicBezTo>
                  <a:cubicBezTo>
                    <a:pt x="0" y="2670"/>
                    <a:pt x="0" y="2670"/>
                    <a:pt x="0" y="2670"/>
                  </a:cubicBezTo>
                  <a:cubicBezTo>
                    <a:pt x="1494" y="2063"/>
                    <a:pt x="2445" y="1213"/>
                    <a:pt x="3125" y="0"/>
                  </a:cubicBezTo>
                  <a:lnTo>
                    <a:pt x="18475" y="0"/>
                  </a:lnTo>
                  <a:close/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6" name="íṥļíḋè"/>
            <p:cNvSpPr/>
            <p:nvPr/>
          </p:nvSpPr>
          <p:spPr>
            <a:xfrm>
              <a:off x="10837" y="9170"/>
              <a:ext cx="424352" cy="48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21"/>
                  </a:moveTo>
                  <a:cubicBezTo>
                    <a:pt x="21600" y="2779"/>
                    <a:pt x="21600" y="2779"/>
                    <a:pt x="21600" y="2779"/>
                  </a:cubicBezTo>
                  <a:cubicBezTo>
                    <a:pt x="20599" y="2400"/>
                    <a:pt x="18596" y="1011"/>
                    <a:pt x="18453" y="0"/>
                  </a:cubicBezTo>
                  <a:cubicBezTo>
                    <a:pt x="10872" y="0"/>
                    <a:pt x="10872" y="0"/>
                    <a:pt x="10872" y="0"/>
                  </a:cubicBezTo>
                  <a:cubicBezTo>
                    <a:pt x="3147" y="0"/>
                    <a:pt x="3147" y="0"/>
                    <a:pt x="3147" y="0"/>
                  </a:cubicBezTo>
                  <a:cubicBezTo>
                    <a:pt x="3004" y="1011"/>
                    <a:pt x="858" y="2400"/>
                    <a:pt x="0" y="2779"/>
                  </a:cubicBezTo>
                  <a:cubicBezTo>
                    <a:pt x="0" y="11621"/>
                    <a:pt x="0" y="11621"/>
                    <a:pt x="0" y="11621"/>
                  </a:cubicBezTo>
                  <a:cubicBezTo>
                    <a:pt x="0" y="12126"/>
                    <a:pt x="0" y="12632"/>
                    <a:pt x="143" y="13263"/>
                  </a:cubicBezTo>
                  <a:cubicBezTo>
                    <a:pt x="1287" y="17305"/>
                    <a:pt x="5579" y="20842"/>
                    <a:pt x="10872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6307" y="20716"/>
                    <a:pt x="20313" y="17558"/>
                    <a:pt x="21457" y="13768"/>
                  </a:cubicBezTo>
                  <a:cubicBezTo>
                    <a:pt x="21600" y="13011"/>
                    <a:pt x="21600" y="12379"/>
                    <a:pt x="21600" y="11621"/>
                  </a:cubicBezTo>
                  <a:close/>
                  <a:moveTo>
                    <a:pt x="10728" y="11874"/>
                  </a:moveTo>
                  <a:cubicBezTo>
                    <a:pt x="10728" y="11621"/>
                    <a:pt x="10728" y="11621"/>
                    <a:pt x="10728" y="11621"/>
                  </a:cubicBezTo>
                  <a:cubicBezTo>
                    <a:pt x="10728" y="11621"/>
                    <a:pt x="10585" y="11621"/>
                    <a:pt x="10585" y="11621"/>
                  </a:cubicBezTo>
                  <a:cubicBezTo>
                    <a:pt x="10442" y="11747"/>
                    <a:pt x="10442" y="11747"/>
                    <a:pt x="10442" y="11747"/>
                  </a:cubicBezTo>
                  <a:cubicBezTo>
                    <a:pt x="10442" y="11747"/>
                    <a:pt x="10299" y="11874"/>
                    <a:pt x="10299" y="11874"/>
                  </a:cubicBezTo>
                  <a:cubicBezTo>
                    <a:pt x="10299" y="11874"/>
                    <a:pt x="10299" y="12000"/>
                    <a:pt x="10156" y="12000"/>
                  </a:cubicBezTo>
                  <a:cubicBezTo>
                    <a:pt x="10156" y="12000"/>
                    <a:pt x="10156" y="12000"/>
                    <a:pt x="10156" y="12000"/>
                  </a:cubicBezTo>
                  <a:cubicBezTo>
                    <a:pt x="10156" y="12000"/>
                    <a:pt x="10156" y="12126"/>
                    <a:pt x="10156" y="12126"/>
                  </a:cubicBezTo>
                  <a:cubicBezTo>
                    <a:pt x="10013" y="12126"/>
                    <a:pt x="10013" y="12126"/>
                    <a:pt x="10013" y="12253"/>
                  </a:cubicBezTo>
                  <a:cubicBezTo>
                    <a:pt x="10013" y="12253"/>
                    <a:pt x="10013" y="12253"/>
                    <a:pt x="10013" y="12253"/>
                  </a:cubicBezTo>
                  <a:cubicBezTo>
                    <a:pt x="10013" y="12379"/>
                    <a:pt x="10013" y="12379"/>
                    <a:pt x="10013" y="12379"/>
                  </a:cubicBezTo>
                  <a:cubicBezTo>
                    <a:pt x="10013" y="12379"/>
                    <a:pt x="10013" y="12379"/>
                    <a:pt x="10013" y="12379"/>
                  </a:cubicBezTo>
                  <a:cubicBezTo>
                    <a:pt x="10013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727" y="12253"/>
                  </a:cubicBezTo>
                  <a:cubicBezTo>
                    <a:pt x="9727" y="12253"/>
                    <a:pt x="9727" y="12253"/>
                    <a:pt x="9727" y="12253"/>
                  </a:cubicBezTo>
                  <a:cubicBezTo>
                    <a:pt x="9727" y="12253"/>
                    <a:pt x="9727" y="12253"/>
                    <a:pt x="9870" y="12253"/>
                  </a:cubicBezTo>
                  <a:cubicBezTo>
                    <a:pt x="9870" y="12126"/>
                    <a:pt x="9870" y="12126"/>
                    <a:pt x="9870" y="12126"/>
                  </a:cubicBezTo>
                  <a:cubicBezTo>
                    <a:pt x="9870" y="12126"/>
                    <a:pt x="9870" y="12126"/>
                    <a:pt x="9870" y="12126"/>
                  </a:cubicBezTo>
                  <a:cubicBezTo>
                    <a:pt x="10013" y="11874"/>
                    <a:pt x="10013" y="11874"/>
                    <a:pt x="10013" y="11874"/>
                  </a:cubicBezTo>
                  <a:cubicBezTo>
                    <a:pt x="10013" y="11874"/>
                    <a:pt x="10013" y="11874"/>
                    <a:pt x="10013" y="11874"/>
                  </a:cubicBezTo>
                  <a:cubicBezTo>
                    <a:pt x="10013" y="11874"/>
                    <a:pt x="10013" y="11747"/>
                    <a:pt x="10156" y="11747"/>
                  </a:cubicBezTo>
                  <a:cubicBezTo>
                    <a:pt x="10156" y="11747"/>
                    <a:pt x="10156" y="11747"/>
                    <a:pt x="10299" y="11621"/>
                  </a:cubicBezTo>
                  <a:cubicBezTo>
                    <a:pt x="10299" y="11621"/>
                    <a:pt x="10299" y="11621"/>
                    <a:pt x="10299" y="11621"/>
                  </a:cubicBezTo>
                  <a:cubicBezTo>
                    <a:pt x="10299" y="11621"/>
                    <a:pt x="10299" y="11621"/>
                    <a:pt x="10442" y="11495"/>
                  </a:cubicBezTo>
                  <a:cubicBezTo>
                    <a:pt x="10442" y="11495"/>
                    <a:pt x="10442" y="11495"/>
                    <a:pt x="10585" y="11495"/>
                  </a:cubicBezTo>
                  <a:cubicBezTo>
                    <a:pt x="10585" y="11495"/>
                    <a:pt x="10585" y="11495"/>
                    <a:pt x="10585" y="11495"/>
                  </a:cubicBezTo>
                  <a:cubicBezTo>
                    <a:pt x="10728" y="11368"/>
                    <a:pt x="10728" y="11368"/>
                    <a:pt x="10728" y="11368"/>
                  </a:cubicBezTo>
                  <a:cubicBezTo>
                    <a:pt x="10728" y="11368"/>
                    <a:pt x="10728" y="11368"/>
                    <a:pt x="10728" y="11368"/>
                  </a:cubicBezTo>
                  <a:cubicBezTo>
                    <a:pt x="10728" y="11368"/>
                    <a:pt x="10728" y="11368"/>
                    <a:pt x="10728" y="11242"/>
                  </a:cubicBezTo>
                  <a:cubicBezTo>
                    <a:pt x="10728" y="11242"/>
                    <a:pt x="10728" y="11242"/>
                    <a:pt x="10728" y="11242"/>
                  </a:cubicBezTo>
                  <a:cubicBezTo>
                    <a:pt x="10728" y="11242"/>
                    <a:pt x="10728" y="11242"/>
                    <a:pt x="10728" y="11242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0989"/>
                  </a:cubicBezTo>
                  <a:cubicBezTo>
                    <a:pt x="10728" y="10989"/>
                    <a:pt x="10728" y="10989"/>
                    <a:pt x="10728" y="10989"/>
                  </a:cubicBezTo>
                  <a:cubicBezTo>
                    <a:pt x="10728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1015" y="10989"/>
                    <a:pt x="11015" y="10989"/>
                    <a:pt x="11015" y="10989"/>
                  </a:cubicBezTo>
                  <a:cubicBezTo>
                    <a:pt x="11015" y="10989"/>
                    <a:pt x="11015" y="10989"/>
                    <a:pt x="11015" y="10989"/>
                  </a:cubicBezTo>
                  <a:cubicBezTo>
                    <a:pt x="11015" y="10989"/>
                    <a:pt x="11015" y="10989"/>
                    <a:pt x="11015" y="11116"/>
                  </a:cubicBezTo>
                  <a:cubicBezTo>
                    <a:pt x="11015" y="11242"/>
                    <a:pt x="11015" y="11242"/>
                    <a:pt x="11015" y="11242"/>
                  </a:cubicBezTo>
                  <a:cubicBezTo>
                    <a:pt x="11015" y="11242"/>
                    <a:pt x="11015" y="11242"/>
                    <a:pt x="11015" y="11242"/>
                  </a:cubicBezTo>
                  <a:cubicBezTo>
                    <a:pt x="11015" y="11368"/>
                    <a:pt x="11015" y="11368"/>
                    <a:pt x="11015" y="11368"/>
                  </a:cubicBezTo>
                  <a:cubicBezTo>
                    <a:pt x="11015" y="11368"/>
                    <a:pt x="11015" y="11368"/>
                    <a:pt x="11015" y="11495"/>
                  </a:cubicBezTo>
                  <a:cubicBezTo>
                    <a:pt x="11015" y="11495"/>
                    <a:pt x="11015" y="11495"/>
                    <a:pt x="11015" y="11495"/>
                  </a:cubicBezTo>
                  <a:cubicBezTo>
                    <a:pt x="11158" y="11495"/>
                    <a:pt x="11158" y="11495"/>
                    <a:pt x="11158" y="11495"/>
                  </a:cubicBezTo>
                  <a:cubicBezTo>
                    <a:pt x="11158" y="11495"/>
                    <a:pt x="11158" y="11495"/>
                    <a:pt x="11158" y="11495"/>
                  </a:cubicBezTo>
                  <a:cubicBezTo>
                    <a:pt x="11158" y="11495"/>
                    <a:pt x="11301" y="11495"/>
                    <a:pt x="11301" y="11495"/>
                  </a:cubicBezTo>
                  <a:cubicBezTo>
                    <a:pt x="11301" y="11495"/>
                    <a:pt x="11444" y="11495"/>
                    <a:pt x="11444" y="11621"/>
                  </a:cubicBezTo>
                  <a:cubicBezTo>
                    <a:pt x="11444" y="11621"/>
                    <a:pt x="11587" y="11621"/>
                    <a:pt x="11587" y="11621"/>
                  </a:cubicBezTo>
                  <a:cubicBezTo>
                    <a:pt x="11587" y="11621"/>
                    <a:pt x="11587" y="11747"/>
                    <a:pt x="11587" y="11747"/>
                  </a:cubicBezTo>
                  <a:cubicBezTo>
                    <a:pt x="11730" y="11747"/>
                    <a:pt x="11730" y="11747"/>
                    <a:pt x="11730" y="11747"/>
                  </a:cubicBezTo>
                  <a:cubicBezTo>
                    <a:pt x="11730" y="11874"/>
                    <a:pt x="11730" y="11874"/>
                    <a:pt x="11730" y="11874"/>
                  </a:cubicBezTo>
                  <a:cubicBezTo>
                    <a:pt x="11730" y="11874"/>
                    <a:pt x="11730" y="11874"/>
                    <a:pt x="11730" y="11874"/>
                  </a:cubicBezTo>
                  <a:cubicBezTo>
                    <a:pt x="11873" y="12000"/>
                    <a:pt x="11873" y="12000"/>
                    <a:pt x="11873" y="12000"/>
                  </a:cubicBezTo>
                  <a:cubicBezTo>
                    <a:pt x="11873" y="12000"/>
                    <a:pt x="11873" y="12000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2016" y="12126"/>
                    <a:pt x="12016" y="12126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730" y="12126"/>
                    <a:pt x="11730" y="12126"/>
                    <a:pt x="11730" y="12126"/>
                  </a:cubicBezTo>
                  <a:cubicBezTo>
                    <a:pt x="11730" y="12126"/>
                    <a:pt x="11730" y="12126"/>
                    <a:pt x="11587" y="12126"/>
                  </a:cubicBezTo>
                  <a:cubicBezTo>
                    <a:pt x="11587" y="12000"/>
                    <a:pt x="11587" y="12000"/>
                    <a:pt x="11587" y="12000"/>
                  </a:cubicBezTo>
                  <a:cubicBezTo>
                    <a:pt x="11587" y="12000"/>
                    <a:pt x="11587" y="12000"/>
                    <a:pt x="11587" y="12000"/>
                  </a:cubicBezTo>
                  <a:cubicBezTo>
                    <a:pt x="11587" y="12000"/>
                    <a:pt x="11587" y="11874"/>
                    <a:pt x="11587" y="11874"/>
                  </a:cubicBezTo>
                  <a:cubicBezTo>
                    <a:pt x="11444" y="11874"/>
                    <a:pt x="11444" y="11874"/>
                    <a:pt x="11444" y="11874"/>
                  </a:cubicBezTo>
                  <a:cubicBezTo>
                    <a:pt x="11444" y="11874"/>
                    <a:pt x="11444" y="11747"/>
                    <a:pt x="11301" y="11747"/>
                  </a:cubicBezTo>
                  <a:cubicBezTo>
                    <a:pt x="11301" y="11747"/>
                    <a:pt x="11301" y="11747"/>
                    <a:pt x="11301" y="11747"/>
                  </a:cubicBezTo>
                  <a:cubicBezTo>
                    <a:pt x="11301" y="11747"/>
                    <a:pt x="11301" y="11747"/>
                    <a:pt x="11301" y="11747"/>
                  </a:cubicBezTo>
                  <a:cubicBezTo>
                    <a:pt x="11301" y="11621"/>
                    <a:pt x="11158" y="11621"/>
                    <a:pt x="11158" y="11621"/>
                  </a:cubicBezTo>
                  <a:cubicBezTo>
                    <a:pt x="11158" y="11621"/>
                    <a:pt x="11158" y="11621"/>
                    <a:pt x="11158" y="11621"/>
                  </a:cubicBezTo>
                  <a:cubicBezTo>
                    <a:pt x="11158" y="11621"/>
                    <a:pt x="11015" y="11621"/>
                    <a:pt x="11015" y="11621"/>
                  </a:cubicBezTo>
                  <a:cubicBezTo>
                    <a:pt x="11015" y="11874"/>
                    <a:pt x="11015" y="11874"/>
                    <a:pt x="11015" y="11874"/>
                  </a:cubicBezTo>
                  <a:cubicBezTo>
                    <a:pt x="11015" y="11874"/>
                    <a:pt x="11015" y="11874"/>
                    <a:pt x="11015" y="11874"/>
                  </a:cubicBezTo>
                  <a:cubicBezTo>
                    <a:pt x="11158" y="11874"/>
                    <a:pt x="11158" y="11874"/>
                    <a:pt x="11158" y="12000"/>
                  </a:cubicBezTo>
                  <a:cubicBezTo>
                    <a:pt x="11158" y="12000"/>
                    <a:pt x="11158" y="12000"/>
                    <a:pt x="11158" y="12000"/>
                  </a:cubicBezTo>
                  <a:cubicBezTo>
                    <a:pt x="11301" y="12000"/>
                    <a:pt x="11301" y="12000"/>
                    <a:pt x="11301" y="12126"/>
                  </a:cubicBezTo>
                  <a:cubicBezTo>
                    <a:pt x="11301" y="12126"/>
                    <a:pt x="11301" y="12126"/>
                    <a:pt x="11301" y="12253"/>
                  </a:cubicBezTo>
                  <a:cubicBezTo>
                    <a:pt x="11444" y="12253"/>
                    <a:pt x="11444" y="12253"/>
                    <a:pt x="11444" y="12379"/>
                  </a:cubicBezTo>
                  <a:cubicBezTo>
                    <a:pt x="11444" y="12379"/>
                    <a:pt x="11444" y="12505"/>
                    <a:pt x="11444" y="12505"/>
                  </a:cubicBezTo>
                  <a:cubicBezTo>
                    <a:pt x="11301" y="12505"/>
                    <a:pt x="11301" y="12632"/>
                    <a:pt x="11301" y="12632"/>
                  </a:cubicBezTo>
                  <a:cubicBezTo>
                    <a:pt x="11301" y="12632"/>
                    <a:pt x="11301" y="12758"/>
                    <a:pt x="11301" y="12758"/>
                  </a:cubicBezTo>
                  <a:cubicBezTo>
                    <a:pt x="11158" y="12758"/>
                    <a:pt x="11158" y="12758"/>
                    <a:pt x="11158" y="12884"/>
                  </a:cubicBezTo>
                  <a:cubicBezTo>
                    <a:pt x="11158" y="12884"/>
                    <a:pt x="11158" y="13011"/>
                    <a:pt x="11158" y="13011"/>
                  </a:cubicBezTo>
                  <a:cubicBezTo>
                    <a:pt x="11301" y="13011"/>
                    <a:pt x="11301" y="13137"/>
                    <a:pt x="11301" y="13137"/>
                  </a:cubicBezTo>
                  <a:cubicBezTo>
                    <a:pt x="11301" y="13137"/>
                    <a:pt x="11301" y="13137"/>
                    <a:pt x="11301" y="13137"/>
                  </a:cubicBezTo>
                  <a:cubicBezTo>
                    <a:pt x="11301" y="13137"/>
                    <a:pt x="11301" y="13137"/>
                    <a:pt x="11301" y="13263"/>
                  </a:cubicBezTo>
                  <a:cubicBezTo>
                    <a:pt x="11301" y="13263"/>
                    <a:pt x="11444" y="13389"/>
                    <a:pt x="11444" y="13389"/>
                  </a:cubicBezTo>
                  <a:cubicBezTo>
                    <a:pt x="11444" y="13389"/>
                    <a:pt x="11444" y="13389"/>
                    <a:pt x="11444" y="13389"/>
                  </a:cubicBezTo>
                  <a:cubicBezTo>
                    <a:pt x="11444" y="13389"/>
                    <a:pt x="11444" y="13516"/>
                    <a:pt x="11444" y="13516"/>
                  </a:cubicBezTo>
                  <a:cubicBezTo>
                    <a:pt x="11444" y="13642"/>
                    <a:pt x="11444" y="13642"/>
                    <a:pt x="11444" y="13768"/>
                  </a:cubicBezTo>
                  <a:cubicBezTo>
                    <a:pt x="11444" y="13768"/>
                    <a:pt x="11444" y="13768"/>
                    <a:pt x="11444" y="13768"/>
                  </a:cubicBezTo>
                  <a:cubicBezTo>
                    <a:pt x="11587" y="13768"/>
                    <a:pt x="11587" y="13895"/>
                    <a:pt x="11587" y="13895"/>
                  </a:cubicBezTo>
                  <a:cubicBezTo>
                    <a:pt x="11587" y="14021"/>
                    <a:pt x="11587" y="14021"/>
                    <a:pt x="11587" y="14147"/>
                  </a:cubicBezTo>
                  <a:cubicBezTo>
                    <a:pt x="11587" y="14147"/>
                    <a:pt x="11587" y="14147"/>
                    <a:pt x="11587" y="14147"/>
                  </a:cubicBezTo>
                  <a:cubicBezTo>
                    <a:pt x="11587" y="14147"/>
                    <a:pt x="11587" y="14274"/>
                    <a:pt x="11587" y="14274"/>
                  </a:cubicBezTo>
                  <a:cubicBezTo>
                    <a:pt x="11587" y="14274"/>
                    <a:pt x="11587" y="14274"/>
                    <a:pt x="11587" y="14274"/>
                  </a:cubicBezTo>
                  <a:cubicBezTo>
                    <a:pt x="11587" y="14274"/>
                    <a:pt x="11587" y="14400"/>
                    <a:pt x="11587" y="14400"/>
                  </a:cubicBezTo>
                  <a:cubicBezTo>
                    <a:pt x="11587" y="14400"/>
                    <a:pt x="11587" y="14400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400"/>
                    <a:pt x="11444" y="14400"/>
                    <a:pt x="11301" y="14400"/>
                  </a:cubicBezTo>
                  <a:cubicBezTo>
                    <a:pt x="11301" y="14400"/>
                    <a:pt x="11301" y="14400"/>
                    <a:pt x="11301" y="14274"/>
                  </a:cubicBezTo>
                  <a:cubicBezTo>
                    <a:pt x="11301" y="14274"/>
                    <a:pt x="11301" y="14274"/>
                    <a:pt x="11301" y="14274"/>
                  </a:cubicBezTo>
                  <a:cubicBezTo>
                    <a:pt x="11301" y="14274"/>
                    <a:pt x="11301" y="14274"/>
                    <a:pt x="11301" y="14147"/>
                  </a:cubicBezTo>
                  <a:cubicBezTo>
                    <a:pt x="11301" y="14147"/>
                    <a:pt x="11301" y="14147"/>
                    <a:pt x="11301" y="14147"/>
                  </a:cubicBezTo>
                  <a:cubicBezTo>
                    <a:pt x="11301" y="14147"/>
                    <a:pt x="11301" y="14021"/>
                    <a:pt x="11301" y="13895"/>
                  </a:cubicBezTo>
                  <a:cubicBezTo>
                    <a:pt x="11301" y="13895"/>
                    <a:pt x="11301" y="13768"/>
                    <a:pt x="11301" y="13768"/>
                  </a:cubicBezTo>
                  <a:cubicBezTo>
                    <a:pt x="11301" y="13642"/>
                    <a:pt x="11301" y="13642"/>
                    <a:pt x="11301" y="13642"/>
                  </a:cubicBezTo>
                  <a:cubicBezTo>
                    <a:pt x="11158" y="13516"/>
                    <a:pt x="11158" y="13516"/>
                    <a:pt x="11158" y="13516"/>
                  </a:cubicBezTo>
                  <a:cubicBezTo>
                    <a:pt x="11158" y="13516"/>
                    <a:pt x="11158" y="13389"/>
                    <a:pt x="11158" y="13389"/>
                  </a:cubicBezTo>
                  <a:cubicBezTo>
                    <a:pt x="11158" y="13389"/>
                    <a:pt x="11158" y="13389"/>
                    <a:pt x="11158" y="13389"/>
                  </a:cubicBezTo>
                  <a:cubicBezTo>
                    <a:pt x="11158" y="13389"/>
                    <a:pt x="11158" y="13263"/>
                    <a:pt x="11158" y="13263"/>
                  </a:cubicBezTo>
                  <a:cubicBezTo>
                    <a:pt x="11158" y="13263"/>
                    <a:pt x="11158" y="13263"/>
                    <a:pt x="11015" y="13137"/>
                  </a:cubicBezTo>
                  <a:cubicBezTo>
                    <a:pt x="11015" y="13137"/>
                    <a:pt x="11015" y="13137"/>
                    <a:pt x="11015" y="13011"/>
                  </a:cubicBezTo>
                  <a:cubicBezTo>
                    <a:pt x="11015" y="13011"/>
                    <a:pt x="11015" y="13011"/>
                    <a:pt x="11015" y="13011"/>
                  </a:cubicBezTo>
                  <a:cubicBezTo>
                    <a:pt x="11015" y="13011"/>
                    <a:pt x="11015" y="13011"/>
                    <a:pt x="11015" y="13011"/>
                  </a:cubicBezTo>
                  <a:cubicBezTo>
                    <a:pt x="10872" y="12884"/>
                    <a:pt x="10872" y="12884"/>
                    <a:pt x="10872" y="12884"/>
                  </a:cubicBezTo>
                  <a:cubicBezTo>
                    <a:pt x="10872" y="13011"/>
                    <a:pt x="10728" y="13011"/>
                    <a:pt x="10728" y="13011"/>
                  </a:cubicBezTo>
                  <a:cubicBezTo>
                    <a:pt x="10728" y="13137"/>
                    <a:pt x="10728" y="13137"/>
                    <a:pt x="10728" y="13137"/>
                  </a:cubicBezTo>
                  <a:cubicBezTo>
                    <a:pt x="10585" y="13137"/>
                    <a:pt x="10585" y="13137"/>
                    <a:pt x="10585" y="13263"/>
                  </a:cubicBezTo>
                  <a:cubicBezTo>
                    <a:pt x="10585" y="13263"/>
                    <a:pt x="10585" y="13263"/>
                    <a:pt x="10585" y="13389"/>
                  </a:cubicBezTo>
                  <a:cubicBezTo>
                    <a:pt x="10585" y="13389"/>
                    <a:pt x="10585" y="13389"/>
                    <a:pt x="10442" y="13516"/>
                  </a:cubicBezTo>
                  <a:cubicBezTo>
                    <a:pt x="10442" y="13516"/>
                    <a:pt x="10442" y="13516"/>
                    <a:pt x="10442" y="13642"/>
                  </a:cubicBezTo>
                  <a:cubicBezTo>
                    <a:pt x="10442" y="13642"/>
                    <a:pt x="10442" y="13642"/>
                    <a:pt x="10442" y="13642"/>
                  </a:cubicBezTo>
                  <a:cubicBezTo>
                    <a:pt x="10442" y="13642"/>
                    <a:pt x="10442" y="13642"/>
                    <a:pt x="10442" y="13768"/>
                  </a:cubicBezTo>
                  <a:cubicBezTo>
                    <a:pt x="10442" y="13768"/>
                    <a:pt x="10442" y="13895"/>
                    <a:pt x="10442" y="13895"/>
                  </a:cubicBezTo>
                  <a:cubicBezTo>
                    <a:pt x="10442" y="13895"/>
                    <a:pt x="10442" y="13895"/>
                    <a:pt x="10442" y="13895"/>
                  </a:cubicBezTo>
                  <a:cubicBezTo>
                    <a:pt x="10442" y="14021"/>
                    <a:pt x="10442" y="14021"/>
                    <a:pt x="10442" y="14021"/>
                  </a:cubicBezTo>
                  <a:cubicBezTo>
                    <a:pt x="10442" y="14021"/>
                    <a:pt x="10442" y="14021"/>
                    <a:pt x="10442" y="14021"/>
                  </a:cubicBezTo>
                  <a:cubicBezTo>
                    <a:pt x="10442" y="14147"/>
                    <a:pt x="10442" y="14147"/>
                    <a:pt x="10442" y="14147"/>
                  </a:cubicBezTo>
                  <a:cubicBezTo>
                    <a:pt x="10442" y="14147"/>
                    <a:pt x="10442" y="14147"/>
                    <a:pt x="10442" y="14147"/>
                  </a:cubicBezTo>
                  <a:cubicBezTo>
                    <a:pt x="10442" y="14274"/>
                    <a:pt x="10442" y="14274"/>
                    <a:pt x="10442" y="14274"/>
                  </a:cubicBezTo>
                  <a:cubicBezTo>
                    <a:pt x="10442" y="14274"/>
                    <a:pt x="10442" y="14274"/>
                    <a:pt x="10442" y="14274"/>
                  </a:cubicBezTo>
                  <a:cubicBezTo>
                    <a:pt x="10442" y="14400"/>
                    <a:pt x="10442" y="14400"/>
                    <a:pt x="10442" y="14400"/>
                  </a:cubicBezTo>
                  <a:cubicBezTo>
                    <a:pt x="10442" y="14400"/>
                    <a:pt x="10442" y="14400"/>
                    <a:pt x="10442" y="14400"/>
                  </a:cubicBezTo>
                  <a:cubicBezTo>
                    <a:pt x="10442" y="14400"/>
                    <a:pt x="10442" y="14526"/>
                    <a:pt x="10442" y="14526"/>
                  </a:cubicBezTo>
                  <a:cubicBezTo>
                    <a:pt x="10442" y="14526"/>
                    <a:pt x="10442" y="14526"/>
                    <a:pt x="10442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156" y="14526"/>
                    <a:pt x="10156" y="14526"/>
                    <a:pt x="10156" y="14526"/>
                  </a:cubicBezTo>
                  <a:cubicBezTo>
                    <a:pt x="10156" y="14526"/>
                    <a:pt x="10156" y="14526"/>
                    <a:pt x="10156" y="14526"/>
                  </a:cubicBezTo>
                  <a:cubicBezTo>
                    <a:pt x="10156" y="14526"/>
                    <a:pt x="10156" y="14526"/>
                    <a:pt x="10156" y="14400"/>
                  </a:cubicBezTo>
                  <a:cubicBezTo>
                    <a:pt x="10156" y="14400"/>
                    <a:pt x="10156" y="14400"/>
                    <a:pt x="10156" y="14400"/>
                  </a:cubicBezTo>
                  <a:cubicBezTo>
                    <a:pt x="10156" y="14400"/>
                    <a:pt x="10156" y="14274"/>
                    <a:pt x="10156" y="14274"/>
                  </a:cubicBezTo>
                  <a:cubicBezTo>
                    <a:pt x="10156" y="14147"/>
                    <a:pt x="10156" y="14021"/>
                    <a:pt x="10156" y="13895"/>
                  </a:cubicBezTo>
                  <a:cubicBezTo>
                    <a:pt x="10156" y="13895"/>
                    <a:pt x="10156" y="13768"/>
                    <a:pt x="10156" y="13768"/>
                  </a:cubicBezTo>
                  <a:cubicBezTo>
                    <a:pt x="10156" y="13642"/>
                    <a:pt x="10299" y="13516"/>
                    <a:pt x="10299" y="13516"/>
                  </a:cubicBezTo>
                  <a:cubicBezTo>
                    <a:pt x="10299" y="13389"/>
                    <a:pt x="10299" y="13389"/>
                    <a:pt x="10299" y="13263"/>
                  </a:cubicBezTo>
                  <a:cubicBezTo>
                    <a:pt x="10299" y="13263"/>
                    <a:pt x="10442" y="13137"/>
                    <a:pt x="10442" y="13137"/>
                  </a:cubicBezTo>
                  <a:cubicBezTo>
                    <a:pt x="10442" y="13137"/>
                    <a:pt x="10442" y="13137"/>
                    <a:pt x="10442" y="13137"/>
                  </a:cubicBezTo>
                  <a:cubicBezTo>
                    <a:pt x="10442" y="13137"/>
                    <a:pt x="10442" y="13011"/>
                    <a:pt x="10442" y="13011"/>
                  </a:cubicBezTo>
                  <a:cubicBezTo>
                    <a:pt x="10585" y="12884"/>
                    <a:pt x="10585" y="12884"/>
                    <a:pt x="10585" y="12884"/>
                  </a:cubicBezTo>
                  <a:cubicBezTo>
                    <a:pt x="10585" y="12884"/>
                    <a:pt x="10585" y="12884"/>
                    <a:pt x="10585" y="12758"/>
                  </a:cubicBezTo>
                  <a:cubicBezTo>
                    <a:pt x="10585" y="12758"/>
                    <a:pt x="10585" y="12758"/>
                    <a:pt x="10442" y="12758"/>
                  </a:cubicBezTo>
                  <a:cubicBezTo>
                    <a:pt x="10442" y="12758"/>
                    <a:pt x="10442" y="12758"/>
                    <a:pt x="10442" y="12758"/>
                  </a:cubicBezTo>
                  <a:cubicBezTo>
                    <a:pt x="10442" y="12758"/>
                    <a:pt x="10442" y="12632"/>
                    <a:pt x="10442" y="12632"/>
                  </a:cubicBezTo>
                  <a:cubicBezTo>
                    <a:pt x="10299" y="12632"/>
                    <a:pt x="10299" y="12632"/>
                    <a:pt x="10299" y="12505"/>
                  </a:cubicBezTo>
                  <a:cubicBezTo>
                    <a:pt x="10299" y="12505"/>
                    <a:pt x="10299" y="12505"/>
                    <a:pt x="10299" y="12379"/>
                  </a:cubicBezTo>
                  <a:cubicBezTo>
                    <a:pt x="10299" y="12379"/>
                    <a:pt x="10299" y="12379"/>
                    <a:pt x="10299" y="12379"/>
                  </a:cubicBezTo>
                  <a:cubicBezTo>
                    <a:pt x="10299" y="12379"/>
                    <a:pt x="10299" y="12253"/>
                    <a:pt x="10299" y="12253"/>
                  </a:cubicBezTo>
                  <a:cubicBezTo>
                    <a:pt x="10299" y="12253"/>
                    <a:pt x="10442" y="12126"/>
                    <a:pt x="10442" y="12126"/>
                  </a:cubicBezTo>
                  <a:cubicBezTo>
                    <a:pt x="10442" y="12126"/>
                    <a:pt x="10442" y="12000"/>
                    <a:pt x="10585" y="12000"/>
                  </a:cubicBezTo>
                  <a:cubicBezTo>
                    <a:pt x="10585" y="12000"/>
                    <a:pt x="10728" y="11874"/>
                    <a:pt x="10728" y="11874"/>
                  </a:cubicBezTo>
                  <a:close/>
                  <a:moveTo>
                    <a:pt x="10872" y="12758"/>
                  </a:moveTo>
                  <a:cubicBezTo>
                    <a:pt x="10728" y="12632"/>
                    <a:pt x="10728" y="12632"/>
                    <a:pt x="10728" y="12632"/>
                  </a:cubicBezTo>
                  <a:cubicBezTo>
                    <a:pt x="10728" y="12632"/>
                    <a:pt x="10728" y="12632"/>
                    <a:pt x="10728" y="12632"/>
                  </a:cubicBezTo>
                  <a:cubicBezTo>
                    <a:pt x="10728" y="12632"/>
                    <a:pt x="10728" y="12632"/>
                    <a:pt x="10585" y="12632"/>
                  </a:cubicBezTo>
                  <a:cubicBezTo>
                    <a:pt x="10585" y="12632"/>
                    <a:pt x="10585" y="12632"/>
                    <a:pt x="10585" y="12632"/>
                  </a:cubicBezTo>
                  <a:cubicBezTo>
                    <a:pt x="10585" y="12632"/>
                    <a:pt x="10585" y="12632"/>
                    <a:pt x="10585" y="12505"/>
                  </a:cubicBezTo>
                  <a:cubicBezTo>
                    <a:pt x="10585" y="12505"/>
                    <a:pt x="10585" y="12505"/>
                    <a:pt x="10585" y="12505"/>
                  </a:cubicBezTo>
                  <a:cubicBezTo>
                    <a:pt x="10585" y="12505"/>
                    <a:pt x="10585" y="12505"/>
                    <a:pt x="10585" y="12505"/>
                  </a:cubicBezTo>
                  <a:cubicBezTo>
                    <a:pt x="10585" y="12379"/>
                    <a:pt x="10585" y="12379"/>
                    <a:pt x="10585" y="12379"/>
                  </a:cubicBezTo>
                  <a:cubicBezTo>
                    <a:pt x="10585" y="12379"/>
                    <a:pt x="10585" y="12379"/>
                    <a:pt x="10585" y="12253"/>
                  </a:cubicBezTo>
                  <a:cubicBezTo>
                    <a:pt x="10585" y="12253"/>
                    <a:pt x="10585" y="12253"/>
                    <a:pt x="10585" y="12253"/>
                  </a:cubicBezTo>
                  <a:cubicBezTo>
                    <a:pt x="10585" y="12253"/>
                    <a:pt x="10585" y="12253"/>
                    <a:pt x="10585" y="12253"/>
                  </a:cubicBezTo>
                  <a:cubicBezTo>
                    <a:pt x="10585" y="12253"/>
                    <a:pt x="10585" y="12253"/>
                    <a:pt x="10585" y="12126"/>
                  </a:cubicBezTo>
                  <a:cubicBezTo>
                    <a:pt x="10728" y="12126"/>
                    <a:pt x="10728" y="12126"/>
                    <a:pt x="10728" y="12126"/>
                  </a:cubicBezTo>
                  <a:cubicBezTo>
                    <a:pt x="10728" y="12126"/>
                    <a:pt x="10728" y="12126"/>
                    <a:pt x="10728" y="12126"/>
                  </a:cubicBezTo>
                  <a:cubicBezTo>
                    <a:pt x="10728" y="12126"/>
                    <a:pt x="10728" y="12126"/>
                    <a:pt x="10872" y="12126"/>
                  </a:cubicBezTo>
                  <a:cubicBezTo>
                    <a:pt x="10872" y="12000"/>
                    <a:pt x="10872" y="12000"/>
                    <a:pt x="10872" y="12000"/>
                  </a:cubicBezTo>
                  <a:cubicBezTo>
                    <a:pt x="10872" y="12000"/>
                    <a:pt x="10872" y="12000"/>
                    <a:pt x="10872" y="12000"/>
                  </a:cubicBezTo>
                  <a:cubicBezTo>
                    <a:pt x="10872" y="12000"/>
                    <a:pt x="10872" y="12000"/>
                    <a:pt x="10872" y="12126"/>
                  </a:cubicBezTo>
                  <a:cubicBezTo>
                    <a:pt x="11015" y="12126"/>
                    <a:pt x="11015" y="12126"/>
                    <a:pt x="11015" y="12126"/>
                  </a:cubicBezTo>
                  <a:cubicBezTo>
                    <a:pt x="11015" y="12126"/>
                    <a:pt x="11015" y="12126"/>
                    <a:pt x="11015" y="12126"/>
                  </a:cubicBezTo>
                  <a:cubicBezTo>
                    <a:pt x="11158" y="12126"/>
                    <a:pt x="11158" y="12253"/>
                    <a:pt x="11158" y="12253"/>
                  </a:cubicBezTo>
                  <a:cubicBezTo>
                    <a:pt x="11158" y="12253"/>
                    <a:pt x="11158" y="12253"/>
                    <a:pt x="11158" y="12253"/>
                  </a:cubicBezTo>
                  <a:cubicBezTo>
                    <a:pt x="11158" y="12253"/>
                    <a:pt x="11158" y="12253"/>
                    <a:pt x="11158" y="12253"/>
                  </a:cubicBezTo>
                  <a:cubicBezTo>
                    <a:pt x="11158" y="12253"/>
                    <a:pt x="11158" y="12379"/>
                    <a:pt x="11158" y="12379"/>
                  </a:cubicBezTo>
                  <a:cubicBezTo>
                    <a:pt x="11158" y="12379"/>
                    <a:pt x="11158" y="12379"/>
                    <a:pt x="11158" y="12379"/>
                  </a:cubicBezTo>
                  <a:cubicBezTo>
                    <a:pt x="11158" y="12379"/>
                    <a:pt x="11158" y="12505"/>
                    <a:pt x="11158" y="12505"/>
                  </a:cubicBezTo>
                  <a:cubicBezTo>
                    <a:pt x="11158" y="12505"/>
                    <a:pt x="11158" y="12505"/>
                    <a:pt x="11158" y="12505"/>
                  </a:cubicBezTo>
                  <a:cubicBezTo>
                    <a:pt x="11158" y="12632"/>
                    <a:pt x="11015" y="12632"/>
                    <a:pt x="11015" y="12632"/>
                  </a:cubicBezTo>
                  <a:cubicBezTo>
                    <a:pt x="11015" y="12632"/>
                    <a:pt x="11015" y="12632"/>
                    <a:pt x="11015" y="12632"/>
                  </a:cubicBezTo>
                  <a:cubicBezTo>
                    <a:pt x="11015" y="12632"/>
                    <a:pt x="11015" y="12632"/>
                    <a:pt x="11015" y="12758"/>
                  </a:cubicBezTo>
                  <a:cubicBezTo>
                    <a:pt x="11015" y="12758"/>
                    <a:pt x="11015" y="12758"/>
                    <a:pt x="11015" y="12758"/>
                  </a:cubicBezTo>
                  <a:cubicBezTo>
                    <a:pt x="10872" y="12758"/>
                    <a:pt x="10872" y="12758"/>
                    <a:pt x="10872" y="12758"/>
                  </a:cubicBezTo>
                  <a:close/>
                  <a:moveTo>
                    <a:pt x="10728" y="16042"/>
                  </a:moveTo>
                  <a:cubicBezTo>
                    <a:pt x="10728" y="16042"/>
                    <a:pt x="10585" y="16168"/>
                    <a:pt x="10585" y="16168"/>
                  </a:cubicBezTo>
                  <a:cubicBezTo>
                    <a:pt x="10585" y="16168"/>
                    <a:pt x="10585" y="16168"/>
                    <a:pt x="10585" y="16168"/>
                  </a:cubicBezTo>
                  <a:cubicBezTo>
                    <a:pt x="10585" y="16168"/>
                    <a:pt x="10442" y="16168"/>
                    <a:pt x="10442" y="16168"/>
                  </a:cubicBezTo>
                  <a:cubicBezTo>
                    <a:pt x="10442" y="16295"/>
                    <a:pt x="10299" y="16295"/>
                    <a:pt x="10299" y="16295"/>
                  </a:cubicBezTo>
                  <a:cubicBezTo>
                    <a:pt x="10299" y="16421"/>
                    <a:pt x="10299" y="16421"/>
                    <a:pt x="10156" y="16421"/>
                  </a:cubicBezTo>
                  <a:cubicBezTo>
                    <a:pt x="10156" y="16547"/>
                    <a:pt x="10156" y="16547"/>
                    <a:pt x="10156" y="16674"/>
                  </a:cubicBezTo>
                  <a:cubicBezTo>
                    <a:pt x="10156" y="16674"/>
                    <a:pt x="10156" y="16674"/>
                    <a:pt x="10156" y="16674"/>
                  </a:cubicBezTo>
                  <a:cubicBezTo>
                    <a:pt x="10156" y="16674"/>
                    <a:pt x="10156" y="16674"/>
                    <a:pt x="10156" y="16674"/>
                  </a:cubicBezTo>
                  <a:cubicBezTo>
                    <a:pt x="10156" y="16800"/>
                    <a:pt x="10156" y="16800"/>
                    <a:pt x="10013" y="16800"/>
                  </a:cubicBezTo>
                  <a:cubicBezTo>
                    <a:pt x="10013" y="16926"/>
                    <a:pt x="10013" y="16926"/>
                    <a:pt x="10013" y="17053"/>
                  </a:cubicBezTo>
                  <a:cubicBezTo>
                    <a:pt x="10013" y="17053"/>
                    <a:pt x="10013" y="17053"/>
                    <a:pt x="10013" y="17053"/>
                  </a:cubicBezTo>
                  <a:cubicBezTo>
                    <a:pt x="10013" y="17053"/>
                    <a:pt x="10013" y="17053"/>
                    <a:pt x="10013" y="17179"/>
                  </a:cubicBezTo>
                  <a:cubicBezTo>
                    <a:pt x="10013" y="17179"/>
                    <a:pt x="10013" y="17179"/>
                    <a:pt x="10013" y="17179"/>
                  </a:cubicBezTo>
                  <a:cubicBezTo>
                    <a:pt x="10013" y="17179"/>
                    <a:pt x="10013" y="17179"/>
                    <a:pt x="10013" y="17179"/>
                  </a:cubicBezTo>
                  <a:cubicBezTo>
                    <a:pt x="10013" y="17305"/>
                    <a:pt x="10013" y="17305"/>
                    <a:pt x="10013" y="17305"/>
                  </a:cubicBezTo>
                  <a:cubicBezTo>
                    <a:pt x="10013" y="17305"/>
                    <a:pt x="10013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179"/>
                    <a:pt x="9870" y="17179"/>
                  </a:cubicBezTo>
                  <a:cubicBezTo>
                    <a:pt x="9870" y="17179"/>
                    <a:pt x="9870" y="17179"/>
                    <a:pt x="9870" y="17179"/>
                  </a:cubicBezTo>
                  <a:cubicBezTo>
                    <a:pt x="9870" y="17179"/>
                    <a:pt x="9870" y="17179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6926"/>
                    <a:pt x="9870" y="16926"/>
                    <a:pt x="9870" y="16926"/>
                  </a:cubicBezTo>
                  <a:cubicBezTo>
                    <a:pt x="9870" y="16926"/>
                    <a:pt x="9870" y="16926"/>
                    <a:pt x="9870" y="16926"/>
                  </a:cubicBezTo>
                  <a:cubicBezTo>
                    <a:pt x="9870" y="16926"/>
                    <a:pt x="9870" y="16800"/>
                    <a:pt x="9870" y="16800"/>
                  </a:cubicBezTo>
                  <a:cubicBezTo>
                    <a:pt x="9870" y="16674"/>
                    <a:pt x="9870" y="16674"/>
                    <a:pt x="9870" y="16547"/>
                  </a:cubicBezTo>
                  <a:cubicBezTo>
                    <a:pt x="10013" y="16547"/>
                    <a:pt x="10013" y="16421"/>
                    <a:pt x="10013" y="16421"/>
                  </a:cubicBezTo>
                  <a:cubicBezTo>
                    <a:pt x="10013" y="16295"/>
                    <a:pt x="10013" y="16295"/>
                    <a:pt x="10156" y="16168"/>
                  </a:cubicBezTo>
                  <a:cubicBezTo>
                    <a:pt x="10156" y="16168"/>
                    <a:pt x="10156" y="16168"/>
                    <a:pt x="10299" y="16042"/>
                  </a:cubicBezTo>
                  <a:cubicBezTo>
                    <a:pt x="10299" y="16042"/>
                    <a:pt x="10299" y="16042"/>
                    <a:pt x="10299" y="16042"/>
                  </a:cubicBezTo>
                  <a:cubicBezTo>
                    <a:pt x="10299" y="16042"/>
                    <a:pt x="10299" y="16042"/>
                    <a:pt x="10442" y="16042"/>
                  </a:cubicBezTo>
                  <a:cubicBezTo>
                    <a:pt x="10442" y="16042"/>
                    <a:pt x="10442" y="16042"/>
                    <a:pt x="10442" y="16042"/>
                  </a:cubicBezTo>
                  <a:cubicBezTo>
                    <a:pt x="10442" y="15916"/>
                    <a:pt x="10442" y="15916"/>
                    <a:pt x="10585" y="15916"/>
                  </a:cubicBezTo>
                  <a:cubicBezTo>
                    <a:pt x="10585" y="15916"/>
                    <a:pt x="10728" y="15916"/>
                    <a:pt x="10728" y="15916"/>
                  </a:cubicBezTo>
                  <a:cubicBezTo>
                    <a:pt x="10728" y="15789"/>
                    <a:pt x="10728" y="15789"/>
                    <a:pt x="10728" y="15789"/>
                  </a:cubicBezTo>
                  <a:cubicBezTo>
                    <a:pt x="10728" y="15789"/>
                    <a:pt x="10728" y="15789"/>
                    <a:pt x="10728" y="15789"/>
                  </a:cubicBezTo>
                  <a:cubicBezTo>
                    <a:pt x="10728" y="15663"/>
                    <a:pt x="10728" y="15663"/>
                    <a:pt x="10728" y="15663"/>
                  </a:cubicBezTo>
                  <a:cubicBezTo>
                    <a:pt x="10728" y="15537"/>
                    <a:pt x="10728" y="15537"/>
                    <a:pt x="10728" y="15537"/>
                  </a:cubicBezTo>
                  <a:cubicBezTo>
                    <a:pt x="10728" y="15537"/>
                    <a:pt x="10728" y="15537"/>
                    <a:pt x="10728" y="15537"/>
                  </a:cubicBezTo>
                  <a:cubicBezTo>
                    <a:pt x="10728" y="15411"/>
                    <a:pt x="10728" y="15411"/>
                    <a:pt x="10728" y="15284"/>
                  </a:cubicBezTo>
                  <a:cubicBezTo>
                    <a:pt x="10728" y="15284"/>
                    <a:pt x="10728" y="15284"/>
                    <a:pt x="10728" y="15158"/>
                  </a:cubicBezTo>
                  <a:cubicBezTo>
                    <a:pt x="10728" y="15158"/>
                    <a:pt x="10728" y="15158"/>
                    <a:pt x="10728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1015" y="15158"/>
                    <a:pt x="11015" y="15158"/>
                  </a:cubicBezTo>
                  <a:cubicBezTo>
                    <a:pt x="11015" y="15158"/>
                    <a:pt x="11015" y="15158"/>
                    <a:pt x="11015" y="15158"/>
                  </a:cubicBezTo>
                  <a:cubicBezTo>
                    <a:pt x="11015" y="15158"/>
                    <a:pt x="11015" y="15158"/>
                    <a:pt x="11015" y="15284"/>
                  </a:cubicBezTo>
                  <a:cubicBezTo>
                    <a:pt x="11015" y="15284"/>
                    <a:pt x="11015" y="15284"/>
                    <a:pt x="11015" y="15284"/>
                  </a:cubicBezTo>
                  <a:cubicBezTo>
                    <a:pt x="11015" y="15284"/>
                    <a:pt x="11015" y="15284"/>
                    <a:pt x="11015" y="15284"/>
                  </a:cubicBezTo>
                  <a:cubicBezTo>
                    <a:pt x="11015" y="15789"/>
                    <a:pt x="11015" y="15789"/>
                    <a:pt x="11015" y="15789"/>
                  </a:cubicBezTo>
                  <a:cubicBezTo>
                    <a:pt x="11015" y="15789"/>
                    <a:pt x="11015" y="15789"/>
                    <a:pt x="11015" y="15789"/>
                  </a:cubicBezTo>
                  <a:cubicBezTo>
                    <a:pt x="11015" y="15916"/>
                    <a:pt x="11015" y="15916"/>
                    <a:pt x="11015" y="15916"/>
                  </a:cubicBezTo>
                  <a:cubicBezTo>
                    <a:pt x="11158" y="15916"/>
                    <a:pt x="11158" y="15916"/>
                    <a:pt x="11301" y="15916"/>
                  </a:cubicBezTo>
                  <a:cubicBezTo>
                    <a:pt x="11444" y="16042"/>
                    <a:pt x="11444" y="16042"/>
                    <a:pt x="11587" y="16042"/>
                  </a:cubicBezTo>
                  <a:cubicBezTo>
                    <a:pt x="11587" y="16042"/>
                    <a:pt x="11587" y="16042"/>
                    <a:pt x="11587" y="16042"/>
                  </a:cubicBezTo>
                  <a:cubicBezTo>
                    <a:pt x="11587" y="16168"/>
                    <a:pt x="11730" y="16168"/>
                    <a:pt x="11730" y="16295"/>
                  </a:cubicBezTo>
                  <a:cubicBezTo>
                    <a:pt x="11730" y="16421"/>
                    <a:pt x="11873" y="16421"/>
                    <a:pt x="11873" y="16547"/>
                  </a:cubicBezTo>
                  <a:cubicBezTo>
                    <a:pt x="11873" y="16674"/>
                    <a:pt x="11873" y="16800"/>
                    <a:pt x="11873" y="16800"/>
                  </a:cubicBezTo>
                  <a:cubicBezTo>
                    <a:pt x="12016" y="16926"/>
                    <a:pt x="12016" y="16926"/>
                    <a:pt x="12016" y="17053"/>
                  </a:cubicBezTo>
                  <a:cubicBezTo>
                    <a:pt x="12016" y="17053"/>
                    <a:pt x="12016" y="17053"/>
                    <a:pt x="12016" y="17053"/>
                  </a:cubicBezTo>
                  <a:cubicBezTo>
                    <a:pt x="12016" y="17179"/>
                    <a:pt x="12016" y="17179"/>
                    <a:pt x="12016" y="17179"/>
                  </a:cubicBezTo>
                  <a:cubicBezTo>
                    <a:pt x="12016" y="17179"/>
                    <a:pt x="12016" y="17179"/>
                    <a:pt x="12016" y="17179"/>
                  </a:cubicBezTo>
                  <a:cubicBezTo>
                    <a:pt x="12016" y="17179"/>
                    <a:pt x="12016" y="17179"/>
                    <a:pt x="12016" y="17305"/>
                  </a:cubicBezTo>
                  <a:cubicBezTo>
                    <a:pt x="12016" y="17305"/>
                    <a:pt x="12016" y="17305"/>
                    <a:pt x="12016" y="17305"/>
                  </a:cubicBezTo>
                  <a:cubicBezTo>
                    <a:pt x="12016" y="17305"/>
                    <a:pt x="12016" y="17305"/>
                    <a:pt x="12016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873" y="17305"/>
                    <a:pt x="11873" y="17432"/>
                    <a:pt x="11873" y="17432"/>
                  </a:cubicBezTo>
                  <a:cubicBezTo>
                    <a:pt x="11873" y="17432"/>
                    <a:pt x="11873" y="17432"/>
                    <a:pt x="11873" y="17432"/>
                  </a:cubicBezTo>
                  <a:cubicBezTo>
                    <a:pt x="11873" y="17432"/>
                    <a:pt x="11873" y="17305"/>
                    <a:pt x="11873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730" y="17305"/>
                    <a:pt x="11730" y="17305"/>
                    <a:pt x="11730" y="17305"/>
                  </a:cubicBezTo>
                  <a:cubicBezTo>
                    <a:pt x="11730" y="17305"/>
                    <a:pt x="11730" y="17179"/>
                    <a:pt x="11730" y="17179"/>
                  </a:cubicBezTo>
                  <a:cubicBezTo>
                    <a:pt x="11730" y="17179"/>
                    <a:pt x="11730" y="17179"/>
                    <a:pt x="11730" y="17179"/>
                  </a:cubicBezTo>
                  <a:cubicBezTo>
                    <a:pt x="11730" y="17053"/>
                    <a:pt x="11730" y="17053"/>
                    <a:pt x="11730" y="17053"/>
                  </a:cubicBezTo>
                  <a:cubicBezTo>
                    <a:pt x="11730" y="16926"/>
                    <a:pt x="11730" y="16926"/>
                    <a:pt x="11730" y="16800"/>
                  </a:cubicBezTo>
                  <a:cubicBezTo>
                    <a:pt x="11730" y="16800"/>
                    <a:pt x="11730" y="16800"/>
                    <a:pt x="11730" y="16800"/>
                  </a:cubicBezTo>
                  <a:cubicBezTo>
                    <a:pt x="11730" y="16674"/>
                    <a:pt x="11730" y="16674"/>
                    <a:pt x="11587" y="16547"/>
                  </a:cubicBezTo>
                  <a:cubicBezTo>
                    <a:pt x="11587" y="16547"/>
                    <a:pt x="11587" y="16421"/>
                    <a:pt x="11587" y="16421"/>
                  </a:cubicBezTo>
                  <a:cubicBezTo>
                    <a:pt x="11587" y="16295"/>
                    <a:pt x="11444" y="16295"/>
                    <a:pt x="11444" y="16295"/>
                  </a:cubicBezTo>
                  <a:cubicBezTo>
                    <a:pt x="11444" y="16168"/>
                    <a:pt x="11444" y="16168"/>
                    <a:pt x="11301" y="16168"/>
                  </a:cubicBezTo>
                  <a:cubicBezTo>
                    <a:pt x="11301" y="16168"/>
                    <a:pt x="11301" y="16168"/>
                    <a:pt x="11301" y="16168"/>
                  </a:cubicBezTo>
                  <a:cubicBezTo>
                    <a:pt x="11301" y="16168"/>
                    <a:pt x="11301" y="16168"/>
                    <a:pt x="11158" y="16168"/>
                  </a:cubicBezTo>
                  <a:cubicBezTo>
                    <a:pt x="11158" y="16042"/>
                    <a:pt x="11158" y="16042"/>
                    <a:pt x="11158" y="16042"/>
                  </a:cubicBezTo>
                  <a:cubicBezTo>
                    <a:pt x="11158" y="16042"/>
                    <a:pt x="11158" y="16042"/>
                    <a:pt x="11158" y="16042"/>
                  </a:cubicBezTo>
                  <a:cubicBezTo>
                    <a:pt x="11015" y="16042"/>
                    <a:pt x="11015" y="16042"/>
                    <a:pt x="11015" y="16042"/>
                  </a:cubicBezTo>
                  <a:cubicBezTo>
                    <a:pt x="11015" y="16042"/>
                    <a:pt x="11015" y="16168"/>
                    <a:pt x="11015" y="16168"/>
                  </a:cubicBezTo>
                  <a:cubicBezTo>
                    <a:pt x="11015" y="16295"/>
                    <a:pt x="11015" y="16295"/>
                    <a:pt x="11015" y="16295"/>
                  </a:cubicBezTo>
                  <a:cubicBezTo>
                    <a:pt x="11015" y="16421"/>
                    <a:pt x="11015" y="16421"/>
                    <a:pt x="11015" y="16547"/>
                  </a:cubicBezTo>
                  <a:cubicBezTo>
                    <a:pt x="11015" y="16547"/>
                    <a:pt x="11015" y="16547"/>
                    <a:pt x="11015" y="16547"/>
                  </a:cubicBezTo>
                  <a:cubicBezTo>
                    <a:pt x="11015" y="16674"/>
                    <a:pt x="11015" y="16674"/>
                    <a:pt x="11015" y="16800"/>
                  </a:cubicBezTo>
                  <a:cubicBezTo>
                    <a:pt x="11015" y="16800"/>
                    <a:pt x="11015" y="16800"/>
                    <a:pt x="11015" y="16926"/>
                  </a:cubicBezTo>
                  <a:cubicBezTo>
                    <a:pt x="11015" y="16926"/>
                    <a:pt x="11015" y="16926"/>
                    <a:pt x="11015" y="16926"/>
                  </a:cubicBezTo>
                  <a:cubicBezTo>
                    <a:pt x="11015" y="16926"/>
                    <a:pt x="11015" y="16926"/>
                    <a:pt x="11015" y="17053"/>
                  </a:cubicBezTo>
                  <a:cubicBezTo>
                    <a:pt x="11015" y="17053"/>
                    <a:pt x="11158" y="17179"/>
                    <a:pt x="11158" y="17179"/>
                  </a:cubicBezTo>
                  <a:cubicBezTo>
                    <a:pt x="11158" y="17179"/>
                    <a:pt x="11158" y="17179"/>
                    <a:pt x="11158" y="17179"/>
                  </a:cubicBezTo>
                  <a:cubicBezTo>
                    <a:pt x="11158" y="17305"/>
                    <a:pt x="11158" y="17305"/>
                    <a:pt x="11158" y="17432"/>
                  </a:cubicBezTo>
                  <a:cubicBezTo>
                    <a:pt x="11158" y="17432"/>
                    <a:pt x="11301" y="17558"/>
                    <a:pt x="11301" y="17558"/>
                  </a:cubicBezTo>
                  <a:cubicBezTo>
                    <a:pt x="11301" y="17684"/>
                    <a:pt x="11301" y="17684"/>
                    <a:pt x="11301" y="17811"/>
                  </a:cubicBezTo>
                  <a:cubicBezTo>
                    <a:pt x="11444" y="17811"/>
                    <a:pt x="11444" y="17937"/>
                    <a:pt x="11444" y="17937"/>
                  </a:cubicBezTo>
                  <a:cubicBezTo>
                    <a:pt x="11444" y="17937"/>
                    <a:pt x="11444" y="17937"/>
                    <a:pt x="11444" y="17937"/>
                  </a:cubicBezTo>
                  <a:cubicBezTo>
                    <a:pt x="11444" y="17937"/>
                    <a:pt x="11444" y="18063"/>
                    <a:pt x="11587" y="18063"/>
                  </a:cubicBezTo>
                  <a:cubicBezTo>
                    <a:pt x="11587" y="18063"/>
                    <a:pt x="11587" y="18063"/>
                    <a:pt x="11587" y="18063"/>
                  </a:cubicBezTo>
                  <a:cubicBezTo>
                    <a:pt x="11587" y="18063"/>
                    <a:pt x="11587" y="18063"/>
                    <a:pt x="11587" y="18063"/>
                  </a:cubicBezTo>
                  <a:cubicBezTo>
                    <a:pt x="11587" y="18189"/>
                    <a:pt x="11587" y="18189"/>
                    <a:pt x="11587" y="18189"/>
                  </a:cubicBezTo>
                  <a:cubicBezTo>
                    <a:pt x="11587" y="18189"/>
                    <a:pt x="11730" y="18189"/>
                    <a:pt x="11730" y="18316"/>
                  </a:cubicBezTo>
                  <a:cubicBezTo>
                    <a:pt x="11730" y="18316"/>
                    <a:pt x="11730" y="18316"/>
                    <a:pt x="11730" y="18316"/>
                  </a:cubicBezTo>
                  <a:cubicBezTo>
                    <a:pt x="11730" y="18442"/>
                    <a:pt x="11730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587" y="18568"/>
                    <a:pt x="11587" y="18442"/>
                  </a:cubicBezTo>
                  <a:cubicBezTo>
                    <a:pt x="11587" y="18442"/>
                    <a:pt x="11587" y="18442"/>
                    <a:pt x="11587" y="18442"/>
                  </a:cubicBezTo>
                  <a:cubicBezTo>
                    <a:pt x="11587" y="18442"/>
                    <a:pt x="11444" y="18316"/>
                    <a:pt x="11444" y="18316"/>
                  </a:cubicBezTo>
                  <a:cubicBezTo>
                    <a:pt x="11444" y="18316"/>
                    <a:pt x="11444" y="18316"/>
                    <a:pt x="11444" y="18316"/>
                  </a:cubicBezTo>
                  <a:cubicBezTo>
                    <a:pt x="11301" y="18189"/>
                    <a:pt x="11301" y="18063"/>
                    <a:pt x="11301" y="18063"/>
                  </a:cubicBezTo>
                  <a:cubicBezTo>
                    <a:pt x="11158" y="17937"/>
                    <a:pt x="11158" y="17811"/>
                    <a:pt x="11158" y="17684"/>
                  </a:cubicBezTo>
                  <a:cubicBezTo>
                    <a:pt x="11015" y="17684"/>
                    <a:pt x="11015" y="17558"/>
                    <a:pt x="11015" y="17558"/>
                  </a:cubicBezTo>
                  <a:cubicBezTo>
                    <a:pt x="11015" y="17432"/>
                    <a:pt x="10872" y="17432"/>
                    <a:pt x="10872" y="17305"/>
                  </a:cubicBezTo>
                  <a:cubicBezTo>
                    <a:pt x="10872" y="17179"/>
                    <a:pt x="10872" y="17179"/>
                    <a:pt x="10872" y="17179"/>
                  </a:cubicBezTo>
                  <a:cubicBezTo>
                    <a:pt x="10872" y="17305"/>
                    <a:pt x="10872" y="17305"/>
                    <a:pt x="10872" y="17432"/>
                  </a:cubicBezTo>
                  <a:cubicBezTo>
                    <a:pt x="10872" y="17432"/>
                    <a:pt x="10728" y="17558"/>
                    <a:pt x="10728" y="17558"/>
                  </a:cubicBezTo>
                  <a:cubicBezTo>
                    <a:pt x="10728" y="17558"/>
                    <a:pt x="10728" y="17558"/>
                    <a:pt x="10728" y="17558"/>
                  </a:cubicBezTo>
                  <a:cubicBezTo>
                    <a:pt x="10728" y="17558"/>
                    <a:pt x="10728" y="17558"/>
                    <a:pt x="10728" y="17684"/>
                  </a:cubicBezTo>
                  <a:cubicBezTo>
                    <a:pt x="10728" y="17684"/>
                    <a:pt x="10728" y="17811"/>
                    <a:pt x="10585" y="17811"/>
                  </a:cubicBezTo>
                  <a:cubicBezTo>
                    <a:pt x="10585" y="17811"/>
                    <a:pt x="10585" y="17937"/>
                    <a:pt x="10585" y="17937"/>
                  </a:cubicBezTo>
                  <a:cubicBezTo>
                    <a:pt x="10585" y="17937"/>
                    <a:pt x="10442" y="18063"/>
                    <a:pt x="10442" y="18063"/>
                  </a:cubicBezTo>
                  <a:cubicBezTo>
                    <a:pt x="10442" y="18063"/>
                    <a:pt x="10442" y="18063"/>
                    <a:pt x="10442" y="18063"/>
                  </a:cubicBezTo>
                  <a:cubicBezTo>
                    <a:pt x="10442" y="18063"/>
                    <a:pt x="10442" y="18189"/>
                    <a:pt x="10442" y="18189"/>
                  </a:cubicBezTo>
                  <a:cubicBezTo>
                    <a:pt x="10442" y="18189"/>
                    <a:pt x="10299" y="18189"/>
                    <a:pt x="10299" y="18316"/>
                  </a:cubicBezTo>
                  <a:cubicBezTo>
                    <a:pt x="10299" y="18316"/>
                    <a:pt x="10299" y="18316"/>
                    <a:pt x="10299" y="18316"/>
                  </a:cubicBezTo>
                  <a:cubicBezTo>
                    <a:pt x="10299" y="18316"/>
                    <a:pt x="10299" y="18316"/>
                    <a:pt x="10299" y="18316"/>
                  </a:cubicBezTo>
                  <a:cubicBezTo>
                    <a:pt x="10156" y="18442"/>
                    <a:pt x="10156" y="18442"/>
                    <a:pt x="10156" y="18442"/>
                  </a:cubicBezTo>
                  <a:cubicBezTo>
                    <a:pt x="10156" y="18442"/>
                    <a:pt x="10156" y="18442"/>
                    <a:pt x="10156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10013" y="18316"/>
                  </a:cubicBezTo>
                  <a:cubicBezTo>
                    <a:pt x="10013" y="18316"/>
                    <a:pt x="10013" y="18316"/>
                    <a:pt x="10013" y="18316"/>
                  </a:cubicBezTo>
                  <a:cubicBezTo>
                    <a:pt x="10013" y="18316"/>
                    <a:pt x="10013" y="18316"/>
                    <a:pt x="10013" y="18316"/>
                  </a:cubicBezTo>
                  <a:cubicBezTo>
                    <a:pt x="10013" y="18316"/>
                    <a:pt x="10013" y="18189"/>
                    <a:pt x="10156" y="18189"/>
                  </a:cubicBezTo>
                  <a:cubicBezTo>
                    <a:pt x="10156" y="18189"/>
                    <a:pt x="10156" y="18189"/>
                    <a:pt x="10156" y="18063"/>
                  </a:cubicBezTo>
                  <a:cubicBezTo>
                    <a:pt x="10156" y="18063"/>
                    <a:pt x="10156" y="18063"/>
                    <a:pt x="10156" y="18063"/>
                  </a:cubicBezTo>
                  <a:cubicBezTo>
                    <a:pt x="10299" y="18063"/>
                    <a:pt x="10299" y="17937"/>
                    <a:pt x="10299" y="17937"/>
                  </a:cubicBezTo>
                  <a:cubicBezTo>
                    <a:pt x="10299" y="17937"/>
                    <a:pt x="10299" y="17811"/>
                    <a:pt x="10442" y="17811"/>
                  </a:cubicBezTo>
                  <a:cubicBezTo>
                    <a:pt x="10442" y="17811"/>
                    <a:pt x="10442" y="17684"/>
                    <a:pt x="10442" y="17684"/>
                  </a:cubicBezTo>
                  <a:cubicBezTo>
                    <a:pt x="10442" y="17684"/>
                    <a:pt x="10442" y="17684"/>
                    <a:pt x="10442" y="17684"/>
                  </a:cubicBezTo>
                  <a:cubicBezTo>
                    <a:pt x="10442" y="17558"/>
                    <a:pt x="10585" y="17558"/>
                    <a:pt x="10585" y="17558"/>
                  </a:cubicBezTo>
                  <a:cubicBezTo>
                    <a:pt x="10585" y="17558"/>
                    <a:pt x="10585" y="17558"/>
                    <a:pt x="10585" y="17558"/>
                  </a:cubicBezTo>
                  <a:cubicBezTo>
                    <a:pt x="10585" y="17432"/>
                    <a:pt x="10585" y="17432"/>
                    <a:pt x="10585" y="17305"/>
                  </a:cubicBezTo>
                  <a:cubicBezTo>
                    <a:pt x="10585" y="17305"/>
                    <a:pt x="10728" y="17305"/>
                    <a:pt x="10728" y="17179"/>
                  </a:cubicBezTo>
                  <a:cubicBezTo>
                    <a:pt x="10728" y="17179"/>
                    <a:pt x="10728" y="17053"/>
                    <a:pt x="10728" y="17053"/>
                  </a:cubicBezTo>
                  <a:cubicBezTo>
                    <a:pt x="10728" y="17053"/>
                    <a:pt x="10728" y="16926"/>
                    <a:pt x="10728" y="16926"/>
                  </a:cubicBezTo>
                  <a:cubicBezTo>
                    <a:pt x="10728" y="16926"/>
                    <a:pt x="10728" y="16926"/>
                    <a:pt x="10728" y="16926"/>
                  </a:cubicBezTo>
                  <a:cubicBezTo>
                    <a:pt x="10728" y="16800"/>
                    <a:pt x="10728" y="16800"/>
                    <a:pt x="10728" y="16674"/>
                  </a:cubicBezTo>
                  <a:cubicBezTo>
                    <a:pt x="10728" y="16674"/>
                    <a:pt x="10728" y="16547"/>
                    <a:pt x="10728" y="16547"/>
                  </a:cubicBezTo>
                  <a:cubicBezTo>
                    <a:pt x="10728" y="16547"/>
                    <a:pt x="10728" y="16547"/>
                    <a:pt x="10728" y="16547"/>
                  </a:cubicBezTo>
                  <a:cubicBezTo>
                    <a:pt x="10728" y="16421"/>
                    <a:pt x="10728" y="16421"/>
                    <a:pt x="10728" y="16295"/>
                  </a:cubicBezTo>
                  <a:cubicBezTo>
                    <a:pt x="10728" y="16295"/>
                    <a:pt x="10728" y="16168"/>
                    <a:pt x="10728" y="16168"/>
                  </a:cubicBezTo>
                  <a:cubicBezTo>
                    <a:pt x="10728" y="16042"/>
                    <a:pt x="10728" y="16042"/>
                    <a:pt x="10728" y="16042"/>
                  </a:cubicBezTo>
                  <a:close/>
                  <a:moveTo>
                    <a:pt x="15306" y="1642"/>
                  </a:move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163" y="1516"/>
                    <a:pt x="15163" y="1516"/>
                  </a:cubicBezTo>
                  <a:cubicBezTo>
                    <a:pt x="15163" y="1516"/>
                    <a:pt x="15163" y="1516"/>
                    <a:pt x="15163" y="1516"/>
                  </a:cubicBezTo>
                  <a:cubicBezTo>
                    <a:pt x="15163" y="1516"/>
                    <a:pt x="15163" y="1516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449" y="1389"/>
                    <a:pt x="15449" y="1389"/>
                    <a:pt x="15449" y="1389"/>
                  </a:cubicBezTo>
                  <a:cubicBezTo>
                    <a:pt x="15449" y="1389"/>
                    <a:pt x="15449" y="1516"/>
                    <a:pt x="15449" y="1516"/>
                  </a:cubicBezTo>
                  <a:cubicBezTo>
                    <a:pt x="15449" y="1516"/>
                    <a:pt x="15449" y="1516"/>
                    <a:pt x="15449" y="1516"/>
                  </a:cubicBezTo>
                  <a:cubicBezTo>
                    <a:pt x="15449" y="1516"/>
                    <a:pt x="15449" y="1516"/>
                    <a:pt x="15449" y="1516"/>
                  </a:cubicBezTo>
                  <a:cubicBezTo>
                    <a:pt x="15449" y="1516"/>
                    <a:pt x="15592" y="1516"/>
                    <a:pt x="15592" y="1516"/>
                  </a:cubicBezTo>
                  <a:cubicBezTo>
                    <a:pt x="15592" y="1516"/>
                    <a:pt x="15592" y="1516"/>
                    <a:pt x="15592" y="1516"/>
                  </a:cubicBezTo>
                  <a:cubicBezTo>
                    <a:pt x="15735" y="1516"/>
                    <a:pt x="15735" y="1516"/>
                    <a:pt x="15735" y="1516"/>
                  </a:cubicBezTo>
                  <a:cubicBezTo>
                    <a:pt x="15735" y="1516"/>
                    <a:pt x="15735" y="1516"/>
                    <a:pt x="15735" y="1516"/>
                  </a:cubicBezTo>
                  <a:cubicBezTo>
                    <a:pt x="15735" y="1516"/>
                    <a:pt x="15878" y="1516"/>
                    <a:pt x="15878" y="1516"/>
                  </a:cubicBezTo>
                  <a:cubicBezTo>
                    <a:pt x="15878" y="1516"/>
                    <a:pt x="16021" y="1516"/>
                    <a:pt x="16021" y="1516"/>
                  </a:cubicBezTo>
                  <a:cubicBezTo>
                    <a:pt x="16021" y="1516"/>
                    <a:pt x="16021" y="1516"/>
                    <a:pt x="16021" y="1516"/>
                  </a:cubicBezTo>
                  <a:cubicBezTo>
                    <a:pt x="16021" y="1516"/>
                    <a:pt x="16021" y="1516"/>
                    <a:pt x="16021" y="1516"/>
                  </a:cubicBezTo>
                  <a:cubicBezTo>
                    <a:pt x="16021" y="1516"/>
                    <a:pt x="16021" y="1389"/>
                    <a:pt x="16021" y="1389"/>
                  </a:cubicBezTo>
                  <a:cubicBezTo>
                    <a:pt x="16021" y="1389"/>
                    <a:pt x="16021" y="1389"/>
                    <a:pt x="16021" y="1389"/>
                  </a:cubicBezTo>
                  <a:cubicBezTo>
                    <a:pt x="16021" y="1389"/>
                    <a:pt x="16021" y="1389"/>
                    <a:pt x="16021" y="1389"/>
                  </a:cubicBezTo>
                  <a:cubicBezTo>
                    <a:pt x="16164" y="1389"/>
                    <a:pt x="16164" y="1389"/>
                    <a:pt x="16164" y="1389"/>
                  </a:cubicBezTo>
                  <a:cubicBezTo>
                    <a:pt x="16164" y="1389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307" y="1263"/>
                  </a:cubicBezTo>
                  <a:cubicBezTo>
                    <a:pt x="16307" y="1263"/>
                    <a:pt x="16307" y="1263"/>
                    <a:pt x="16307" y="1389"/>
                  </a:cubicBezTo>
                  <a:cubicBezTo>
                    <a:pt x="16307" y="1389"/>
                    <a:pt x="16307" y="1389"/>
                    <a:pt x="16307" y="1389"/>
                  </a:cubicBezTo>
                  <a:cubicBezTo>
                    <a:pt x="16307" y="1389"/>
                    <a:pt x="16307" y="1389"/>
                    <a:pt x="16307" y="1516"/>
                  </a:cubicBezTo>
                  <a:cubicBezTo>
                    <a:pt x="16307" y="1516"/>
                    <a:pt x="16164" y="1516"/>
                    <a:pt x="16164" y="1516"/>
                  </a:cubicBezTo>
                  <a:cubicBezTo>
                    <a:pt x="16164" y="1516"/>
                    <a:pt x="16164" y="1516"/>
                    <a:pt x="16164" y="1642"/>
                  </a:cubicBezTo>
                  <a:cubicBezTo>
                    <a:pt x="16164" y="1642"/>
                    <a:pt x="16164" y="1642"/>
                    <a:pt x="16164" y="1642"/>
                  </a:cubicBezTo>
                  <a:cubicBezTo>
                    <a:pt x="16164" y="1642"/>
                    <a:pt x="16164" y="1642"/>
                    <a:pt x="16021" y="1642"/>
                  </a:cubicBezTo>
                  <a:cubicBezTo>
                    <a:pt x="16021" y="1642"/>
                    <a:pt x="16021" y="1642"/>
                    <a:pt x="16021" y="1642"/>
                  </a:cubicBezTo>
                  <a:cubicBezTo>
                    <a:pt x="16021" y="1642"/>
                    <a:pt x="16021" y="1642"/>
                    <a:pt x="16021" y="1642"/>
                  </a:cubicBezTo>
                  <a:cubicBezTo>
                    <a:pt x="15878" y="1642"/>
                    <a:pt x="15878" y="1642"/>
                    <a:pt x="15878" y="1642"/>
                  </a:cubicBezTo>
                  <a:cubicBezTo>
                    <a:pt x="15878" y="1768"/>
                    <a:pt x="15878" y="1768"/>
                    <a:pt x="15878" y="1768"/>
                  </a:cubicBezTo>
                  <a:cubicBezTo>
                    <a:pt x="15878" y="1768"/>
                    <a:pt x="15878" y="1768"/>
                    <a:pt x="15878" y="1768"/>
                  </a:cubicBezTo>
                  <a:cubicBezTo>
                    <a:pt x="15878" y="1768"/>
                    <a:pt x="16021" y="1768"/>
                    <a:pt x="16021" y="1768"/>
                  </a:cubicBezTo>
                  <a:cubicBezTo>
                    <a:pt x="16164" y="1768"/>
                    <a:pt x="16307" y="1768"/>
                    <a:pt x="16307" y="1768"/>
                  </a:cubicBezTo>
                  <a:cubicBezTo>
                    <a:pt x="16307" y="1768"/>
                    <a:pt x="16307" y="1768"/>
                    <a:pt x="16307" y="1768"/>
                  </a:cubicBezTo>
                  <a:cubicBezTo>
                    <a:pt x="16450" y="1768"/>
                    <a:pt x="16450" y="1768"/>
                    <a:pt x="16593" y="1768"/>
                  </a:cubicBezTo>
                  <a:cubicBezTo>
                    <a:pt x="16593" y="1768"/>
                    <a:pt x="16593" y="1768"/>
                    <a:pt x="16593" y="1768"/>
                  </a:cubicBezTo>
                  <a:cubicBezTo>
                    <a:pt x="16593" y="1768"/>
                    <a:pt x="16593" y="1768"/>
                    <a:pt x="16593" y="1768"/>
                  </a:cubicBezTo>
                  <a:cubicBezTo>
                    <a:pt x="16593" y="1768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736" y="1895"/>
                    <a:pt x="16736" y="1895"/>
                    <a:pt x="16736" y="1895"/>
                  </a:cubicBezTo>
                  <a:cubicBezTo>
                    <a:pt x="16736" y="1895"/>
                    <a:pt x="16736" y="1895"/>
                    <a:pt x="16736" y="1895"/>
                  </a:cubicBezTo>
                  <a:cubicBezTo>
                    <a:pt x="16736" y="1895"/>
                    <a:pt x="16736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450" y="1895"/>
                    <a:pt x="16450" y="1895"/>
                  </a:cubicBezTo>
                  <a:cubicBezTo>
                    <a:pt x="16450" y="1895"/>
                    <a:pt x="16450" y="1895"/>
                    <a:pt x="16450" y="1895"/>
                  </a:cubicBezTo>
                  <a:cubicBezTo>
                    <a:pt x="16450" y="1895"/>
                    <a:pt x="16307" y="1895"/>
                    <a:pt x="16164" y="1895"/>
                  </a:cubicBezTo>
                  <a:cubicBezTo>
                    <a:pt x="16164" y="1895"/>
                    <a:pt x="16021" y="1895"/>
                    <a:pt x="16021" y="1895"/>
                  </a:cubicBezTo>
                  <a:cubicBezTo>
                    <a:pt x="15878" y="1895"/>
                    <a:pt x="15878" y="1895"/>
                    <a:pt x="15878" y="1895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306" y="1642"/>
                    <a:pt x="15306" y="1642"/>
                    <a:pt x="15306" y="1642"/>
                  </a:cubicBezTo>
                  <a:close/>
                  <a:moveTo>
                    <a:pt x="15878" y="2021"/>
                  </a:move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6021" y="2021"/>
                    <a:pt x="16021" y="2021"/>
                    <a:pt x="16021" y="2021"/>
                  </a:cubicBezTo>
                  <a:cubicBezTo>
                    <a:pt x="16164" y="2021"/>
                    <a:pt x="16164" y="2021"/>
                    <a:pt x="16164" y="2147"/>
                  </a:cubicBezTo>
                  <a:cubicBezTo>
                    <a:pt x="16164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274"/>
                    <a:pt x="16450" y="2274"/>
                    <a:pt x="16450" y="2274"/>
                  </a:cubicBezTo>
                  <a:cubicBezTo>
                    <a:pt x="16450" y="2274"/>
                    <a:pt x="16450" y="2274"/>
                    <a:pt x="16450" y="2274"/>
                  </a:cubicBezTo>
                  <a:cubicBezTo>
                    <a:pt x="16450" y="2274"/>
                    <a:pt x="16450" y="2274"/>
                    <a:pt x="16450" y="2274"/>
                  </a:cubicBezTo>
                  <a:cubicBezTo>
                    <a:pt x="16450" y="2274"/>
                    <a:pt x="16450" y="2400"/>
                    <a:pt x="16450" y="2400"/>
                  </a:cubicBezTo>
                  <a:cubicBezTo>
                    <a:pt x="16450" y="2400"/>
                    <a:pt x="16450" y="2400"/>
                    <a:pt x="16450" y="2400"/>
                  </a:cubicBezTo>
                  <a:cubicBezTo>
                    <a:pt x="16450" y="2400"/>
                    <a:pt x="16450" y="2400"/>
                    <a:pt x="16450" y="2400"/>
                  </a:cubicBezTo>
                  <a:cubicBezTo>
                    <a:pt x="16450" y="2400"/>
                    <a:pt x="16450" y="2526"/>
                    <a:pt x="16307" y="2526"/>
                  </a:cubicBezTo>
                  <a:cubicBezTo>
                    <a:pt x="16307" y="2526"/>
                    <a:pt x="16307" y="2526"/>
                    <a:pt x="16307" y="2526"/>
                  </a:cubicBezTo>
                  <a:cubicBezTo>
                    <a:pt x="16307" y="2526"/>
                    <a:pt x="16307" y="2526"/>
                    <a:pt x="16307" y="2526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450" y="2779"/>
                  </a:cubicBezTo>
                  <a:cubicBezTo>
                    <a:pt x="16450" y="2779"/>
                    <a:pt x="16450" y="2779"/>
                    <a:pt x="16450" y="2779"/>
                  </a:cubicBezTo>
                  <a:cubicBezTo>
                    <a:pt x="16450" y="2779"/>
                    <a:pt x="16450" y="2779"/>
                    <a:pt x="16450" y="2779"/>
                  </a:cubicBezTo>
                  <a:cubicBezTo>
                    <a:pt x="16450" y="2905"/>
                    <a:pt x="16450" y="2905"/>
                    <a:pt x="16450" y="2905"/>
                  </a:cubicBezTo>
                  <a:cubicBezTo>
                    <a:pt x="16450" y="2905"/>
                    <a:pt x="16450" y="3032"/>
                    <a:pt x="16450" y="3032"/>
                  </a:cubicBezTo>
                  <a:cubicBezTo>
                    <a:pt x="16450" y="3032"/>
                    <a:pt x="16450" y="3032"/>
                    <a:pt x="16450" y="3158"/>
                  </a:cubicBezTo>
                  <a:cubicBezTo>
                    <a:pt x="16450" y="3158"/>
                    <a:pt x="16450" y="3158"/>
                    <a:pt x="16450" y="3158"/>
                  </a:cubicBezTo>
                  <a:cubicBezTo>
                    <a:pt x="16450" y="3158"/>
                    <a:pt x="16450" y="3158"/>
                    <a:pt x="16450" y="3284"/>
                  </a:cubicBezTo>
                  <a:cubicBezTo>
                    <a:pt x="16450" y="3284"/>
                    <a:pt x="16450" y="3284"/>
                    <a:pt x="16450" y="3284"/>
                  </a:cubicBezTo>
                  <a:cubicBezTo>
                    <a:pt x="16450" y="3537"/>
                    <a:pt x="16450" y="3537"/>
                    <a:pt x="16450" y="3537"/>
                  </a:cubicBezTo>
                  <a:cubicBezTo>
                    <a:pt x="16450" y="3537"/>
                    <a:pt x="16450" y="3537"/>
                    <a:pt x="16450" y="3537"/>
                  </a:cubicBezTo>
                  <a:cubicBezTo>
                    <a:pt x="16450" y="3537"/>
                    <a:pt x="16450" y="3663"/>
                    <a:pt x="16450" y="3663"/>
                  </a:cubicBezTo>
                  <a:cubicBezTo>
                    <a:pt x="16450" y="3663"/>
                    <a:pt x="16450" y="3663"/>
                    <a:pt x="16450" y="3663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916"/>
                  </a:cubicBezTo>
                  <a:cubicBezTo>
                    <a:pt x="16450" y="3916"/>
                    <a:pt x="16450" y="3916"/>
                    <a:pt x="16450" y="3916"/>
                  </a:cubicBezTo>
                  <a:cubicBezTo>
                    <a:pt x="16450" y="3916"/>
                    <a:pt x="16450" y="3916"/>
                    <a:pt x="16450" y="3916"/>
                  </a:cubicBezTo>
                  <a:cubicBezTo>
                    <a:pt x="16450" y="3916"/>
                    <a:pt x="16450" y="3916"/>
                    <a:pt x="16307" y="3916"/>
                  </a:cubicBezTo>
                  <a:cubicBezTo>
                    <a:pt x="16307" y="3916"/>
                    <a:pt x="16307" y="3916"/>
                    <a:pt x="16307" y="3916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663"/>
                    <a:pt x="16307" y="3663"/>
                    <a:pt x="16307" y="3663"/>
                  </a:cubicBezTo>
                  <a:cubicBezTo>
                    <a:pt x="16307" y="3663"/>
                    <a:pt x="16307" y="3663"/>
                    <a:pt x="16307" y="3663"/>
                  </a:cubicBezTo>
                  <a:cubicBezTo>
                    <a:pt x="16307" y="3663"/>
                    <a:pt x="16307" y="3537"/>
                    <a:pt x="16307" y="3537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158"/>
                    <a:pt x="16307" y="3158"/>
                  </a:cubicBezTo>
                  <a:cubicBezTo>
                    <a:pt x="16307" y="3032"/>
                    <a:pt x="16307" y="3032"/>
                    <a:pt x="16307" y="3032"/>
                  </a:cubicBezTo>
                  <a:cubicBezTo>
                    <a:pt x="16307" y="2905"/>
                    <a:pt x="16307" y="2905"/>
                    <a:pt x="16307" y="2905"/>
                  </a:cubicBezTo>
                  <a:cubicBezTo>
                    <a:pt x="16307" y="2905"/>
                    <a:pt x="16307" y="2905"/>
                    <a:pt x="16307" y="2905"/>
                  </a:cubicBezTo>
                  <a:cubicBezTo>
                    <a:pt x="16307" y="2905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653"/>
                  </a:cubicBezTo>
                  <a:cubicBezTo>
                    <a:pt x="16164" y="2653"/>
                    <a:pt x="16164" y="2653"/>
                    <a:pt x="16164" y="2653"/>
                  </a:cubicBezTo>
                  <a:cubicBezTo>
                    <a:pt x="16164" y="2779"/>
                    <a:pt x="16164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905"/>
                    <a:pt x="16164" y="2905"/>
                  </a:cubicBezTo>
                  <a:cubicBezTo>
                    <a:pt x="16164" y="2905"/>
                    <a:pt x="16164" y="2905"/>
                    <a:pt x="16164" y="2905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158"/>
                    <a:pt x="16164" y="3158"/>
                    <a:pt x="16164" y="3158"/>
                  </a:cubicBezTo>
                  <a:cubicBezTo>
                    <a:pt x="16164" y="3284"/>
                    <a:pt x="16164" y="3284"/>
                    <a:pt x="16164" y="3284"/>
                  </a:cubicBezTo>
                  <a:cubicBezTo>
                    <a:pt x="16164" y="3284"/>
                    <a:pt x="16164" y="3284"/>
                    <a:pt x="16164" y="3284"/>
                  </a:cubicBezTo>
                  <a:cubicBezTo>
                    <a:pt x="16164" y="3411"/>
                    <a:pt x="16164" y="3411"/>
                    <a:pt x="16021" y="3411"/>
                  </a:cubicBezTo>
                  <a:cubicBezTo>
                    <a:pt x="16021" y="3411"/>
                    <a:pt x="16021" y="3411"/>
                    <a:pt x="16021" y="3411"/>
                  </a:cubicBezTo>
                  <a:cubicBezTo>
                    <a:pt x="16021" y="3411"/>
                    <a:pt x="16021" y="3411"/>
                    <a:pt x="16021" y="3411"/>
                  </a:cubicBezTo>
                  <a:cubicBezTo>
                    <a:pt x="15878" y="3537"/>
                    <a:pt x="15878" y="3537"/>
                    <a:pt x="15878" y="3537"/>
                  </a:cubicBezTo>
                  <a:cubicBezTo>
                    <a:pt x="15735" y="3537"/>
                    <a:pt x="15735" y="3537"/>
                    <a:pt x="15735" y="3537"/>
                  </a:cubicBezTo>
                  <a:cubicBezTo>
                    <a:pt x="15592" y="3537"/>
                    <a:pt x="15592" y="3537"/>
                    <a:pt x="15592" y="3537"/>
                  </a:cubicBezTo>
                  <a:cubicBezTo>
                    <a:pt x="15449" y="3537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284"/>
                  </a:cubicBezTo>
                  <a:cubicBezTo>
                    <a:pt x="15306" y="3284"/>
                    <a:pt x="15306" y="3284"/>
                    <a:pt x="15306" y="3284"/>
                  </a:cubicBezTo>
                  <a:cubicBezTo>
                    <a:pt x="15306" y="3284"/>
                    <a:pt x="15306" y="3284"/>
                    <a:pt x="15306" y="3158"/>
                  </a:cubicBezTo>
                  <a:cubicBezTo>
                    <a:pt x="15306" y="3158"/>
                    <a:pt x="15306" y="3158"/>
                    <a:pt x="15306" y="3158"/>
                  </a:cubicBezTo>
                  <a:cubicBezTo>
                    <a:pt x="15306" y="3158"/>
                    <a:pt x="15306" y="3158"/>
                    <a:pt x="15306" y="3158"/>
                  </a:cubicBezTo>
                  <a:cubicBezTo>
                    <a:pt x="15306" y="3158"/>
                    <a:pt x="15306" y="3158"/>
                    <a:pt x="15306" y="3032"/>
                  </a:cubicBezTo>
                  <a:cubicBezTo>
                    <a:pt x="15306" y="3032"/>
                    <a:pt x="15306" y="3032"/>
                    <a:pt x="15306" y="3032"/>
                  </a:cubicBezTo>
                  <a:cubicBezTo>
                    <a:pt x="15306" y="3032"/>
                    <a:pt x="15306" y="3032"/>
                    <a:pt x="15306" y="3032"/>
                  </a:cubicBezTo>
                  <a:cubicBezTo>
                    <a:pt x="15306" y="3032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306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3032"/>
                    <a:pt x="15449" y="3032"/>
                    <a:pt x="15449" y="3032"/>
                  </a:cubicBezTo>
                  <a:cubicBezTo>
                    <a:pt x="15449" y="3032"/>
                    <a:pt x="15592" y="2905"/>
                    <a:pt x="15592" y="2905"/>
                  </a:cubicBezTo>
                  <a:cubicBezTo>
                    <a:pt x="15592" y="2905"/>
                    <a:pt x="15592" y="2905"/>
                    <a:pt x="15592" y="2905"/>
                  </a:cubicBezTo>
                  <a:cubicBezTo>
                    <a:pt x="15592" y="2779"/>
                    <a:pt x="15592" y="2779"/>
                    <a:pt x="15592" y="2779"/>
                  </a:cubicBezTo>
                  <a:cubicBezTo>
                    <a:pt x="15592" y="2779"/>
                    <a:pt x="15449" y="2779"/>
                    <a:pt x="15449" y="2779"/>
                  </a:cubicBezTo>
                  <a:cubicBezTo>
                    <a:pt x="15449" y="2779"/>
                    <a:pt x="15306" y="2779"/>
                    <a:pt x="15306" y="2779"/>
                  </a:cubicBezTo>
                  <a:cubicBezTo>
                    <a:pt x="15306" y="2653"/>
                    <a:pt x="15306" y="2653"/>
                    <a:pt x="15306" y="2653"/>
                  </a:cubicBezTo>
                  <a:cubicBezTo>
                    <a:pt x="15306" y="2653"/>
                    <a:pt x="15306" y="2779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163" y="2779"/>
                    <a:pt x="15163" y="2779"/>
                    <a:pt x="15163" y="2779"/>
                  </a:cubicBezTo>
                  <a:cubicBezTo>
                    <a:pt x="15163" y="2779"/>
                    <a:pt x="15163" y="2779"/>
                    <a:pt x="15163" y="2779"/>
                  </a:cubicBezTo>
                  <a:cubicBezTo>
                    <a:pt x="15163" y="2779"/>
                    <a:pt x="15163" y="2779"/>
                    <a:pt x="15163" y="2905"/>
                  </a:cubicBezTo>
                  <a:cubicBezTo>
                    <a:pt x="15163" y="2905"/>
                    <a:pt x="15163" y="2905"/>
                    <a:pt x="15163" y="2905"/>
                  </a:cubicBezTo>
                  <a:cubicBezTo>
                    <a:pt x="15163" y="2905"/>
                    <a:pt x="15163" y="2905"/>
                    <a:pt x="15163" y="2905"/>
                  </a:cubicBezTo>
                  <a:cubicBezTo>
                    <a:pt x="15163" y="2905"/>
                    <a:pt x="15163" y="2905"/>
                    <a:pt x="15163" y="3032"/>
                  </a:cubicBezTo>
                  <a:cubicBezTo>
                    <a:pt x="15163" y="3032"/>
                    <a:pt x="15163" y="3032"/>
                    <a:pt x="15163" y="3158"/>
                  </a:cubicBezTo>
                  <a:cubicBezTo>
                    <a:pt x="15163" y="3158"/>
                    <a:pt x="15163" y="3158"/>
                    <a:pt x="15163" y="3158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411"/>
                    <a:pt x="15163" y="3411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020" y="3789"/>
                  </a:cubicBezTo>
                  <a:cubicBezTo>
                    <a:pt x="15020" y="3789"/>
                    <a:pt x="15020" y="3916"/>
                    <a:pt x="15020" y="3916"/>
                  </a:cubicBezTo>
                  <a:cubicBezTo>
                    <a:pt x="15020" y="3916"/>
                    <a:pt x="15020" y="3916"/>
                    <a:pt x="15020" y="3916"/>
                  </a:cubicBezTo>
                  <a:cubicBezTo>
                    <a:pt x="15020" y="3916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663"/>
                    <a:pt x="15020" y="3663"/>
                  </a:cubicBezTo>
                  <a:cubicBezTo>
                    <a:pt x="15020" y="3663"/>
                    <a:pt x="15020" y="3663"/>
                    <a:pt x="15020" y="3663"/>
                  </a:cubicBezTo>
                  <a:cubicBezTo>
                    <a:pt x="15020" y="3663"/>
                    <a:pt x="15020" y="3663"/>
                    <a:pt x="15020" y="3663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411"/>
                    <a:pt x="15020" y="3411"/>
                    <a:pt x="15020" y="3411"/>
                  </a:cubicBezTo>
                  <a:cubicBezTo>
                    <a:pt x="15020" y="3411"/>
                    <a:pt x="15020" y="3284"/>
                    <a:pt x="15020" y="3284"/>
                  </a:cubicBezTo>
                  <a:cubicBezTo>
                    <a:pt x="15020" y="3284"/>
                    <a:pt x="15020" y="3158"/>
                    <a:pt x="15020" y="3158"/>
                  </a:cubicBezTo>
                  <a:cubicBezTo>
                    <a:pt x="15020" y="3158"/>
                    <a:pt x="15020" y="3158"/>
                    <a:pt x="15020" y="3158"/>
                  </a:cubicBezTo>
                  <a:cubicBezTo>
                    <a:pt x="15020" y="3158"/>
                    <a:pt x="15020" y="3158"/>
                    <a:pt x="15020" y="3032"/>
                  </a:cubicBezTo>
                  <a:cubicBezTo>
                    <a:pt x="15020" y="3032"/>
                    <a:pt x="15020" y="3032"/>
                    <a:pt x="15020" y="2905"/>
                  </a:cubicBezTo>
                  <a:cubicBezTo>
                    <a:pt x="15020" y="2905"/>
                    <a:pt x="15020" y="2905"/>
                    <a:pt x="15020" y="2905"/>
                  </a:cubicBezTo>
                  <a:cubicBezTo>
                    <a:pt x="15020" y="2905"/>
                    <a:pt x="15020" y="2905"/>
                    <a:pt x="15020" y="2779"/>
                  </a:cubicBezTo>
                  <a:cubicBezTo>
                    <a:pt x="15020" y="2779"/>
                    <a:pt x="15020" y="2779"/>
                    <a:pt x="15020" y="2779"/>
                  </a:cubicBezTo>
                  <a:cubicBezTo>
                    <a:pt x="15020" y="2779"/>
                    <a:pt x="15020" y="2779"/>
                    <a:pt x="15020" y="2779"/>
                  </a:cubicBezTo>
                  <a:cubicBezTo>
                    <a:pt x="15020" y="2779"/>
                    <a:pt x="15020" y="2653"/>
                    <a:pt x="15020" y="2653"/>
                  </a:cubicBezTo>
                  <a:cubicBezTo>
                    <a:pt x="15020" y="2653"/>
                    <a:pt x="15163" y="2653"/>
                    <a:pt x="15163" y="2526"/>
                  </a:cubicBezTo>
                  <a:cubicBezTo>
                    <a:pt x="15163" y="2526"/>
                    <a:pt x="15163" y="2526"/>
                    <a:pt x="15163" y="2526"/>
                  </a:cubicBezTo>
                  <a:cubicBezTo>
                    <a:pt x="15163" y="2526"/>
                    <a:pt x="15163" y="2526"/>
                    <a:pt x="15163" y="2526"/>
                  </a:cubicBezTo>
                  <a:cubicBezTo>
                    <a:pt x="15163" y="2526"/>
                    <a:pt x="15163" y="2526"/>
                    <a:pt x="15163" y="2400"/>
                  </a:cubicBezTo>
                  <a:cubicBezTo>
                    <a:pt x="15163" y="2400"/>
                    <a:pt x="15163" y="2400"/>
                    <a:pt x="15163" y="2400"/>
                  </a:cubicBezTo>
                  <a:cubicBezTo>
                    <a:pt x="15163" y="2400"/>
                    <a:pt x="15163" y="2400"/>
                    <a:pt x="15163" y="2400"/>
                  </a:cubicBezTo>
                  <a:cubicBezTo>
                    <a:pt x="15163" y="2274"/>
                    <a:pt x="15163" y="2274"/>
                    <a:pt x="15163" y="2274"/>
                  </a:cubicBezTo>
                  <a:cubicBezTo>
                    <a:pt x="15163" y="2274"/>
                    <a:pt x="15163" y="2274"/>
                    <a:pt x="15163" y="2274"/>
                  </a:cubicBezTo>
                  <a:cubicBezTo>
                    <a:pt x="15163" y="2274"/>
                    <a:pt x="15163" y="2274"/>
                    <a:pt x="15163" y="2147"/>
                  </a:cubicBezTo>
                  <a:cubicBezTo>
                    <a:pt x="15163" y="2147"/>
                    <a:pt x="15163" y="2147"/>
                    <a:pt x="15163" y="2147"/>
                  </a:cubicBezTo>
                  <a:cubicBezTo>
                    <a:pt x="15163" y="2147"/>
                    <a:pt x="15163" y="2147"/>
                    <a:pt x="15306" y="2147"/>
                  </a:cubicBezTo>
                  <a:cubicBezTo>
                    <a:pt x="15306" y="2147"/>
                    <a:pt x="15306" y="2147"/>
                    <a:pt x="15306" y="2147"/>
                  </a:cubicBezTo>
                  <a:cubicBezTo>
                    <a:pt x="15306" y="2147"/>
                    <a:pt x="15306" y="2147"/>
                    <a:pt x="15306" y="2147"/>
                  </a:cubicBezTo>
                  <a:cubicBezTo>
                    <a:pt x="15449" y="2147"/>
                    <a:pt x="15449" y="2021"/>
                    <a:pt x="15449" y="2021"/>
                  </a:cubicBezTo>
                  <a:cubicBezTo>
                    <a:pt x="15592" y="2021"/>
                    <a:pt x="15592" y="2021"/>
                    <a:pt x="15592" y="2021"/>
                  </a:cubicBezTo>
                  <a:cubicBezTo>
                    <a:pt x="15735" y="1895"/>
                    <a:pt x="15735" y="1895"/>
                    <a:pt x="15735" y="1895"/>
                  </a:cubicBezTo>
                  <a:cubicBezTo>
                    <a:pt x="15449" y="1895"/>
                    <a:pt x="15449" y="2021"/>
                    <a:pt x="15306" y="2021"/>
                  </a:cubicBezTo>
                  <a:cubicBezTo>
                    <a:pt x="15163" y="2021"/>
                    <a:pt x="15163" y="2021"/>
                    <a:pt x="15163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4877" y="2021"/>
                    <a:pt x="14877" y="2021"/>
                    <a:pt x="14877" y="2021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768"/>
                  </a:cubicBezTo>
                  <a:cubicBezTo>
                    <a:pt x="14877" y="1768"/>
                    <a:pt x="14877" y="1768"/>
                    <a:pt x="14877" y="1768"/>
                  </a:cubicBezTo>
                  <a:cubicBezTo>
                    <a:pt x="14877" y="1768"/>
                    <a:pt x="14877" y="1768"/>
                    <a:pt x="14877" y="1768"/>
                  </a:cubicBezTo>
                  <a:cubicBezTo>
                    <a:pt x="14877" y="1768"/>
                    <a:pt x="15020" y="1768"/>
                    <a:pt x="15020" y="1768"/>
                  </a:cubicBezTo>
                  <a:cubicBezTo>
                    <a:pt x="15020" y="1768"/>
                    <a:pt x="15020" y="1768"/>
                    <a:pt x="15020" y="1768"/>
                  </a:cubicBezTo>
                  <a:cubicBezTo>
                    <a:pt x="15306" y="1768"/>
                    <a:pt x="15306" y="1768"/>
                    <a:pt x="15306" y="1768"/>
                  </a:cubicBezTo>
                  <a:cubicBezTo>
                    <a:pt x="15306" y="1768"/>
                    <a:pt x="15306" y="1768"/>
                    <a:pt x="15306" y="1768"/>
                  </a:cubicBezTo>
                  <a:cubicBezTo>
                    <a:pt x="15449" y="1768"/>
                    <a:pt x="15449" y="1768"/>
                    <a:pt x="15449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642"/>
                    <a:pt x="15735" y="1642"/>
                    <a:pt x="15735" y="1642"/>
                  </a:cubicBezTo>
                  <a:cubicBezTo>
                    <a:pt x="15592" y="1642"/>
                    <a:pt x="15449" y="1642"/>
                    <a:pt x="15449" y="1642"/>
                  </a:cubicBezTo>
                  <a:cubicBezTo>
                    <a:pt x="15449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878" y="2021"/>
                    <a:pt x="15878" y="2021"/>
                    <a:pt x="15878" y="2021"/>
                  </a:cubicBezTo>
                  <a:close/>
                  <a:moveTo>
                    <a:pt x="15306" y="2400"/>
                  </a:move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449" y="2274"/>
                  </a:cubicBezTo>
                  <a:cubicBezTo>
                    <a:pt x="15449" y="2274"/>
                    <a:pt x="15592" y="2147"/>
                    <a:pt x="15592" y="2147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449" y="2274"/>
                    <a:pt x="15449" y="2274"/>
                    <a:pt x="15449" y="2400"/>
                  </a:cubicBezTo>
                  <a:cubicBezTo>
                    <a:pt x="15449" y="2400"/>
                    <a:pt x="15449" y="2400"/>
                    <a:pt x="15449" y="2400"/>
                  </a:cubicBezTo>
                  <a:cubicBezTo>
                    <a:pt x="15449" y="2400"/>
                    <a:pt x="15449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lose/>
                  <a:moveTo>
                    <a:pt x="15592" y="2400"/>
                  </a:moveTo>
                  <a:cubicBezTo>
                    <a:pt x="15592" y="2653"/>
                    <a:pt x="15592" y="2653"/>
                    <a:pt x="15592" y="2653"/>
                  </a:cubicBezTo>
                  <a:cubicBezTo>
                    <a:pt x="15592" y="2653"/>
                    <a:pt x="15592" y="2653"/>
                    <a:pt x="15592" y="2653"/>
                  </a:cubicBezTo>
                  <a:cubicBezTo>
                    <a:pt x="15449" y="2653"/>
                    <a:pt x="15449" y="2653"/>
                    <a:pt x="15449" y="2653"/>
                  </a:cubicBezTo>
                  <a:cubicBezTo>
                    <a:pt x="15449" y="2653"/>
                    <a:pt x="15449" y="2653"/>
                    <a:pt x="15449" y="2653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306" y="2526"/>
                    <a:pt x="15306" y="2526"/>
                  </a:cubicBezTo>
                  <a:cubicBezTo>
                    <a:pt x="15306" y="2526"/>
                    <a:pt x="15306" y="2526"/>
                    <a:pt x="15306" y="2526"/>
                  </a:cubicBezTo>
                  <a:cubicBezTo>
                    <a:pt x="15306" y="2526"/>
                    <a:pt x="15306" y="2526"/>
                    <a:pt x="15306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592" y="2400"/>
                    <a:pt x="15592" y="2400"/>
                    <a:pt x="15592" y="2400"/>
                  </a:cubicBezTo>
                  <a:close/>
                  <a:moveTo>
                    <a:pt x="16021" y="3158"/>
                  </a:moveTo>
                  <a:cubicBezTo>
                    <a:pt x="16021" y="3158"/>
                    <a:pt x="16021" y="3158"/>
                    <a:pt x="16021" y="3158"/>
                  </a:cubicBezTo>
                  <a:cubicBezTo>
                    <a:pt x="16021" y="3158"/>
                    <a:pt x="16021" y="3158"/>
                    <a:pt x="16021" y="3158"/>
                  </a:cubicBezTo>
                  <a:cubicBezTo>
                    <a:pt x="16021" y="3158"/>
                    <a:pt x="16021" y="3284"/>
                    <a:pt x="16021" y="3284"/>
                  </a:cubicBezTo>
                  <a:cubicBezTo>
                    <a:pt x="16021" y="3284"/>
                    <a:pt x="16021" y="3284"/>
                    <a:pt x="15878" y="3284"/>
                  </a:cubicBezTo>
                  <a:cubicBezTo>
                    <a:pt x="15878" y="3284"/>
                    <a:pt x="15878" y="3284"/>
                    <a:pt x="15878" y="3284"/>
                  </a:cubicBezTo>
                  <a:cubicBezTo>
                    <a:pt x="15878" y="3284"/>
                    <a:pt x="15878" y="3284"/>
                    <a:pt x="15878" y="3284"/>
                  </a:cubicBezTo>
                  <a:cubicBezTo>
                    <a:pt x="15878" y="3411"/>
                    <a:pt x="15735" y="3411"/>
                    <a:pt x="15735" y="3411"/>
                  </a:cubicBezTo>
                  <a:cubicBezTo>
                    <a:pt x="15592" y="3411"/>
                    <a:pt x="15592" y="3411"/>
                    <a:pt x="15592" y="3284"/>
                  </a:cubicBezTo>
                  <a:cubicBezTo>
                    <a:pt x="15592" y="3284"/>
                    <a:pt x="15592" y="3284"/>
                    <a:pt x="15449" y="3284"/>
                  </a:cubicBezTo>
                  <a:cubicBezTo>
                    <a:pt x="15449" y="3284"/>
                    <a:pt x="15449" y="3284"/>
                    <a:pt x="15449" y="3284"/>
                  </a:cubicBezTo>
                  <a:cubicBezTo>
                    <a:pt x="15449" y="3284"/>
                    <a:pt x="15449" y="3284"/>
                    <a:pt x="15449" y="3284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592" y="3158"/>
                    <a:pt x="15592" y="3158"/>
                    <a:pt x="15735" y="3158"/>
                  </a:cubicBezTo>
                  <a:cubicBezTo>
                    <a:pt x="15735" y="3158"/>
                    <a:pt x="15735" y="3032"/>
                    <a:pt x="15878" y="3032"/>
                  </a:cubicBezTo>
                  <a:cubicBezTo>
                    <a:pt x="15878" y="3032"/>
                    <a:pt x="15878" y="3032"/>
                    <a:pt x="15878" y="3032"/>
                  </a:cubicBezTo>
                  <a:cubicBezTo>
                    <a:pt x="15878" y="3032"/>
                    <a:pt x="15878" y="3032"/>
                    <a:pt x="15878" y="3158"/>
                  </a:cubicBezTo>
                  <a:cubicBezTo>
                    <a:pt x="15878" y="3158"/>
                    <a:pt x="16021" y="3158"/>
                    <a:pt x="16021" y="3158"/>
                  </a:cubicBezTo>
                  <a:close/>
                  <a:moveTo>
                    <a:pt x="4577" y="9095"/>
                  </a:moveTo>
                  <a:cubicBezTo>
                    <a:pt x="4434" y="9221"/>
                    <a:pt x="4434" y="9221"/>
                    <a:pt x="4434" y="9221"/>
                  </a:cubicBezTo>
                  <a:cubicBezTo>
                    <a:pt x="4434" y="9221"/>
                    <a:pt x="4291" y="9221"/>
                    <a:pt x="4291" y="9221"/>
                  </a:cubicBezTo>
                  <a:cubicBezTo>
                    <a:pt x="4291" y="9221"/>
                    <a:pt x="4148" y="9221"/>
                    <a:pt x="4148" y="9221"/>
                  </a:cubicBezTo>
                  <a:cubicBezTo>
                    <a:pt x="4148" y="9221"/>
                    <a:pt x="4148" y="9221"/>
                    <a:pt x="4148" y="9221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291" y="8968"/>
                    <a:pt x="4434" y="8968"/>
                    <a:pt x="4434" y="8968"/>
                  </a:cubicBezTo>
                  <a:cubicBezTo>
                    <a:pt x="4434" y="8968"/>
                    <a:pt x="4434" y="8968"/>
                    <a:pt x="4434" y="8968"/>
                  </a:cubicBezTo>
                  <a:cubicBezTo>
                    <a:pt x="4434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721" y="8968"/>
                    <a:pt x="4721" y="8968"/>
                  </a:cubicBezTo>
                  <a:cubicBezTo>
                    <a:pt x="4721" y="8968"/>
                    <a:pt x="4721" y="8968"/>
                    <a:pt x="4721" y="8968"/>
                  </a:cubicBezTo>
                  <a:cubicBezTo>
                    <a:pt x="4721" y="8968"/>
                    <a:pt x="4721" y="8968"/>
                    <a:pt x="4721" y="8968"/>
                  </a:cubicBezTo>
                  <a:cubicBezTo>
                    <a:pt x="4721" y="8968"/>
                    <a:pt x="4864" y="8968"/>
                    <a:pt x="4864" y="8968"/>
                  </a:cubicBezTo>
                  <a:cubicBezTo>
                    <a:pt x="4864" y="8842"/>
                    <a:pt x="4864" y="8842"/>
                    <a:pt x="4864" y="8842"/>
                  </a:cubicBezTo>
                  <a:cubicBezTo>
                    <a:pt x="4864" y="8842"/>
                    <a:pt x="4864" y="8716"/>
                    <a:pt x="4864" y="8716"/>
                  </a:cubicBezTo>
                  <a:cubicBezTo>
                    <a:pt x="4864" y="8716"/>
                    <a:pt x="4864" y="8589"/>
                    <a:pt x="5007" y="8589"/>
                  </a:cubicBezTo>
                  <a:cubicBezTo>
                    <a:pt x="5007" y="8589"/>
                    <a:pt x="5007" y="8589"/>
                    <a:pt x="5007" y="8463"/>
                  </a:cubicBezTo>
                  <a:cubicBezTo>
                    <a:pt x="5007" y="8463"/>
                    <a:pt x="5007" y="8463"/>
                    <a:pt x="5007" y="8337"/>
                  </a:cubicBezTo>
                  <a:cubicBezTo>
                    <a:pt x="5007" y="8337"/>
                    <a:pt x="5150" y="8337"/>
                    <a:pt x="5150" y="8337"/>
                  </a:cubicBezTo>
                  <a:cubicBezTo>
                    <a:pt x="5150" y="8337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084"/>
                  </a:cubicBezTo>
                  <a:cubicBezTo>
                    <a:pt x="5150" y="8084"/>
                    <a:pt x="5150" y="8211"/>
                    <a:pt x="5150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5150" y="8211"/>
                    <a:pt x="5007" y="8211"/>
                    <a:pt x="5007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4864" y="8211"/>
                    <a:pt x="4864" y="8337"/>
                    <a:pt x="4864" y="8337"/>
                  </a:cubicBezTo>
                  <a:cubicBezTo>
                    <a:pt x="4864" y="8337"/>
                    <a:pt x="4721" y="8337"/>
                    <a:pt x="4721" y="8337"/>
                  </a:cubicBezTo>
                  <a:cubicBezTo>
                    <a:pt x="4721" y="8337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589"/>
                    <a:pt x="4721" y="8589"/>
                    <a:pt x="4721" y="8589"/>
                  </a:cubicBezTo>
                  <a:cubicBezTo>
                    <a:pt x="4721" y="8589"/>
                    <a:pt x="4577" y="8589"/>
                    <a:pt x="4577" y="8589"/>
                  </a:cubicBezTo>
                  <a:cubicBezTo>
                    <a:pt x="4577" y="8589"/>
                    <a:pt x="4577" y="8589"/>
                    <a:pt x="4577" y="8589"/>
                  </a:cubicBezTo>
                  <a:cubicBezTo>
                    <a:pt x="4577" y="8589"/>
                    <a:pt x="4577" y="8589"/>
                    <a:pt x="4577" y="8463"/>
                  </a:cubicBezTo>
                  <a:cubicBezTo>
                    <a:pt x="4577" y="8463"/>
                    <a:pt x="4577" y="8463"/>
                    <a:pt x="4577" y="8463"/>
                  </a:cubicBezTo>
                  <a:cubicBezTo>
                    <a:pt x="4577" y="8463"/>
                    <a:pt x="4577" y="8463"/>
                    <a:pt x="4577" y="8463"/>
                  </a:cubicBezTo>
                  <a:cubicBezTo>
                    <a:pt x="4434" y="8463"/>
                    <a:pt x="4434" y="8463"/>
                    <a:pt x="4434" y="8463"/>
                  </a:cubicBezTo>
                  <a:cubicBezTo>
                    <a:pt x="4434" y="8463"/>
                    <a:pt x="4434" y="8463"/>
                    <a:pt x="4434" y="8463"/>
                  </a:cubicBezTo>
                  <a:cubicBezTo>
                    <a:pt x="4434" y="8463"/>
                    <a:pt x="4434" y="8463"/>
                    <a:pt x="4434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716"/>
                    <a:pt x="4291" y="8716"/>
                  </a:cubicBezTo>
                  <a:cubicBezTo>
                    <a:pt x="4291" y="8716"/>
                    <a:pt x="4291" y="8716"/>
                    <a:pt x="4291" y="8716"/>
                  </a:cubicBezTo>
                  <a:cubicBezTo>
                    <a:pt x="4148" y="8716"/>
                    <a:pt x="4148" y="8716"/>
                    <a:pt x="4148" y="8716"/>
                  </a:cubicBezTo>
                  <a:cubicBezTo>
                    <a:pt x="4148" y="8716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968"/>
                  </a:cubicBezTo>
                  <a:cubicBezTo>
                    <a:pt x="4005" y="8968"/>
                    <a:pt x="4005" y="8842"/>
                    <a:pt x="4005" y="8842"/>
                  </a:cubicBezTo>
                  <a:cubicBezTo>
                    <a:pt x="4005" y="8842"/>
                    <a:pt x="4005" y="8842"/>
                    <a:pt x="4005" y="8842"/>
                  </a:cubicBezTo>
                  <a:cubicBezTo>
                    <a:pt x="4005" y="8842"/>
                    <a:pt x="4005" y="8842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3862" y="8716"/>
                    <a:pt x="3862" y="8842"/>
                    <a:pt x="3862" y="8842"/>
                  </a:cubicBezTo>
                  <a:cubicBezTo>
                    <a:pt x="3862" y="8842"/>
                    <a:pt x="3719" y="8968"/>
                    <a:pt x="3719" y="8968"/>
                  </a:cubicBezTo>
                  <a:cubicBezTo>
                    <a:pt x="3719" y="9095"/>
                    <a:pt x="3719" y="9095"/>
                    <a:pt x="3719" y="9095"/>
                  </a:cubicBezTo>
                  <a:cubicBezTo>
                    <a:pt x="3719" y="9095"/>
                    <a:pt x="3576" y="9221"/>
                    <a:pt x="3576" y="9221"/>
                  </a:cubicBezTo>
                  <a:cubicBezTo>
                    <a:pt x="3576" y="9221"/>
                    <a:pt x="3576" y="9221"/>
                    <a:pt x="3576" y="9221"/>
                  </a:cubicBezTo>
                  <a:cubicBezTo>
                    <a:pt x="3576" y="9221"/>
                    <a:pt x="3433" y="9221"/>
                    <a:pt x="3433" y="9221"/>
                  </a:cubicBezTo>
                  <a:cubicBezTo>
                    <a:pt x="3433" y="9221"/>
                    <a:pt x="3433" y="9221"/>
                    <a:pt x="3433" y="9221"/>
                  </a:cubicBezTo>
                  <a:cubicBezTo>
                    <a:pt x="3433" y="9221"/>
                    <a:pt x="3433" y="9095"/>
                    <a:pt x="3433" y="9095"/>
                  </a:cubicBezTo>
                  <a:cubicBezTo>
                    <a:pt x="3433" y="9095"/>
                    <a:pt x="3433" y="9095"/>
                    <a:pt x="3433" y="9095"/>
                  </a:cubicBezTo>
                  <a:cubicBezTo>
                    <a:pt x="3433" y="9095"/>
                    <a:pt x="3433" y="9095"/>
                    <a:pt x="3433" y="9095"/>
                  </a:cubicBezTo>
                  <a:cubicBezTo>
                    <a:pt x="3433" y="9095"/>
                    <a:pt x="3290" y="9095"/>
                    <a:pt x="3290" y="9095"/>
                  </a:cubicBezTo>
                  <a:cubicBezTo>
                    <a:pt x="3290" y="9095"/>
                    <a:pt x="3290" y="9095"/>
                    <a:pt x="3290" y="8968"/>
                  </a:cubicBezTo>
                  <a:cubicBezTo>
                    <a:pt x="3290" y="9095"/>
                    <a:pt x="3433" y="8968"/>
                    <a:pt x="3433" y="8968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576" y="8842"/>
                    <a:pt x="3576" y="8842"/>
                  </a:cubicBezTo>
                  <a:cubicBezTo>
                    <a:pt x="3576" y="8842"/>
                    <a:pt x="3576" y="8842"/>
                    <a:pt x="3576" y="8842"/>
                  </a:cubicBezTo>
                  <a:cubicBezTo>
                    <a:pt x="3576" y="8842"/>
                    <a:pt x="3576" y="8842"/>
                    <a:pt x="3576" y="8842"/>
                  </a:cubicBezTo>
                  <a:cubicBezTo>
                    <a:pt x="3576" y="8842"/>
                    <a:pt x="3719" y="8842"/>
                    <a:pt x="3719" y="8842"/>
                  </a:cubicBezTo>
                  <a:cubicBezTo>
                    <a:pt x="3719" y="8842"/>
                    <a:pt x="3719" y="8716"/>
                    <a:pt x="3719" y="8716"/>
                  </a:cubicBezTo>
                  <a:cubicBezTo>
                    <a:pt x="3862" y="8716"/>
                    <a:pt x="3862" y="8589"/>
                    <a:pt x="3862" y="8589"/>
                  </a:cubicBezTo>
                  <a:cubicBezTo>
                    <a:pt x="3862" y="8589"/>
                    <a:pt x="3862" y="8589"/>
                    <a:pt x="4005" y="8589"/>
                  </a:cubicBezTo>
                  <a:cubicBezTo>
                    <a:pt x="4005" y="8589"/>
                    <a:pt x="4005" y="8589"/>
                    <a:pt x="4005" y="8589"/>
                  </a:cubicBezTo>
                  <a:cubicBezTo>
                    <a:pt x="4005" y="8589"/>
                    <a:pt x="4005" y="8463"/>
                    <a:pt x="4148" y="8463"/>
                  </a:cubicBezTo>
                  <a:cubicBezTo>
                    <a:pt x="4148" y="8463"/>
                    <a:pt x="4148" y="8463"/>
                    <a:pt x="4148" y="8463"/>
                  </a:cubicBezTo>
                  <a:cubicBezTo>
                    <a:pt x="4148" y="8337"/>
                    <a:pt x="4148" y="8337"/>
                    <a:pt x="4148" y="8337"/>
                  </a:cubicBezTo>
                  <a:cubicBezTo>
                    <a:pt x="4148" y="8337"/>
                    <a:pt x="4148" y="8337"/>
                    <a:pt x="4148" y="8337"/>
                  </a:cubicBezTo>
                  <a:cubicBezTo>
                    <a:pt x="4148" y="8211"/>
                    <a:pt x="4148" y="8211"/>
                    <a:pt x="4148" y="8211"/>
                  </a:cubicBezTo>
                  <a:cubicBezTo>
                    <a:pt x="4148" y="8211"/>
                    <a:pt x="4148" y="8211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291" y="7958"/>
                  </a:cubicBezTo>
                  <a:cubicBezTo>
                    <a:pt x="4291" y="7958"/>
                    <a:pt x="4291" y="7958"/>
                    <a:pt x="4291" y="7958"/>
                  </a:cubicBezTo>
                  <a:cubicBezTo>
                    <a:pt x="4291" y="7958"/>
                    <a:pt x="4291" y="7958"/>
                    <a:pt x="4291" y="7958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148" y="7832"/>
                    <a:pt x="4148" y="7705"/>
                  </a:cubicBezTo>
                  <a:cubicBezTo>
                    <a:pt x="4148" y="7705"/>
                    <a:pt x="4148" y="7705"/>
                    <a:pt x="4148" y="7705"/>
                  </a:cubicBezTo>
                  <a:cubicBezTo>
                    <a:pt x="4148" y="7705"/>
                    <a:pt x="4291" y="7705"/>
                    <a:pt x="4291" y="7705"/>
                  </a:cubicBezTo>
                  <a:cubicBezTo>
                    <a:pt x="4434" y="7705"/>
                    <a:pt x="4434" y="7705"/>
                    <a:pt x="4434" y="7705"/>
                  </a:cubicBezTo>
                  <a:cubicBezTo>
                    <a:pt x="4434" y="7705"/>
                    <a:pt x="4577" y="7705"/>
                    <a:pt x="4577" y="7705"/>
                  </a:cubicBezTo>
                  <a:cubicBezTo>
                    <a:pt x="4577" y="7705"/>
                    <a:pt x="4721" y="7579"/>
                    <a:pt x="4721" y="7579"/>
                  </a:cubicBezTo>
                  <a:cubicBezTo>
                    <a:pt x="4721" y="7579"/>
                    <a:pt x="4864" y="7579"/>
                    <a:pt x="4864" y="7579"/>
                  </a:cubicBezTo>
                  <a:cubicBezTo>
                    <a:pt x="4864" y="7579"/>
                    <a:pt x="4864" y="7579"/>
                    <a:pt x="4864" y="7579"/>
                  </a:cubicBezTo>
                  <a:cubicBezTo>
                    <a:pt x="4864" y="7579"/>
                    <a:pt x="4864" y="7453"/>
                    <a:pt x="5007" y="7453"/>
                  </a:cubicBezTo>
                  <a:cubicBezTo>
                    <a:pt x="5007" y="7453"/>
                    <a:pt x="5007" y="7453"/>
                    <a:pt x="5150" y="7453"/>
                  </a:cubicBezTo>
                  <a:cubicBezTo>
                    <a:pt x="5150" y="7453"/>
                    <a:pt x="5150" y="7453"/>
                    <a:pt x="5150" y="7453"/>
                  </a:cubicBezTo>
                  <a:cubicBezTo>
                    <a:pt x="5150" y="7326"/>
                    <a:pt x="5150" y="7326"/>
                    <a:pt x="5150" y="7326"/>
                  </a:cubicBezTo>
                  <a:cubicBezTo>
                    <a:pt x="5293" y="7326"/>
                    <a:pt x="5293" y="7326"/>
                    <a:pt x="5293" y="7326"/>
                  </a:cubicBezTo>
                  <a:cubicBezTo>
                    <a:pt x="5293" y="7326"/>
                    <a:pt x="5293" y="7326"/>
                    <a:pt x="5293" y="7326"/>
                  </a:cubicBezTo>
                  <a:cubicBezTo>
                    <a:pt x="5293" y="7453"/>
                    <a:pt x="5293" y="7453"/>
                    <a:pt x="5293" y="7453"/>
                  </a:cubicBezTo>
                  <a:cubicBezTo>
                    <a:pt x="5293" y="7453"/>
                    <a:pt x="5293" y="7453"/>
                    <a:pt x="5293" y="7453"/>
                  </a:cubicBezTo>
                  <a:cubicBezTo>
                    <a:pt x="5436" y="7453"/>
                    <a:pt x="5293" y="7579"/>
                    <a:pt x="5293" y="7579"/>
                  </a:cubicBezTo>
                  <a:cubicBezTo>
                    <a:pt x="5293" y="7579"/>
                    <a:pt x="5293" y="7579"/>
                    <a:pt x="5150" y="7579"/>
                  </a:cubicBezTo>
                  <a:cubicBezTo>
                    <a:pt x="5150" y="7579"/>
                    <a:pt x="5150" y="7579"/>
                    <a:pt x="5150" y="7705"/>
                  </a:cubicBezTo>
                  <a:cubicBezTo>
                    <a:pt x="5007" y="7705"/>
                    <a:pt x="4864" y="7705"/>
                    <a:pt x="4864" y="7832"/>
                  </a:cubicBezTo>
                  <a:cubicBezTo>
                    <a:pt x="4864" y="7832"/>
                    <a:pt x="4864" y="7832"/>
                    <a:pt x="4864" y="7832"/>
                  </a:cubicBezTo>
                  <a:cubicBezTo>
                    <a:pt x="4864" y="7832"/>
                    <a:pt x="4864" y="7832"/>
                    <a:pt x="4864" y="7832"/>
                  </a:cubicBezTo>
                  <a:cubicBezTo>
                    <a:pt x="4864" y="7832"/>
                    <a:pt x="4864" y="7832"/>
                    <a:pt x="4864" y="7958"/>
                  </a:cubicBezTo>
                  <a:cubicBezTo>
                    <a:pt x="4864" y="7958"/>
                    <a:pt x="4864" y="7958"/>
                    <a:pt x="4864" y="8084"/>
                  </a:cubicBezTo>
                  <a:cubicBezTo>
                    <a:pt x="4864" y="8084"/>
                    <a:pt x="4864" y="8084"/>
                    <a:pt x="4864" y="8084"/>
                  </a:cubicBezTo>
                  <a:cubicBezTo>
                    <a:pt x="5007" y="8084"/>
                    <a:pt x="5007" y="8084"/>
                    <a:pt x="5007" y="8084"/>
                  </a:cubicBezTo>
                  <a:cubicBezTo>
                    <a:pt x="5007" y="8084"/>
                    <a:pt x="5150" y="8084"/>
                    <a:pt x="5150" y="7958"/>
                  </a:cubicBezTo>
                  <a:cubicBezTo>
                    <a:pt x="5150" y="7958"/>
                    <a:pt x="5293" y="7958"/>
                    <a:pt x="5293" y="7958"/>
                  </a:cubicBezTo>
                  <a:cubicBezTo>
                    <a:pt x="5293" y="7958"/>
                    <a:pt x="5293" y="7958"/>
                    <a:pt x="5293" y="7958"/>
                  </a:cubicBezTo>
                  <a:cubicBezTo>
                    <a:pt x="5436" y="7958"/>
                    <a:pt x="5436" y="7958"/>
                    <a:pt x="5436" y="7958"/>
                  </a:cubicBezTo>
                  <a:cubicBezTo>
                    <a:pt x="5436" y="7958"/>
                    <a:pt x="5436" y="7958"/>
                    <a:pt x="5436" y="7958"/>
                  </a:cubicBezTo>
                  <a:cubicBezTo>
                    <a:pt x="5436" y="7958"/>
                    <a:pt x="5579" y="7958"/>
                    <a:pt x="5579" y="7958"/>
                  </a:cubicBezTo>
                  <a:cubicBezTo>
                    <a:pt x="5579" y="7958"/>
                    <a:pt x="5579" y="7958"/>
                    <a:pt x="5579" y="7958"/>
                  </a:cubicBezTo>
                  <a:cubicBezTo>
                    <a:pt x="5579" y="8084"/>
                    <a:pt x="5579" y="8084"/>
                    <a:pt x="5579" y="8084"/>
                  </a:cubicBezTo>
                  <a:cubicBezTo>
                    <a:pt x="5579" y="8084"/>
                    <a:pt x="5579" y="8084"/>
                    <a:pt x="5579" y="8211"/>
                  </a:cubicBezTo>
                  <a:cubicBezTo>
                    <a:pt x="5436" y="8211"/>
                    <a:pt x="5436" y="8211"/>
                    <a:pt x="5436" y="8211"/>
                  </a:cubicBezTo>
                  <a:cubicBezTo>
                    <a:pt x="5436" y="8211"/>
                    <a:pt x="5436" y="8337"/>
                    <a:pt x="5436" y="8337"/>
                  </a:cubicBezTo>
                  <a:cubicBezTo>
                    <a:pt x="5436" y="8337"/>
                    <a:pt x="5436" y="8337"/>
                    <a:pt x="5436" y="8337"/>
                  </a:cubicBezTo>
                  <a:cubicBezTo>
                    <a:pt x="5293" y="8463"/>
                    <a:pt x="5293" y="8463"/>
                    <a:pt x="5293" y="8463"/>
                  </a:cubicBezTo>
                  <a:cubicBezTo>
                    <a:pt x="5293" y="8463"/>
                    <a:pt x="5293" y="8589"/>
                    <a:pt x="5293" y="8589"/>
                  </a:cubicBezTo>
                  <a:cubicBezTo>
                    <a:pt x="5293" y="8589"/>
                    <a:pt x="5150" y="8716"/>
                    <a:pt x="5150" y="8716"/>
                  </a:cubicBezTo>
                  <a:cubicBezTo>
                    <a:pt x="5150" y="8842"/>
                    <a:pt x="5150" y="8842"/>
                    <a:pt x="5150" y="8842"/>
                  </a:cubicBezTo>
                  <a:cubicBezTo>
                    <a:pt x="5150" y="8842"/>
                    <a:pt x="5150" y="8968"/>
                    <a:pt x="5150" y="8968"/>
                  </a:cubicBezTo>
                  <a:cubicBezTo>
                    <a:pt x="5007" y="8968"/>
                    <a:pt x="5007" y="9095"/>
                    <a:pt x="5007" y="9095"/>
                  </a:cubicBezTo>
                  <a:cubicBezTo>
                    <a:pt x="5007" y="9095"/>
                    <a:pt x="5007" y="9095"/>
                    <a:pt x="5007" y="9095"/>
                  </a:cubicBezTo>
                  <a:cubicBezTo>
                    <a:pt x="5007" y="9221"/>
                    <a:pt x="5007" y="9221"/>
                    <a:pt x="5007" y="9221"/>
                  </a:cubicBezTo>
                  <a:cubicBezTo>
                    <a:pt x="5007" y="9221"/>
                    <a:pt x="4864" y="9221"/>
                    <a:pt x="4864" y="9221"/>
                  </a:cubicBezTo>
                  <a:cubicBezTo>
                    <a:pt x="4864" y="9221"/>
                    <a:pt x="4864" y="9221"/>
                    <a:pt x="4864" y="9221"/>
                  </a:cubicBezTo>
                  <a:cubicBezTo>
                    <a:pt x="4721" y="9221"/>
                    <a:pt x="4721" y="9221"/>
                    <a:pt x="4721" y="9221"/>
                  </a:cubicBezTo>
                  <a:cubicBezTo>
                    <a:pt x="4721" y="9095"/>
                    <a:pt x="4721" y="9095"/>
                    <a:pt x="4721" y="9095"/>
                  </a:cubicBezTo>
                  <a:cubicBezTo>
                    <a:pt x="4721" y="9095"/>
                    <a:pt x="4721" y="9095"/>
                    <a:pt x="4721" y="9095"/>
                  </a:cubicBezTo>
                  <a:cubicBezTo>
                    <a:pt x="4721" y="8968"/>
                    <a:pt x="4577" y="8968"/>
                    <a:pt x="4577" y="8968"/>
                  </a:cubicBezTo>
                  <a:cubicBezTo>
                    <a:pt x="4577" y="8968"/>
                    <a:pt x="4577" y="9095"/>
                    <a:pt x="4577" y="9095"/>
                  </a:cubicBezTo>
                  <a:cubicBezTo>
                    <a:pt x="4577" y="9095"/>
                    <a:pt x="4577" y="9095"/>
                    <a:pt x="4577" y="9095"/>
                  </a:cubicBezTo>
                  <a:close/>
                  <a:moveTo>
                    <a:pt x="4291" y="8084"/>
                  </a:moveTo>
                  <a:cubicBezTo>
                    <a:pt x="4291" y="8084"/>
                    <a:pt x="4291" y="8084"/>
                    <a:pt x="4291" y="7958"/>
                  </a:cubicBezTo>
                  <a:cubicBezTo>
                    <a:pt x="4434" y="7958"/>
                    <a:pt x="4434" y="7958"/>
                    <a:pt x="4434" y="7958"/>
                  </a:cubicBezTo>
                  <a:cubicBezTo>
                    <a:pt x="4577" y="7958"/>
                    <a:pt x="4577" y="7958"/>
                    <a:pt x="4577" y="7958"/>
                  </a:cubicBezTo>
                  <a:cubicBezTo>
                    <a:pt x="4577" y="7958"/>
                    <a:pt x="4577" y="7958"/>
                    <a:pt x="4721" y="7958"/>
                  </a:cubicBezTo>
                  <a:cubicBezTo>
                    <a:pt x="4721" y="7958"/>
                    <a:pt x="4721" y="7958"/>
                    <a:pt x="4721" y="7958"/>
                  </a:cubicBezTo>
                  <a:cubicBezTo>
                    <a:pt x="4721" y="7958"/>
                    <a:pt x="4721" y="7958"/>
                    <a:pt x="4721" y="8084"/>
                  </a:cubicBezTo>
                  <a:cubicBezTo>
                    <a:pt x="4721" y="8084"/>
                    <a:pt x="4721" y="8211"/>
                    <a:pt x="4721" y="8211"/>
                  </a:cubicBezTo>
                  <a:cubicBezTo>
                    <a:pt x="4721" y="8211"/>
                    <a:pt x="4721" y="8211"/>
                    <a:pt x="4721" y="8211"/>
                  </a:cubicBezTo>
                  <a:cubicBezTo>
                    <a:pt x="4721" y="8211"/>
                    <a:pt x="4577" y="8211"/>
                    <a:pt x="4577" y="8211"/>
                  </a:cubicBezTo>
                  <a:cubicBezTo>
                    <a:pt x="4434" y="8211"/>
                    <a:pt x="4434" y="8337"/>
                    <a:pt x="4434" y="8337"/>
                  </a:cubicBezTo>
                  <a:cubicBezTo>
                    <a:pt x="4434" y="8337"/>
                    <a:pt x="4434" y="8337"/>
                    <a:pt x="4434" y="8337"/>
                  </a:cubicBezTo>
                  <a:cubicBezTo>
                    <a:pt x="4434" y="8337"/>
                    <a:pt x="4291" y="8211"/>
                    <a:pt x="4291" y="8211"/>
                  </a:cubicBezTo>
                  <a:cubicBezTo>
                    <a:pt x="4291" y="8211"/>
                    <a:pt x="4291" y="8084"/>
                    <a:pt x="4291" y="8084"/>
                  </a:cubicBezTo>
                  <a:cubicBezTo>
                    <a:pt x="4291" y="8084"/>
                    <a:pt x="4291" y="8084"/>
                    <a:pt x="4291" y="8084"/>
                  </a:cubicBezTo>
                  <a:cubicBezTo>
                    <a:pt x="4291" y="8084"/>
                    <a:pt x="4291" y="8084"/>
                    <a:pt x="4291" y="8084"/>
                  </a:cubicBezTo>
                  <a:close/>
                  <a:moveTo>
                    <a:pt x="6723" y="9095"/>
                  </a:moveTo>
                  <a:cubicBezTo>
                    <a:pt x="6723" y="9095"/>
                    <a:pt x="6723" y="8968"/>
                    <a:pt x="6723" y="8842"/>
                  </a:cubicBezTo>
                  <a:cubicBezTo>
                    <a:pt x="6723" y="8842"/>
                    <a:pt x="6723" y="8716"/>
                    <a:pt x="6723" y="8716"/>
                  </a:cubicBezTo>
                  <a:cubicBezTo>
                    <a:pt x="6723" y="8716"/>
                    <a:pt x="6723" y="8716"/>
                    <a:pt x="6723" y="8716"/>
                  </a:cubicBezTo>
                  <a:cubicBezTo>
                    <a:pt x="6723" y="8716"/>
                    <a:pt x="6723" y="8716"/>
                    <a:pt x="6866" y="8716"/>
                  </a:cubicBezTo>
                  <a:cubicBezTo>
                    <a:pt x="6866" y="8716"/>
                    <a:pt x="6866" y="8716"/>
                    <a:pt x="6866" y="8716"/>
                  </a:cubicBezTo>
                  <a:cubicBezTo>
                    <a:pt x="6866" y="8716"/>
                    <a:pt x="6866" y="8716"/>
                    <a:pt x="6866" y="8842"/>
                  </a:cubicBezTo>
                  <a:cubicBezTo>
                    <a:pt x="7009" y="8842"/>
                    <a:pt x="7009" y="8842"/>
                    <a:pt x="7009" y="8842"/>
                  </a:cubicBezTo>
                  <a:cubicBezTo>
                    <a:pt x="7009" y="8842"/>
                    <a:pt x="7009" y="8968"/>
                    <a:pt x="7009" y="8968"/>
                  </a:cubicBezTo>
                  <a:cubicBezTo>
                    <a:pt x="7009" y="9095"/>
                    <a:pt x="7009" y="9095"/>
                    <a:pt x="7009" y="9095"/>
                  </a:cubicBezTo>
                  <a:cubicBezTo>
                    <a:pt x="7009" y="9221"/>
                    <a:pt x="7009" y="9221"/>
                    <a:pt x="7009" y="9221"/>
                  </a:cubicBezTo>
                  <a:cubicBezTo>
                    <a:pt x="7009" y="9221"/>
                    <a:pt x="6866" y="9221"/>
                    <a:pt x="6866" y="9221"/>
                  </a:cubicBezTo>
                  <a:cubicBezTo>
                    <a:pt x="6866" y="9221"/>
                    <a:pt x="6866" y="9221"/>
                    <a:pt x="6866" y="9221"/>
                  </a:cubicBezTo>
                  <a:cubicBezTo>
                    <a:pt x="6866" y="9221"/>
                    <a:pt x="6723" y="9095"/>
                    <a:pt x="6723" y="9095"/>
                  </a:cubicBezTo>
                  <a:close/>
                  <a:moveTo>
                    <a:pt x="7868" y="8716"/>
                  </a:moveTo>
                  <a:cubicBezTo>
                    <a:pt x="7868" y="8716"/>
                    <a:pt x="7868" y="8716"/>
                    <a:pt x="7868" y="8589"/>
                  </a:cubicBezTo>
                  <a:cubicBezTo>
                    <a:pt x="7868" y="8589"/>
                    <a:pt x="7868" y="8463"/>
                    <a:pt x="7868" y="8463"/>
                  </a:cubicBezTo>
                  <a:cubicBezTo>
                    <a:pt x="7868" y="8463"/>
                    <a:pt x="7868" y="8337"/>
                    <a:pt x="7868" y="8337"/>
                  </a:cubicBezTo>
                  <a:cubicBezTo>
                    <a:pt x="7868" y="8337"/>
                    <a:pt x="8011" y="8211"/>
                    <a:pt x="8011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725" y="8211"/>
                    <a:pt x="7725" y="8211"/>
                    <a:pt x="7725" y="8211"/>
                  </a:cubicBezTo>
                  <a:cubicBezTo>
                    <a:pt x="7725" y="8211"/>
                    <a:pt x="7725" y="8337"/>
                    <a:pt x="7581" y="8337"/>
                  </a:cubicBezTo>
                  <a:cubicBezTo>
                    <a:pt x="7581" y="8337"/>
                    <a:pt x="7581" y="8463"/>
                    <a:pt x="7581" y="8463"/>
                  </a:cubicBezTo>
                  <a:cubicBezTo>
                    <a:pt x="7581" y="8463"/>
                    <a:pt x="7581" y="8463"/>
                    <a:pt x="7581" y="8463"/>
                  </a:cubicBezTo>
                  <a:cubicBezTo>
                    <a:pt x="7581" y="8463"/>
                    <a:pt x="7438" y="8463"/>
                    <a:pt x="7438" y="8589"/>
                  </a:cubicBezTo>
                  <a:cubicBezTo>
                    <a:pt x="7295" y="8589"/>
                    <a:pt x="7295" y="8589"/>
                    <a:pt x="7295" y="8716"/>
                  </a:cubicBezTo>
                  <a:cubicBezTo>
                    <a:pt x="7152" y="8716"/>
                    <a:pt x="7009" y="8716"/>
                    <a:pt x="7009" y="8716"/>
                  </a:cubicBezTo>
                  <a:cubicBezTo>
                    <a:pt x="7009" y="8716"/>
                    <a:pt x="7009" y="8589"/>
                    <a:pt x="6866" y="8589"/>
                  </a:cubicBezTo>
                  <a:cubicBezTo>
                    <a:pt x="6866" y="8589"/>
                    <a:pt x="6866" y="8589"/>
                    <a:pt x="6866" y="8589"/>
                  </a:cubicBezTo>
                  <a:cubicBezTo>
                    <a:pt x="6866" y="8589"/>
                    <a:pt x="6866" y="8463"/>
                    <a:pt x="6866" y="8463"/>
                  </a:cubicBezTo>
                  <a:cubicBezTo>
                    <a:pt x="7009" y="8463"/>
                    <a:pt x="7009" y="8463"/>
                    <a:pt x="7009" y="8463"/>
                  </a:cubicBezTo>
                  <a:cubicBezTo>
                    <a:pt x="7009" y="8463"/>
                    <a:pt x="7009" y="8463"/>
                    <a:pt x="7152" y="8463"/>
                  </a:cubicBezTo>
                  <a:cubicBezTo>
                    <a:pt x="7152" y="8463"/>
                    <a:pt x="7152" y="8463"/>
                    <a:pt x="7295" y="8463"/>
                  </a:cubicBezTo>
                  <a:cubicBezTo>
                    <a:pt x="7295" y="8463"/>
                    <a:pt x="7295" y="8337"/>
                    <a:pt x="7295" y="8337"/>
                  </a:cubicBezTo>
                  <a:cubicBezTo>
                    <a:pt x="7295" y="8337"/>
                    <a:pt x="7295" y="8337"/>
                    <a:pt x="7295" y="8337"/>
                  </a:cubicBezTo>
                  <a:cubicBezTo>
                    <a:pt x="7295" y="8337"/>
                    <a:pt x="7295" y="8337"/>
                    <a:pt x="7295" y="8211"/>
                  </a:cubicBezTo>
                  <a:cubicBezTo>
                    <a:pt x="7152" y="8211"/>
                    <a:pt x="7152" y="8337"/>
                    <a:pt x="7152" y="8337"/>
                  </a:cubicBezTo>
                  <a:cubicBezTo>
                    <a:pt x="7152" y="8337"/>
                    <a:pt x="7152" y="8337"/>
                    <a:pt x="7152" y="8337"/>
                  </a:cubicBezTo>
                  <a:cubicBezTo>
                    <a:pt x="7009" y="8337"/>
                    <a:pt x="7009" y="8337"/>
                    <a:pt x="7009" y="8211"/>
                  </a:cubicBezTo>
                  <a:cubicBezTo>
                    <a:pt x="7009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084"/>
                  </a:cubicBezTo>
                  <a:cubicBezTo>
                    <a:pt x="7009" y="8084"/>
                    <a:pt x="6866" y="8084"/>
                    <a:pt x="7009" y="8084"/>
                  </a:cubicBezTo>
                  <a:cubicBezTo>
                    <a:pt x="7009" y="8084"/>
                    <a:pt x="7152" y="8084"/>
                    <a:pt x="7152" y="8084"/>
                  </a:cubicBezTo>
                  <a:cubicBezTo>
                    <a:pt x="7152" y="8084"/>
                    <a:pt x="7152" y="8084"/>
                    <a:pt x="7152" y="8084"/>
                  </a:cubicBezTo>
                  <a:cubicBezTo>
                    <a:pt x="7152" y="8084"/>
                    <a:pt x="7152" y="8084"/>
                    <a:pt x="7295" y="8084"/>
                  </a:cubicBezTo>
                  <a:cubicBezTo>
                    <a:pt x="7295" y="8084"/>
                    <a:pt x="7438" y="8084"/>
                    <a:pt x="7438" y="7958"/>
                  </a:cubicBezTo>
                  <a:cubicBezTo>
                    <a:pt x="7438" y="7958"/>
                    <a:pt x="7438" y="7958"/>
                    <a:pt x="7438" y="7832"/>
                  </a:cubicBezTo>
                  <a:cubicBezTo>
                    <a:pt x="7581" y="7832"/>
                    <a:pt x="7581" y="7832"/>
                    <a:pt x="7581" y="7705"/>
                  </a:cubicBezTo>
                  <a:cubicBezTo>
                    <a:pt x="7581" y="7705"/>
                    <a:pt x="7581" y="7705"/>
                    <a:pt x="7581" y="7705"/>
                  </a:cubicBezTo>
                  <a:cubicBezTo>
                    <a:pt x="7581" y="7705"/>
                    <a:pt x="7581" y="7579"/>
                    <a:pt x="7581" y="7579"/>
                  </a:cubicBezTo>
                  <a:cubicBezTo>
                    <a:pt x="7581" y="7579"/>
                    <a:pt x="7581" y="7579"/>
                    <a:pt x="7581" y="7579"/>
                  </a:cubicBezTo>
                  <a:cubicBezTo>
                    <a:pt x="7581" y="7453"/>
                    <a:pt x="7581" y="7453"/>
                    <a:pt x="7725" y="7453"/>
                  </a:cubicBezTo>
                  <a:cubicBezTo>
                    <a:pt x="7725" y="7453"/>
                    <a:pt x="7725" y="7453"/>
                    <a:pt x="7725" y="7453"/>
                  </a:cubicBezTo>
                  <a:cubicBezTo>
                    <a:pt x="7725" y="7453"/>
                    <a:pt x="7725" y="7453"/>
                    <a:pt x="7725" y="7453"/>
                  </a:cubicBezTo>
                  <a:cubicBezTo>
                    <a:pt x="7868" y="7579"/>
                    <a:pt x="7868" y="7579"/>
                    <a:pt x="7868" y="7579"/>
                  </a:cubicBezTo>
                  <a:cubicBezTo>
                    <a:pt x="7868" y="7579"/>
                    <a:pt x="7868" y="7705"/>
                    <a:pt x="7868" y="7832"/>
                  </a:cubicBezTo>
                  <a:cubicBezTo>
                    <a:pt x="7725" y="7832"/>
                    <a:pt x="7868" y="7832"/>
                    <a:pt x="7868" y="7832"/>
                  </a:cubicBezTo>
                  <a:cubicBezTo>
                    <a:pt x="7868" y="7705"/>
                    <a:pt x="7868" y="7705"/>
                    <a:pt x="7868" y="7705"/>
                  </a:cubicBezTo>
                  <a:cubicBezTo>
                    <a:pt x="7868" y="7832"/>
                    <a:pt x="8011" y="7705"/>
                    <a:pt x="8011" y="7705"/>
                  </a:cubicBezTo>
                  <a:cubicBezTo>
                    <a:pt x="8011" y="7705"/>
                    <a:pt x="8011" y="7705"/>
                    <a:pt x="8011" y="7705"/>
                  </a:cubicBezTo>
                  <a:cubicBezTo>
                    <a:pt x="8011" y="7705"/>
                    <a:pt x="8154" y="7579"/>
                    <a:pt x="8154" y="7705"/>
                  </a:cubicBezTo>
                  <a:cubicBezTo>
                    <a:pt x="8154" y="7705"/>
                    <a:pt x="8154" y="7705"/>
                    <a:pt x="8154" y="7705"/>
                  </a:cubicBezTo>
                  <a:cubicBezTo>
                    <a:pt x="8154" y="7832"/>
                    <a:pt x="8154" y="7832"/>
                    <a:pt x="8011" y="7832"/>
                  </a:cubicBezTo>
                  <a:cubicBezTo>
                    <a:pt x="7868" y="7958"/>
                    <a:pt x="7725" y="7958"/>
                    <a:pt x="7725" y="7958"/>
                  </a:cubicBezTo>
                  <a:cubicBezTo>
                    <a:pt x="7581" y="7958"/>
                    <a:pt x="7581" y="8084"/>
                    <a:pt x="7581" y="8084"/>
                  </a:cubicBezTo>
                  <a:cubicBezTo>
                    <a:pt x="7438" y="8211"/>
                    <a:pt x="7438" y="8211"/>
                    <a:pt x="7438" y="8211"/>
                  </a:cubicBezTo>
                  <a:cubicBezTo>
                    <a:pt x="7438" y="8211"/>
                    <a:pt x="7438" y="8337"/>
                    <a:pt x="7438" y="8337"/>
                  </a:cubicBezTo>
                  <a:cubicBezTo>
                    <a:pt x="7581" y="8337"/>
                    <a:pt x="7581" y="8211"/>
                    <a:pt x="7725" y="8211"/>
                  </a:cubicBezTo>
                  <a:cubicBezTo>
                    <a:pt x="7725" y="8211"/>
                    <a:pt x="7725" y="8084"/>
                    <a:pt x="7868" y="8084"/>
                  </a:cubicBezTo>
                  <a:cubicBezTo>
                    <a:pt x="7868" y="8084"/>
                    <a:pt x="7868" y="8084"/>
                    <a:pt x="7868" y="8084"/>
                  </a:cubicBezTo>
                  <a:cubicBezTo>
                    <a:pt x="8011" y="8084"/>
                    <a:pt x="8011" y="8084"/>
                    <a:pt x="8011" y="7958"/>
                  </a:cubicBezTo>
                  <a:cubicBezTo>
                    <a:pt x="8011" y="7958"/>
                    <a:pt x="8011" y="7958"/>
                    <a:pt x="8011" y="7958"/>
                  </a:cubicBezTo>
                  <a:cubicBezTo>
                    <a:pt x="8011" y="7958"/>
                    <a:pt x="8154" y="7958"/>
                    <a:pt x="8154" y="8084"/>
                  </a:cubicBezTo>
                  <a:cubicBezTo>
                    <a:pt x="8154" y="8084"/>
                    <a:pt x="8154" y="8084"/>
                    <a:pt x="8154" y="8084"/>
                  </a:cubicBezTo>
                  <a:cubicBezTo>
                    <a:pt x="8154" y="8211"/>
                    <a:pt x="8154" y="8211"/>
                    <a:pt x="8154" y="8337"/>
                  </a:cubicBezTo>
                  <a:cubicBezTo>
                    <a:pt x="8154" y="8337"/>
                    <a:pt x="8154" y="8463"/>
                    <a:pt x="8011" y="8463"/>
                  </a:cubicBezTo>
                  <a:cubicBezTo>
                    <a:pt x="8011" y="8716"/>
                    <a:pt x="8011" y="8968"/>
                    <a:pt x="7868" y="9095"/>
                  </a:cubicBezTo>
                  <a:cubicBezTo>
                    <a:pt x="7868" y="9095"/>
                    <a:pt x="7868" y="9095"/>
                    <a:pt x="7868" y="9095"/>
                  </a:cubicBezTo>
                  <a:cubicBezTo>
                    <a:pt x="7868" y="9095"/>
                    <a:pt x="7725" y="9095"/>
                    <a:pt x="7725" y="9095"/>
                  </a:cubicBezTo>
                  <a:cubicBezTo>
                    <a:pt x="7725" y="9095"/>
                    <a:pt x="7725" y="8968"/>
                    <a:pt x="7725" y="8968"/>
                  </a:cubicBezTo>
                  <a:cubicBezTo>
                    <a:pt x="7581" y="8968"/>
                    <a:pt x="7581" y="8968"/>
                    <a:pt x="7581" y="8968"/>
                  </a:cubicBezTo>
                  <a:cubicBezTo>
                    <a:pt x="7581" y="8968"/>
                    <a:pt x="7581" y="8968"/>
                    <a:pt x="7581" y="8968"/>
                  </a:cubicBezTo>
                  <a:cubicBezTo>
                    <a:pt x="7581" y="8968"/>
                    <a:pt x="7581" y="8968"/>
                    <a:pt x="7438" y="8968"/>
                  </a:cubicBezTo>
                  <a:cubicBezTo>
                    <a:pt x="7438" y="8968"/>
                    <a:pt x="7438" y="8968"/>
                    <a:pt x="7438" y="9095"/>
                  </a:cubicBezTo>
                  <a:cubicBezTo>
                    <a:pt x="7438" y="9095"/>
                    <a:pt x="7438" y="9095"/>
                    <a:pt x="7438" y="9095"/>
                  </a:cubicBezTo>
                  <a:cubicBezTo>
                    <a:pt x="7438" y="9221"/>
                    <a:pt x="7438" y="9221"/>
                    <a:pt x="7438" y="9221"/>
                  </a:cubicBezTo>
                  <a:cubicBezTo>
                    <a:pt x="7295" y="9221"/>
                    <a:pt x="7295" y="9221"/>
                    <a:pt x="7295" y="9221"/>
                  </a:cubicBezTo>
                  <a:cubicBezTo>
                    <a:pt x="7295" y="9221"/>
                    <a:pt x="7295" y="9221"/>
                    <a:pt x="7295" y="9221"/>
                  </a:cubicBezTo>
                  <a:cubicBezTo>
                    <a:pt x="7295" y="9095"/>
                    <a:pt x="7295" y="9095"/>
                    <a:pt x="7295" y="8968"/>
                  </a:cubicBezTo>
                  <a:cubicBezTo>
                    <a:pt x="7295" y="8968"/>
                    <a:pt x="7152" y="8968"/>
                    <a:pt x="7152" y="8968"/>
                  </a:cubicBezTo>
                  <a:cubicBezTo>
                    <a:pt x="7152" y="8968"/>
                    <a:pt x="7152" y="8968"/>
                    <a:pt x="7152" y="8968"/>
                  </a:cubicBezTo>
                  <a:cubicBezTo>
                    <a:pt x="7152" y="8842"/>
                    <a:pt x="7152" y="8968"/>
                    <a:pt x="7295" y="8968"/>
                  </a:cubicBezTo>
                  <a:cubicBezTo>
                    <a:pt x="7295" y="8842"/>
                    <a:pt x="7295" y="8842"/>
                    <a:pt x="7295" y="8842"/>
                  </a:cubicBezTo>
                  <a:cubicBezTo>
                    <a:pt x="7295" y="8842"/>
                    <a:pt x="7295" y="8842"/>
                    <a:pt x="7152" y="8842"/>
                  </a:cubicBezTo>
                  <a:cubicBezTo>
                    <a:pt x="7152" y="8842"/>
                    <a:pt x="7152" y="8716"/>
                    <a:pt x="7152" y="8716"/>
                  </a:cubicBezTo>
                  <a:cubicBezTo>
                    <a:pt x="7295" y="8716"/>
                    <a:pt x="7295" y="8716"/>
                    <a:pt x="7295" y="8716"/>
                  </a:cubicBezTo>
                  <a:cubicBezTo>
                    <a:pt x="7438" y="8716"/>
                    <a:pt x="7581" y="8716"/>
                    <a:pt x="7581" y="8716"/>
                  </a:cubicBezTo>
                  <a:cubicBezTo>
                    <a:pt x="7581" y="8716"/>
                    <a:pt x="7581" y="8716"/>
                    <a:pt x="7581" y="8716"/>
                  </a:cubicBezTo>
                  <a:cubicBezTo>
                    <a:pt x="7581" y="8716"/>
                    <a:pt x="7581" y="8716"/>
                    <a:pt x="7581" y="8842"/>
                  </a:cubicBezTo>
                  <a:cubicBezTo>
                    <a:pt x="7581" y="8842"/>
                    <a:pt x="7581" y="8842"/>
                    <a:pt x="7581" y="8842"/>
                  </a:cubicBezTo>
                  <a:cubicBezTo>
                    <a:pt x="7725" y="8968"/>
                    <a:pt x="7725" y="8842"/>
                    <a:pt x="7868" y="8842"/>
                  </a:cubicBezTo>
                  <a:cubicBezTo>
                    <a:pt x="7868" y="8842"/>
                    <a:pt x="7868" y="8842"/>
                    <a:pt x="7868" y="8716"/>
                  </a:cubicBezTo>
                  <a:close/>
                  <a:moveTo>
                    <a:pt x="12016" y="8211"/>
                  </a:moveTo>
                  <a:cubicBezTo>
                    <a:pt x="12016" y="8211"/>
                    <a:pt x="12016" y="8337"/>
                    <a:pt x="12016" y="8337"/>
                  </a:cubicBezTo>
                  <a:cubicBezTo>
                    <a:pt x="12016" y="8337"/>
                    <a:pt x="12016" y="8337"/>
                    <a:pt x="12016" y="8337"/>
                  </a:cubicBezTo>
                  <a:cubicBezTo>
                    <a:pt x="12159" y="8337"/>
                    <a:pt x="12159" y="8211"/>
                    <a:pt x="12159" y="8211"/>
                  </a:cubicBezTo>
                  <a:cubicBezTo>
                    <a:pt x="12302" y="8084"/>
                    <a:pt x="12445" y="7958"/>
                    <a:pt x="12445" y="7958"/>
                  </a:cubicBezTo>
                  <a:cubicBezTo>
                    <a:pt x="12588" y="7958"/>
                    <a:pt x="12731" y="7832"/>
                    <a:pt x="12731" y="7958"/>
                  </a:cubicBezTo>
                  <a:cubicBezTo>
                    <a:pt x="12874" y="7958"/>
                    <a:pt x="12731" y="8084"/>
                    <a:pt x="12588" y="8337"/>
                  </a:cubicBezTo>
                  <a:cubicBezTo>
                    <a:pt x="12588" y="8337"/>
                    <a:pt x="12588" y="8463"/>
                    <a:pt x="12588" y="8463"/>
                  </a:cubicBezTo>
                  <a:cubicBezTo>
                    <a:pt x="12588" y="8589"/>
                    <a:pt x="12588" y="8589"/>
                    <a:pt x="12588" y="8716"/>
                  </a:cubicBezTo>
                  <a:cubicBezTo>
                    <a:pt x="12588" y="8842"/>
                    <a:pt x="12588" y="8968"/>
                    <a:pt x="12445" y="8968"/>
                  </a:cubicBezTo>
                  <a:cubicBezTo>
                    <a:pt x="12445" y="8968"/>
                    <a:pt x="12445" y="8968"/>
                    <a:pt x="12445" y="8968"/>
                  </a:cubicBezTo>
                  <a:cubicBezTo>
                    <a:pt x="12445" y="8842"/>
                    <a:pt x="12445" y="8842"/>
                    <a:pt x="12302" y="8842"/>
                  </a:cubicBezTo>
                  <a:cubicBezTo>
                    <a:pt x="12302" y="8842"/>
                    <a:pt x="12302" y="8842"/>
                    <a:pt x="12159" y="8842"/>
                  </a:cubicBezTo>
                  <a:cubicBezTo>
                    <a:pt x="12159" y="8842"/>
                    <a:pt x="12159" y="8842"/>
                    <a:pt x="12159" y="8842"/>
                  </a:cubicBezTo>
                  <a:cubicBezTo>
                    <a:pt x="12302" y="8842"/>
                    <a:pt x="12302" y="8716"/>
                    <a:pt x="12302" y="8589"/>
                  </a:cubicBezTo>
                  <a:cubicBezTo>
                    <a:pt x="12302" y="8589"/>
                    <a:pt x="12159" y="8589"/>
                    <a:pt x="12159" y="8589"/>
                  </a:cubicBezTo>
                  <a:cubicBezTo>
                    <a:pt x="12159" y="8589"/>
                    <a:pt x="12159" y="8589"/>
                    <a:pt x="12159" y="8589"/>
                  </a:cubicBezTo>
                  <a:cubicBezTo>
                    <a:pt x="12159" y="8589"/>
                    <a:pt x="12159" y="8589"/>
                    <a:pt x="12159" y="8589"/>
                  </a:cubicBezTo>
                  <a:cubicBezTo>
                    <a:pt x="12159" y="8589"/>
                    <a:pt x="12302" y="8337"/>
                    <a:pt x="12302" y="8337"/>
                  </a:cubicBezTo>
                  <a:cubicBezTo>
                    <a:pt x="12159" y="8337"/>
                    <a:pt x="12159" y="8337"/>
                    <a:pt x="12302" y="8337"/>
                  </a:cubicBezTo>
                  <a:cubicBezTo>
                    <a:pt x="12302" y="8337"/>
                    <a:pt x="12302" y="8211"/>
                    <a:pt x="12302" y="8211"/>
                  </a:cubicBezTo>
                  <a:cubicBezTo>
                    <a:pt x="12302" y="8211"/>
                    <a:pt x="12302" y="8211"/>
                    <a:pt x="12302" y="8211"/>
                  </a:cubicBezTo>
                  <a:cubicBezTo>
                    <a:pt x="12159" y="8337"/>
                    <a:pt x="12159" y="8463"/>
                    <a:pt x="12016" y="8589"/>
                  </a:cubicBezTo>
                  <a:cubicBezTo>
                    <a:pt x="12016" y="8589"/>
                    <a:pt x="12159" y="8716"/>
                    <a:pt x="12016" y="8716"/>
                  </a:cubicBezTo>
                  <a:cubicBezTo>
                    <a:pt x="12016" y="8842"/>
                    <a:pt x="12016" y="8842"/>
                    <a:pt x="12016" y="8842"/>
                  </a:cubicBezTo>
                  <a:cubicBezTo>
                    <a:pt x="12016" y="8716"/>
                    <a:pt x="11873" y="8716"/>
                    <a:pt x="11873" y="8716"/>
                  </a:cubicBezTo>
                  <a:cubicBezTo>
                    <a:pt x="11873" y="8589"/>
                    <a:pt x="11873" y="8463"/>
                    <a:pt x="12016" y="8337"/>
                  </a:cubicBezTo>
                  <a:cubicBezTo>
                    <a:pt x="12016" y="8337"/>
                    <a:pt x="12016" y="8211"/>
                    <a:pt x="12016" y="8211"/>
                  </a:cubicBezTo>
                  <a:close/>
                  <a:moveTo>
                    <a:pt x="12588" y="7958"/>
                  </a:moveTo>
                  <a:cubicBezTo>
                    <a:pt x="12588" y="7958"/>
                    <a:pt x="12588" y="7958"/>
                    <a:pt x="12588" y="7958"/>
                  </a:cubicBezTo>
                  <a:cubicBezTo>
                    <a:pt x="12588" y="7958"/>
                    <a:pt x="12588" y="8084"/>
                    <a:pt x="12588" y="8084"/>
                  </a:cubicBezTo>
                  <a:cubicBezTo>
                    <a:pt x="12588" y="8211"/>
                    <a:pt x="12588" y="8337"/>
                    <a:pt x="12445" y="8463"/>
                  </a:cubicBezTo>
                  <a:cubicBezTo>
                    <a:pt x="12445" y="8337"/>
                    <a:pt x="12445" y="8337"/>
                    <a:pt x="12445" y="8337"/>
                  </a:cubicBezTo>
                  <a:cubicBezTo>
                    <a:pt x="12445" y="8337"/>
                    <a:pt x="12445" y="8211"/>
                    <a:pt x="12302" y="8211"/>
                  </a:cubicBezTo>
                  <a:cubicBezTo>
                    <a:pt x="12302" y="8084"/>
                    <a:pt x="12302" y="8084"/>
                    <a:pt x="12302" y="8084"/>
                  </a:cubicBezTo>
                  <a:cubicBezTo>
                    <a:pt x="12445" y="8084"/>
                    <a:pt x="12445" y="8084"/>
                    <a:pt x="12445" y="7958"/>
                  </a:cubicBezTo>
                  <a:cubicBezTo>
                    <a:pt x="12588" y="7958"/>
                    <a:pt x="12588" y="7958"/>
                    <a:pt x="12588" y="7958"/>
                  </a:cubicBezTo>
                  <a:close/>
                  <a:moveTo>
                    <a:pt x="12445" y="8463"/>
                  </a:moveTo>
                  <a:cubicBezTo>
                    <a:pt x="12445" y="8463"/>
                    <a:pt x="12445" y="8716"/>
                    <a:pt x="12445" y="8716"/>
                  </a:cubicBezTo>
                  <a:cubicBezTo>
                    <a:pt x="12445" y="8716"/>
                    <a:pt x="12445" y="8842"/>
                    <a:pt x="12445" y="8842"/>
                  </a:cubicBezTo>
                  <a:cubicBezTo>
                    <a:pt x="12445" y="8842"/>
                    <a:pt x="12445" y="8842"/>
                    <a:pt x="12302" y="8842"/>
                  </a:cubicBezTo>
                  <a:cubicBezTo>
                    <a:pt x="12302" y="8716"/>
                    <a:pt x="12445" y="8589"/>
                    <a:pt x="12445" y="8589"/>
                  </a:cubicBezTo>
                  <a:cubicBezTo>
                    <a:pt x="12445" y="8589"/>
                    <a:pt x="12445" y="8463"/>
                    <a:pt x="12445" y="8463"/>
                  </a:cubicBezTo>
                  <a:close/>
                  <a:moveTo>
                    <a:pt x="11444" y="8842"/>
                  </a:moveTo>
                  <a:cubicBezTo>
                    <a:pt x="11444" y="8842"/>
                    <a:pt x="11587" y="8842"/>
                    <a:pt x="11730" y="8968"/>
                  </a:cubicBezTo>
                  <a:cubicBezTo>
                    <a:pt x="11730" y="8968"/>
                    <a:pt x="11873" y="8968"/>
                    <a:pt x="11873" y="8968"/>
                  </a:cubicBezTo>
                  <a:cubicBezTo>
                    <a:pt x="12159" y="9095"/>
                    <a:pt x="12302" y="9095"/>
                    <a:pt x="12588" y="9095"/>
                  </a:cubicBezTo>
                  <a:cubicBezTo>
                    <a:pt x="12588" y="9221"/>
                    <a:pt x="12874" y="9095"/>
                    <a:pt x="13017" y="9095"/>
                  </a:cubicBezTo>
                  <a:cubicBezTo>
                    <a:pt x="13017" y="9095"/>
                    <a:pt x="13017" y="9095"/>
                    <a:pt x="13017" y="9095"/>
                  </a:cubicBezTo>
                  <a:cubicBezTo>
                    <a:pt x="13017" y="9095"/>
                    <a:pt x="13017" y="9095"/>
                    <a:pt x="13017" y="9221"/>
                  </a:cubicBezTo>
                  <a:cubicBezTo>
                    <a:pt x="12874" y="9221"/>
                    <a:pt x="12874" y="9221"/>
                    <a:pt x="12874" y="9221"/>
                  </a:cubicBezTo>
                  <a:cubicBezTo>
                    <a:pt x="12731" y="9221"/>
                    <a:pt x="12731" y="9221"/>
                    <a:pt x="12731" y="9221"/>
                  </a:cubicBezTo>
                  <a:cubicBezTo>
                    <a:pt x="12731" y="9221"/>
                    <a:pt x="12588" y="9347"/>
                    <a:pt x="12588" y="9347"/>
                  </a:cubicBezTo>
                  <a:cubicBezTo>
                    <a:pt x="12302" y="9347"/>
                    <a:pt x="12302" y="9347"/>
                    <a:pt x="12159" y="9221"/>
                  </a:cubicBezTo>
                  <a:cubicBezTo>
                    <a:pt x="12016" y="9095"/>
                    <a:pt x="11873" y="9095"/>
                    <a:pt x="11730" y="8968"/>
                  </a:cubicBezTo>
                  <a:cubicBezTo>
                    <a:pt x="11587" y="8968"/>
                    <a:pt x="11444" y="8968"/>
                    <a:pt x="11444" y="8842"/>
                  </a:cubicBezTo>
                  <a:close/>
                  <a:moveTo>
                    <a:pt x="11730" y="8716"/>
                  </a:moveTo>
                  <a:cubicBezTo>
                    <a:pt x="11730" y="8716"/>
                    <a:pt x="11730" y="8716"/>
                    <a:pt x="11730" y="8716"/>
                  </a:cubicBezTo>
                  <a:cubicBezTo>
                    <a:pt x="11730" y="8716"/>
                    <a:pt x="11873" y="8842"/>
                    <a:pt x="11873" y="8842"/>
                  </a:cubicBezTo>
                  <a:cubicBezTo>
                    <a:pt x="11873" y="8842"/>
                    <a:pt x="11873" y="8842"/>
                    <a:pt x="11873" y="8968"/>
                  </a:cubicBezTo>
                  <a:cubicBezTo>
                    <a:pt x="11730" y="8968"/>
                    <a:pt x="11730" y="8968"/>
                    <a:pt x="11730" y="8968"/>
                  </a:cubicBezTo>
                  <a:cubicBezTo>
                    <a:pt x="11730" y="8842"/>
                    <a:pt x="11730" y="8842"/>
                    <a:pt x="11730" y="8842"/>
                  </a:cubicBezTo>
                  <a:cubicBezTo>
                    <a:pt x="11730" y="8842"/>
                    <a:pt x="11730" y="8716"/>
                    <a:pt x="11730" y="8716"/>
                  </a:cubicBezTo>
                  <a:close/>
                  <a:moveTo>
                    <a:pt x="11587" y="8337"/>
                  </a:moveTo>
                  <a:cubicBezTo>
                    <a:pt x="11730" y="8337"/>
                    <a:pt x="11873" y="8463"/>
                    <a:pt x="11873" y="8589"/>
                  </a:cubicBezTo>
                  <a:cubicBezTo>
                    <a:pt x="11730" y="8589"/>
                    <a:pt x="11730" y="8589"/>
                    <a:pt x="11730" y="8589"/>
                  </a:cubicBezTo>
                  <a:cubicBezTo>
                    <a:pt x="11730" y="8589"/>
                    <a:pt x="11730" y="8589"/>
                    <a:pt x="11587" y="8589"/>
                  </a:cubicBezTo>
                  <a:cubicBezTo>
                    <a:pt x="11587" y="8589"/>
                    <a:pt x="11587" y="8463"/>
                    <a:pt x="11587" y="8463"/>
                  </a:cubicBezTo>
                  <a:cubicBezTo>
                    <a:pt x="11587" y="8463"/>
                    <a:pt x="11587" y="8337"/>
                    <a:pt x="11587" y="8337"/>
                  </a:cubicBezTo>
                  <a:close/>
                  <a:moveTo>
                    <a:pt x="12302" y="7958"/>
                  </a:moveTo>
                  <a:cubicBezTo>
                    <a:pt x="12302" y="7958"/>
                    <a:pt x="12302" y="7958"/>
                    <a:pt x="12302" y="7958"/>
                  </a:cubicBezTo>
                  <a:cubicBezTo>
                    <a:pt x="12445" y="7832"/>
                    <a:pt x="12445" y="7832"/>
                    <a:pt x="12445" y="7705"/>
                  </a:cubicBezTo>
                  <a:cubicBezTo>
                    <a:pt x="12445" y="7705"/>
                    <a:pt x="12445" y="7705"/>
                    <a:pt x="12445" y="7705"/>
                  </a:cubicBezTo>
                  <a:cubicBezTo>
                    <a:pt x="12445" y="7705"/>
                    <a:pt x="12445" y="7705"/>
                    <a:pt x="12445" y="7579"/>
                  </a:cubicBezTo>
                  <a:cubicBezTo>
                    <a:pt x="12588" y="7579"/>
                    <a:pt x="12588" y="7579"/>
                    <a:pt x="12588" y="7453"/>
                  </a:cubicBezTo>
                  <a:cubicBezTo>
                    <a:pt x="12588" y="7453"/>
                    <a:pt x="12588" y="7453"/>
                    <a:pt x="12588" y="7453"/>
                  </a:cubicBezTo>
                  <a:cubicBezTo>
                    <a:pt x="12588" y="7453"/>
                    <a:pt x="12588" y="7453"/>
                    <a:pt x="12445" y="7579"/>
                  </a:cubicBezTo>
                  <a:cubicBezTo>
                    <a:pt x="12445" y="7579"/>
                    <a:pt x="12302" y="7705"/>
                    <a:pt x="12302" y="7705"/>
                  </a:cubicBezTo>
                  <a:cubicBezTo>
                    <a:pt x="12159" y="7705"/>
                    <a:pt x="12159" y="7832"/>
                    <a:pt x="12159" y="7832"/>
                  </a:cubicBezTo>
                  <a:cubicBezTo>
                    <a:pt x="12016" y="7832"/>
                    <a:pt x="11730" y="7832"/>
                    <a:pt x="11730" y="7832"/>
                  </a:cubicBezTo>
                  <a:cubicBezTo>
                    <a:pt x="11873" y="7832"/>
                    <a:pt x="12016" y="7705"/>
                    <a:pt x="12159" y="7579"/>
                  </a:cubicBezTo>
                  <a:cubicBezTo>
                    <a:pt x="12159" y="7579"/>
                    <a:pt x="12302" y="7453"/>
                    <a:pt x="12445" y="7326"/>
                  </a:cubicBezTo>
                  <a:cubicBezTo>
                    <a:pt x="12445" y="7326"/>
                    <a:pt x="12588" y="7326"/>
                    <a:pt x="12588" y="7326"/>
                  </a:cubicBezTo>
                  <a:cubicBezTo>
                    <a:pt x="12588" y="7326"/>
                    <a:pt x="12588" y="7326"/>
                    <a:pt x="12731" y="7326"/>
                  </a:cubicBezTo>
                  <a:cubicBezTo>
                    <a:pt x="12731" y="7326"/>
                    <a:pt x="12731" y="7200"/>
                    <a:pt x="12731" y="7200"/>
                  </a:cubicBezTo>
                  <a:cubicBezTo>
                    <a:pt x="12731" y="7200"/>
                    <a:pt x="12731" y="7200"/>
                    <a:pt x="12874" y="7200"/>
                  </a:cubicBezTo>
                  <a:cubicBezTo>
                    <a:pt x="12874" y="7200"/>
                    <a:pt x="12874" y="7200"/>
                    <a:pt x="12874" y="7200"/>
                  </a:cubicBezTo>
                  <a:cubicBezTo>
                    <a:pt x="12874" y="7326"/>
                    <a:pt x="12874" y="7326"/>
                    <a:pt x="12874" y="7326"/>
                  </a:cubicBezTo>
                  <a:cubicBezTo>
                    <a:pt x="12874" y="7326"/>
                    <a:pt x="12874" y="7453"/>
                    <a:pt x="12874" y="7453"/>
                  </a:cubicBezTo>
                  <a:cubicBezTo>
                    <a:pt x="12731" y="7453"/>
                    <a:pt x="12731" y="7453"/>
                    <a:pt x="12731" y="7453"/>
                  </a:cubicBezTo>
                  <a:cubicBezTo>
                    <a:pt x="12731" y="7579"/>
                    <a:pt x="12731" y="7579"/>
                    <a:pt x="12588" y="7705"/>
                  </a:cubicBezTo>
                  <a:cubicBezTo>
                    <a:pt x="12588" y="7705"/>
                    <a:pt x="12588" y="7705"/>
                    <a:pt x="12588" y="7705"/>
                  </a:cubicBezTo>
                  <a:cubicBezTo>
                    <a:pt x="12588" y="7705"/>
                    <a:pt x="12731" y="7705"/>
                    <a:pt x="12731" y="7705"/>
                  </a:cubicBezTo>
                  <a:cubicBezTo>
                    <a:pt x="12731" y="7705"/>
                    <a:pt x="12731" y="7705"/>
                    <a:pt x="12731" y="7832"/>
                  </a:cubicBezTo>
                  <a:cubicBezTo>
                    <a:pt x="12588" y="7832"/>
                    <a:pt x="12445" y="7958"/>
                    <a:pt x="12302" y="7958"/>
                  </a:cubicBezTo>
                  <a:close/>
                  <a:moveTo>
                    <a:pt x="10013" y="8211"/>
                  </a:moveTo>
                  <a:cubicBezTo>
                    <a:pt x="10013" y="8211"/>
                    <a:pt x="10013" y="8211"/>
                    <a:pt x="10013" y="8211"/>
                  </a:cubicBezTo>
                  <a:cubicBezTo>
                    <a:pt x="10013" y="8337"/>
                    <a:pt x="10013" y="8337"/>
                    <a:pt x="10156" y="8337"/>
                  </a:cubicBezTo>
                  <a:cubicBezTo>
                    <a:pt x="10156" y="8337"/>
                    <a:pt x="10156" y="8337"/>
                    <a:pt x="10156" y="8463"/>
                  </a:cubicBezTo>
                  <a:cubicBezTo>
                    <a:pt x="10156" y="8463"/>
                    <a:pt x="10156" y="8463"/>
                    <a:pt x="10156" y="8589"/>
                  </a:cubicBezTo>
                  <a:cubicBezTo>
                    <a:pt x="10156" y="8589"/>
                    <a:pt x="10013" y="8589"/>
                    <a:pt x="10013" y="8589"/>
                  </a:cubicBezTo>
                  <a:cubicBezTo>
                    <a:pt x="10156" y="8716"/>
                    <a:pt x="10156" y="8716"/>
                    <a:pt x="10156" y="8716"/>
                  </a:cubicBezTo>
                  <a:cubicBezTo>
                    <a:pt x="10156" y="8842"/>
                    <a:pt x="10299" y="8968"/>
                    <a:pt x="10442" y="8968"/>
                  </a:cubicBezTo>
                  <a:cubicBezTo>
                    <a:pt x="10442" y="8968"/>
                    <a:pt x="10442" y="9095"/>
                    <a:pt x="10442" y="9095"/>
                  </a:cubicBezTo>
                  <a:cubicBezTo>
                    <a:pt x="10585" y="9095"/>
                    <a:pt x="10728" y="9095"/>
                    <a:pt x="10728" y="9221"/>
                  </a:cubicBezTo>
                  <a:cubicBezTo>
                    <a:pt x="10728" y="9221"/>
                    <a:pt x="10728" y="9221"/>
                    <a:pt x="10728" y="9221"/>
                  </a:cubicBezTo>
                  <a:cubicBezTo>
                    <a:pt x="10728" y="9221"/>
                    <a:pt x="10585" y="9221"/>
                    <a:pt x="10585" y="9221"/>
                  </a:cubicBezTo>
                  <a:cubicBezTo>
                    <a:pt x="10585" y="9221"/>
                    <a:pt x="10442" y="9221"/>
                    <a:pt x="10442" y="9221"/>
                  </a:cubicBezTo>
                  <a:cubicBezTo>
                    <a:pt x="10442" y="9347"/>
                    <a:pt x="10299" y="9221"/>
                    <a:pt x="10299" y="9221"/>
                  </a:cubicBezTo>
                  <a:cubicBezTo>
                    <a:pt x="10156" y="9095"/>
                    <a:pt x="10156" y="9095"/>
                    <a:pt x="10013" y="8968"/>
                  </a:cubicBezTo>
                  <a:cubicBezTo>
                    <a:pt x="10013" y="8968"/>
                    <a:pt x="10013" y="8842"/>
                    <a:pt x="9870" y="8716"/>
                  </a:cubicBezTo>
                  <a:cubicBezTo>
                    <a:pt x="9870" y="8716"/>
                    <a:pt x="9870" y="8716"/>
                    <a:pt x="9870" y="8716"/>
                  </a:cubicBezTo>
                  <a:cubicBezTo>
                    <a:pt x="9727" y="8968"/>
                    <a:pt x="9584" y="8968"/>
                    <a:pt x="9441" y="9095"/>
                  </a:cubicBezTo>
                  <a:cubicBezTo>
                    <a:pt x="9298" y="9221"/>
                    <a:pt x="9155" y="9221"/>
                    <a:pt x="9012" y="9221"/>
                  </a:cubicBezTo>
                  <a:cubicBezTo>
                    <a:pt x="9012" y="9221"/>
                    <a:pt x="9012" y="9221"/>
                    <a:pt x="9012" y="9221"/>
                  </a:cubicBezTo>
                  <a:cubicBezTo>
                    <a:pt x="9012" y="9221"/>
                    <a:pt x="9012" y="9221"/>
                    <a:pt x="9012" y="9221"/>
                  </a:cubicBezTo>
                  <a:cubicBezTo>
                    <a:pt x="9012" y="9221"/>
                    <a:pt x="9155" y="9221"/>
                    <a:pt x="9155" y="9221"/>
                  </a:cubicBezTo>
                  <a:cubicBezTo>
                    <a:pt x="9155" y="9221"/>
                    <a:pt x="9298" y="9095"/>
                    <a:pt x="9298" y="9095"/>
                  </a:cubicBezTo>
                  <a:cubicBezTo>
                    <a:pt x="9441" y="9095"/>
                    <a:pt x="9441" y="8968"/>
                    <a:pt x="9441" y="8968"/>
                  </a:cubicBezTo>
                  <a:cubicBezTo>
                    <a:pt x="9584" y="8842"/>
                    <a:pt x="9584" y="8842"/>
                    <a:pt x="9584" y="8842"/>
                  </a:cubicBezTo>
                  <a:cubicBezTo>
                    <a:pt x="9727" y="8716"/>
                    <a:pt x="9727" y="8589"/>
                    <a:pt x="9727" y="8589"/>
                  </a:cubicBezTo>
                  <a:cubicBezTo>
                    <a:pt x="9727" y="8463"/>
                    <a:pt x="9584" y="8337"/>
                    <a:pt x="9584" y="8337"/>
                  </a:cubicBezTo>
                  <a:cubicBezTo>
                    <a:pt x="9727" y="8337"/>
                    <a:pt x="9870" y="8463"/>
                    <a:pt x="9870" y="8463"/>
                  </a:cubicBezTo>
                  <a:cubicBezTo>
                    <a:pt x="9870" y="8463"/>
                    <a:pt x="9870" y="8463"/>
                    <a:pt x="9870" y="8463"/>
                  </a:cubicBezTo>
                  <a:cubicBezTo>
                    <a:pt x="9870" y="8463"/>
                    <a:pt x="9870" y="8463"/>
                    <a:pt x="9870" y="8463"/>
                  </a:cubicBezTo>
                  <a:cubicBezTo>
                    <a:pt x="9870" y="8463"/>
                    <a:pt x="10013" y="8337"/>
                    <a:pt x="10013" y="8211"/>
                  </a:cubicBezTo>
                  <a:close/>
                  <a:moveTo>
                    <a:pt x="10156" y="8084"/>
                  </a:moveTo>
                  <a:cubicBezTo>
                    <a:pt x="10156" y="8084"/>
                    <a:pt x="10156" y="7958"/>
                    <a:pt x="10156" y="7958"/>
                  </a:cubicBezTo>
                  <a:cubicBezTo>
                    <a:pt x="10156" y="7958"/>
                    <a:pt x="10156" y="7958"/>
                    <a:pt x="10156" y="7958"/>
                  </a:cubicBezTo>
                  <a:cubicBezTo>
                    <a:pt x="10156" y="7958"/>
                    <a:pt x="10156" y="7958"/>
                    <a:pt x="10156" y="7958"/>
                  </a:cubicBezTo>
                  <a:cubicBezTo>
                    <a:pt x="10013" y="7958"/>
                    <a:pt x="10013" y="8084"/>
                    <a:pt x="9870" y="8084"/>
                  </a:cubicBezTo>
                  <a:cubicBezTo>
                    <a:pt x="9870" y="8211"/>
                    <a:pt x="9727" y="8211"/>
                    <a:pt x="9584" y="8211"/>
                  </a:cubicBezTo>
                  <a:cubicBezTo>
                    <a:pt x="9584" y="8211"/>
                    <a:pt x="9441" y="8337"/>
                    <a:pt x="9441" y="8211"/>
                  </a:cubicBezTo>
                  <a:cubicBezTo>
                    <a:pt x="9441" y="8211"/>
                    <a:pt x="9441" y="8211"/>
                    <a:pt x="9441" y="8211"/>
                  </a:cubicBezTo>
                  <a:cubicBezTo>
                    <a:pt x="9441" y="8084"/>
                    <a:pt x="9584" y="8084"/>
                    <a:pt x="9584" y="8084"/>
                  </a:cubicBezTo>
                  <a:cubicBezTo>
                    <a:pt x="9584" y="8084"/>
                    <a:pt x="9727" y="7958"/>
                    <a:pt x="9727" y="7958"/>
                  </a:cubicBezTo>
                  <a:cubicBezTo>
                    <a:pt x="9727" y="7958"/>
                    <a:pt x="9727" y="7958"/>
                    <a:pt x="9727" y="7958"/>
                  </a:cubicBezTo>
                  <a:cubicBezTo>
                    <a:pt x="9727" y="7958"/>
                    <a:pt x="9727" y="7958"/>
                    <a:pt x="9727" y="7958"/>
                  </a:cubicBezTo>
                  <a:cubicBezTo>
                    <a:pt x="9870" y="7958"/>
                    <a:pt x="9870" y="7958"/>
                    <a:pt x="9870" y="7958"/>
                  </a:cubicBezTo>
                  <a:cubicBezTo>
                    <a:pt x="10013" y="7958"/>
                    <a:pt x="10156" y="7832"/>
                    <a:pt x="10299" y="7832"/>
                  </a:cubicBezTo>
                  <a:cubicBezTo>
                    <a:pt x="10299" y="7832"/>
                    <a:pt x="10299" y="7958"/>
                    <a:pt x="10299" y="7958"/>
                  </a:cubicBezTo>
                  <a:cubicBezTo>
                    <a:pt x="10299" y="7958"/>
                    <a:pt x="10299" y="7958"/>
                    <a:pt x="10442" y="7958"/>
                  </a:cubicBezTo>
                  <a:cubicBezTo>
                    <a:pt x="10442" y="7958"/>
                    <a:pt x="10299" y="8084"/>
                    <a:pt x="10299" y="8084"/>
                  </a:cubicBezTo>
                  <a:cubicBezTo>
                    <a:pt x="10299" y="8084"/>
                    <a:pt x="10156" y="8084"/>
                    <a:pt x="10156" y="8084"/>
                  </a:cubicBezTo>
                  <a:close/>
                  <a:moveTo>
                    <a:pt x="9870" y="7326"/>
                  </a:moveTo>
                  <a:cubicBezTo>
                    <a:pt x="9870" y="7326"/>
                    <a:pt x="10156" y="7326"/>
                    <a:pt x="10156" y="7453"/>
                  </a:cubicBezTo>
                  <a:cubicBezTo>
                    <a:pt x="10156" y="7453"/>
                    <a:pt x="10156" y="7453"/>
                    <a:pt x="10156" y="7579"/>
                  </a:cubicBezTo>
                  <a:cubicBezTo>
                    <a:pt x="10156" y="7579"/>
                    <a:pt x="10299" y="7579"/>
                    <a:pt x="10442" y="7453"/>
                  </a:cubicBezTo>
                  <a:cubicBezTo>
                    <a:pt x="10442" y="7453"/>
                    <a:pt x="10442" y="7453"/>
                    <a:pt x="10442" y="7453"/>
                  </a:cubicBezTo>
                  <a:cubicBezTo>
                    <a:pt x="10442" y="7453"/>
                    <a:pt x="10585" y="7453"/>
                    <a:pt x="10585" y="7453"/>
                  </a:cubicBezTo>
                  <a:cubicBezTo>
                    <a:pt x="10585" y="7453"/>
                    <a:pt x="10585" y="7453"/>
                    <a:pt x="10585" y="7579"/>
                  </a:cubicBezTo>
                  <a:cubicBezTo>
                    <a:pt x="10585" y="7579"/>
                    <a:pt x="10585" y="7579"/>
                    <a:pt x="10585" y="7579"/>
                  </a:cubicBezTo>
                  <a:cubicBezTo>
                    <a:pt x="10442" y="7579"/>
                    <a:pt x="10299" y="7705"/>
                    <a:pt x="10013" y="7705"/>
                  </a:cubicBezTo>
                  <a:cubicBezTo>
                    <a:pt x="10013" y="7705"/>
                    <a:pt x="10013" y="7705"/>
                    <a:pt x="10013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013" y="7705"/>
                    <a:pt x="10013" y="7705"/>
                  </a:cubicBezTo>
                  <a:cubicBezTo>
                    <a:pt x="9870" y="7705"/>
                    <a:pt x="9727" y="7832"/>
                    <a:pt x="9584" y="7832"/>
                  </a:cubicBezTo>
                  <a:cubicBezTo>
                    <a:pt x="9584" y="7705"/>
                    <a:pt x="9584" y="7705"/>
                    <a:pt x="9584" y="7705"/>
                  </a:cubicBezTo>
                  <a:cubicBezTo>
                    <a:pt x="9727" y="7705"/>
                    <a:pt x="9870" y="7579"/>
                    <a:pt x="9870" y="7453"/>
                  </a:cubicBezTo>
                  <a:cubicBezTo>
                    <a:pt x="9870" y="7453"/>
                    <a:pt x="9870" y="7326"/>
                    <a:pt x="9870" y="7326"/>
                  </a:cubicBezTo>
                  <a:close/>
                  <a:moveTo>
                    <a:pt x="14877" y="7453"/>
                  </a:moveTo>
                  <a:cubicBezTo>
                    <a:pt x="15020" y="7453"/>
                    <a:pt x="15020" y="7453"/>
                    <a:pt x="15020" y="7579"/>
                  </a:cubicBezTo>
                  <a:cubicBezTo>
                    <a:pt x="15020" y="7579"/>
                    <a:pt x="15020" y="7579"/>
                    <a:pt x="15020" y="7579"/>
                  </a:cubicBezTo>
                  <a:cubicBezTo>
                    <a:pt x="15020" y="7705"/>
                    <a:pt x="15020" y="7705"/>
                    <a:pt x="15020" y="7705"/>
                  </a:cubicBezTo>
                  <a:cubicBezTo>
                    <a:pt x="15020" y="7705"/>
                    <a:pt x="14877" y="7832"/>
                    <a:pt x="14877" y="7832"/>
                  </a:cubicBezTo>
                  <a:cubicBezTo>
                    <a:pt x="14877" y="7958"/>
                    <a:pt x="14877" y="7958"/>
                    <a:pt x="14877" y="7958"/>
                  </a:cubicBezTo>
                  <a:cubicBezTo>
                    <a:pt x="14877" y="7958"/>
                    <a:pt x="14877" y="7958"/>
                    <a:pt x="15020" y="7958"/>
                  </a:cubicBezTo>
                  <a:cubicBezTo>
                    <a:pt x="15020" y="7958"/>
                    <a:pt x="15020" y="7958"/>
                    <a:pt x="15020" y="7958"/>
                  </a:cubicBezTo>
                  <a:cubicBezTo>
                    <a:pt x="15020" y="7958"/>
                    <a:pt x="15163" y="7958"/>
                    <a:pt x="15163" y="7958"/>
                  </a:cubicBezTo>
                  <a:cubicBezTo>
                    <a:pt x="15163" y="7958"/>
                    <a:pt x="15163" y="7958"/>
                    <a:pt x="15163" y="7958"/>
                  </a:cubicBezTo>
                  <a:cubicBezTo>
                    <a:pt x="15163" y="8084"/>
                    <a:pt x="15163" y="8084"/>
                    <a:pt x="15163" y="8084"/>
                  </a:cubicBezTo>
                  <a:cubicBezTo>
                    <a:pt x="15163" y="8084"/>
                    <a:pt x="15020" y="8084"/>
                    <a:pt x="15020" y="8211"/>
                  </a:cubicBezTo>
                  <a:cubicBezTo>
                    <a:pt x="14877" y="8211"/>
                    <a:pt x="14877" y="8211"/>
                    <a:pt x="14734" y="8211"/>
                  </a:cubicBezTo>
                  <a:cubicBezTo>
                    <a:pt x="14734" y="8211"/>
                    <a:pt x="14591" y="8463"/>
                    <a:pt x="14591" y="8589"/>
                  </a:cubicBezTo>
                  <a:cubicBezTo>
                    <a:pt x="14734" y="8589"/>
                    <a:pt x="14734" y="8716"/>
                    <a:pt x="15020" y="8842"/>
                  </a:cubicBezTo>
                  <a:cubicBezTo>
                    <a:pt x="15020" y="8842"/>
                    <a:pt x="15163" y="8842"/>
                    <a:pt x="15306" y="8842"/>
                  </a:cubicBezTo>
                  <a:cubicBezTo>
                    <a:pt x="15306" y="8842"/>
                    <a:pt x="15306" y="8842"/>
                    <a:pt x="15306" y="8842"/>
                  </a:cubicBezTo>
                  <a:cubicBezTo>
                    <a:pt x="15306" y="8842"/>
                    <a:pt x="15306" y="8842"/>
                    <a:pt x="15306" y="8842"/>
                  </a:cubicBezTo>
                  <a:cubicBezTo>
                    <a:pt x="15306" y="8968"/>
                    <a:pt x="15163" y="8968"/>
                    <a:pt x="15163" y="8968"/>
                  </a:cubicBezTo>
                  <a:cubicBezTo>
                    <a:pt x="15163" y="8968"/>
                    <a:pt x="15163" y="8968"/>
                    <a:pt x="15163" y="9095"/>
                  </a:cubicBezTo>
                  <a:cubicBezTo>
                    <a:pt x="15020" y="9095"/>
                    <a:pt x="15020" y="9095"/>
                    <a:pt x="14877" y="9095"/>
                  </a:cubicBezTo>
                  <a:cubicBezTo>
                    <a:pt x="14877" y="8968"/>
                    <a:pt x="14734" y="8968"/>
                    <a:pt x="14734" y="8968"/>
                  </a:cubicBezTo>
                  <a:cubicBezTo>
                    <a:pt x="14734" y="8968"/>
                    <a:pt x="14734" y="8842"/>
                    <a:pt x="14591" y="8716"/>
                  </a:cubicBezTo>
                  <a:cubicBezTo>
                    <a:pt x="14591" y="8716"/>
                    <a:pt x="14591" y="8716"/>
                    <a:pt x="14591" y="8716"/>
                  </a:cubicBezTo>
                  <a:cubicBezTo>
                    <a:pt x="14591" y="8589"/>
                    <a:pt x="14448" y="8589"/>
                    <a:pt x="14448" y="8589"/>
                  </a:cubicBezTo>
                  <a:cubicBezTo>
                    <a:pt x="14448" y="8716"/>
                    <a:pt x="14305" y="8716"/>
                    <a:pt x="14305" y="8842"/>
                  </a:cubicBezTo>
                  <a:cubicBezTo>
                    <a:pt x="14162" y="8968"/>
                    <a:pt x="14019" y="8968"/>
                    <a:pt x="13732" y="9095"/>
                  </a:cubicBezTo>
                  <a:cubicBezTo>
                    <a:pt x="13732" y="9221"/>
                    <a:pt x="13589" y="9221"/>
                    <a:pt x="13303" y="9221"/>
                  </a:cubicBezTo>
                  <a:cubicBezTo>
                    <a:pt x="13303" y="9221"/>
                    <a:pt x="13303" y="9221"/>
                    <a:pt x="13303" y="9221"/>
                  </a:cubicBezTo>
                  <a:cubicBezTo>
                    <a:pt x="13446" y="9221"/>
                    <a:pt x="13589" y="9095"/>
                    <a:pt x="13589" y="9095"/>
                  </a:cubicBezTo>
                  <a:cubicBezTo>
                    <a:pt x="13875" y="8968"/>
                    <a:pt x="14019" y="8716"/>
                    <a:pt x="14162" y="8589"/>
                  </a:cubicBezTo>
                  <a:cubicBezTo>
                    <a:pt x="14305" y="8463"/>
                    <a:pt x="14305" y="8337"/>
                    <a:pt x="14305" y="8211"/>
                  </a:cubicBezTo>
                  <a:cubicBezTo>
                    <a:pt x="14305" y="8211"/>
                    <a:pt x="14162" y="8084"/>
                    <a:pt x="14162" y="8084"/>
                  </a:cubicBezTo>
                  <a:cubicBezTo>
                    <a:pt x="14162" y="8084"/>
                    <a:pt x="14162" y="8084"/>
                    <a:pt x="14162" y="8084"/>
                  </a:cubicBezTo>
                  <a:cubicBezTo>
                    <a:pt x="14305" y="8084"/>
                    <a:pt x="14448" y="8084"/>
                    <a:pt x="14591" y="8084"/>
                  </a:cubicBezTo>
                  <a:cubicBezTo>
                    <a:pt x="14591" y="7958"/>
                    <a:pt x="14591" y="7958"/>
                    <a:pt x="14734" y="7832"/>
                  </a:cubicBezTo>
                  <a:cubicBezTo>
                    <a:pt x="14734" y="7832"/>
                    <a:pt x="14734" y="7705"/>
                    <a:pt x="14734" y="7705"/>
                  </a:cubicBezTo>
                  <a:cubicBezTo>
                    <a:pt x="14734" y="7579"/>
                    <a:pt x="14877" y="7579"/>
                    <a:pt x="14877" y="7453"/>
                  </a:cubicBezTo>
                  <a:close/>
                  <a:moveTo>
                    <a:pt x="14591" y="11874"/>
                  </a:moveTo>
                  <a:cubicBezTo>
                    <a:pt x="14591" y="11242"/>
                    <a:pt x="14591" y="11242"/>
                    <a:pt x="14591" y="11242"/>
                  </a:cubicBezTo>
                  <a:cubicBezTo>
                    <a:pt x="18167" y="11242"/>
                    <a:pt x="18167" y="11242"/>
                    <a:pt x="18167" y="11242"/>
                  </a:cubicBezTo>
                  <a:cubicBezTo>
                    <a:pt x="18167" y="11874"/>
                    <a:pt x="18167" y="11874"/>
                    <a:pt x="18167" y="11874"/>
                  </a:cubicBezTo>
                  <a:cubicBezTo>
                    <a:pt x="14591" y="11874"/>
                    <a:pt x="14591" y="11874"/>
                    <a:pt x="14591" y="11874"/>
                  </a:cubicBezTo>
                  <a:close/>
                  <a:moveTo>
                    <a:pt x="16021" y="12884"/>
                  </a:moveTo>
                  <a:cubicBezTo>
                    <a:pt x="16021" y="12379"/>
                    <a:pt x="16021" y="12379"/>
                    <a:pt x="16021" y="12379"/>
                  </a:cubicBezTo>
                  <a:cubicBezTo>
                    <a:pt x="16879" y="12379"/>
                    <a:pt x="16879" y="12379"/>
                    <a:pt x="16879" y="12379"/>
                  </a:cubicBezTo>
                  <a:cubicBezTo>
                    <a:pt x="16879" y="12884"/>
                    <a:pt x="16879" y="12884"/>
                    <a:pt x="16879" y="12884"/>
                  </a:cubicBezTo>
                  <a:cubicBezTo>
                    <a:pt x="16021" y="12884"/>
                    <a:pt x="16021" y="12884"/>
                    <a:pt x="16021" y="12884"/>
                  </a:cubicBezTo>
                  <a:close/>
                  <a:moveTo>
                    <a:pt x="16164" y="2526"/>
                  </a:moveTo>
                  <a:cubicBezTo>
                    <a:pt x="16164" y="2526"/>
                    <a:pt x="16164" y="2526"/>
                    <a:pt x="16164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653"/>
                  </a:cubicBezTo>
                  <a:cubicBezTo>
                    <a:pt x="16021" y="2653"/>
                    <a:pt x="16021" y="2653"/>
                    <a:pt x="16021" y="2653"/>
                  </a:cubicBezTo>
                  <a:cubicBezTo>
                    <a:pt x="16021" y="2653"/>
                    <a:pt x="15878" y="2653"/>
                    <a:pt x="15878" y="2653"/>
                  </a:cubicBezTo>
                  <a:cubicBezTo>
                    <a:pt x="15878" y="2653"/>
                    <a:pt x="15878" y="2653"/>
                    <a:pt x="15878" y="2653"/>
                  </a:cubicBezTo>
                  <a:cubicBezTo>
                    <a:pt x="15878" y="2653"/>
                    <a:pt x="15878" y="2653"/>
                    <a:pt x="15878" y="2653"/>
                  </a:cubicBezTo>
                  <a:cubicBezTo>
                    <a:pt x="15878" y="2400"/>
                    <a:pt x="15878" y="2400"/>
                    <a:pt x="15878" y="2400"/>
                  </a:cubicBezTo>
                  <a:cubicBezTo>
                    <a:pt x="15878" y="2400"/>
                    <a:pt x="15878" y="2400"/>
                    <a:pt x="15878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lose/>
                  <a:moveTo>
                    <a:pt x="16164" y="2274"/>
                  </a:move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021" y="2400"/>
                    <a:pt x="16021" y="2400"/>
                  </a:cubicBezTo>
                  <a:cubicBezTo>
                    <a:pt x="16021" y="2274"/>
                    <a:pt x="16021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147"/>
                    <a:pt x="15878" y="2147"/>
                    <a:pt x="15878" y="2147"/>
                  </a:cubicBezTo>
                  <a:cubicBezTo>
                    <a:pt x="15878" y="2147"/>
                    <a:pt x="16021" y="2147"/>
                    <a:pt x="16021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lose/>
                  <a:moveTo>
                    <a:pt x="13160" y="1389"/>
                  </a:move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lose/>
                  <a:moveTo>
                    <a:pt x="12588" y="3663"/>
                  </a:move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445" y="3663"/>
                    <a:pt x="12445" y="3663"/>
                    <a:pt x="12445" y="3663"/>
                  </a:cubicBezTo>
                  <a:cubicBezTo>
                    <a:pt x="12445" y="3537"/>
                    <a:pt x="12445" y="3537"/>
                    <a:pt x="12445" y="3537"/>
                  </a:cubicBezTo>
                  <a:cubicBezTo>
                    <a:pt x="12445" y="3537"/>
                    <a:pt x="12445" y="3537"/>
                    <a:pt x="12445" y="3537"/>
                  </a:cubicBezTo>
                  <a:cubicBezTo>
                    <a:pt x="12445" y="3537"/>
                    <a:pt x="12445" y="3411"/>
                    <a:pt x="12445" y="3411"/>
                  </a:cubicBezTo>
                  <a:cubicBezTo>
                    <a:pt x="12445" y="3411"/>
                    <a:pt x="12445" y="3284"/>
                    <a:pt x="12445" y="3284"/>
                  </a:cubicBezTo>
                  <a:cubicBezTo>
                    <a:pt x="12445" y="3284"/>
                    <a:pt x="12445" y="3284"/>
                    <a:pt x="12445" y="3284"/>
                  </a:cubicBezTo>
                  <a:cubicBezTo>
                    <a:pt x="12445" y="3284"/>
                    <a:pt x="12445" y="3158"/>
                    <a:pt x="12302" y="3158"/>
                  </a:cubicBezTo>
                  <a:cubicBezTo>
                    <a:pt x="12302" y="3158"/>
                    <a:pt x="12302" y="3032"/>
                    <a:pt x="12302" y="3032"/>
                  </a:cubicBezTo>
                  <a:cubicBezTo>
                    <a:pt x="12302" y="2905"/>
                    <a:pt x="12302" y="2905"/>
                    <a:pt x="12302" y="2779"/>
                  </a:cubicBezTo>
                  <a:cubicBezTo>
                    <a:pt x="12302" y="2779"/>
                    <a:pt x="12302" y="2653"/>
                    <a:pt x="12302" y="2653"/>
                  </a:cubicBezTo>
                  <a:cubicBezTo>
                    <a:pt x="12302" y="2274"/>
                    <a:pt x="12302" y="2274"/>
                    <a:pt x="12302" y="2274"/>
                  </a:cubicBezTo>
                  <a:cubicBezTo>
                    <a:pt x="12302" y="2147"/>
                    <a:pt x="12302" y="2147"/>
                    <a:pt x="12302" y="2147"/>
                  </a:cubicBezTo>
                  <a:cubicBezTo>
                    <a:pt x="12302" y="2021"/>
                    <a:pt x="12302" y="2021"/>
                    <a:pt x="12302" y="2021"/>
                  </a:cubicBezTo>
                  <a:cubicBezTo>
                    <a:pt x="12302" y="2021"/>
                    <a:pt x="12302" y="2021"/>
                    <a:pt x="12302" y="2021"/>
                  </a:cubicBezTo>
                  <a:cubicBezTo>
                    <a:pt x="12302" y="1895"/>
                    <a:pt x="12302" y="1895"/>
                    <a:pt x="12302" y="1895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895"/>
                    <a:pt x="12588" y="2021"/>
                  </a:cubicBezTo>
                  <a:cubicBezTo>
                    <a:pt x="12588" y="2021"/>
                    <a:pt x="12588" y="2147"/>
                    <a:pt x="12588" y="2274"/>
                  </a:cubicBezTo>
                  <a:cubicBezTo>
                    <a:pt x="12588" y="2274"/>
                    <a:pt x="12588" y="2274"/>
                    <a:pt x="12588" y="2274"/>
                  </a:cubicBezTo>
                  <a:cubicBezTo>
                    <a:pt x="12588" y="2526"/>
                    <a:pt x="12588" y="2526"/>
                    <a:pt x="12588" y="2526"/>
                  </a:cubicBezTo>
                  <a:cubicBezTo>
                    <a:pt x="12588" y="2653"/>
                    <a:pt x="12588" y="2653"/>
                    <a:pt x="12588" y="2779"/>
                  </a:cubicBezTo>
                  <a:cubicBezTo>
                    <a:pt x="12588" y="2905"/>
                    <a:pt x="12588" y="2905"/>
                    <a:pt x="12588" y="3032"/>
                  </a:cubicBezTo>
                  <a:cubicBezTo>
                    <a:pt x="12588" y="3032"/>
                    <a:pt x="12588" y="3032"/>
                    <a:pt x="12588" y="3158"/>
                  </a:cubicBezTo>
                  <a:cubicBezTo>
                    <a:pt x="12588" y="3158"/>
                    <a:pt x="12588" y="3284"/>
                    <a:pt x="12588" y="3284"/>
                  </a:cubicBezTo>
                  <a:cubicBezTo>
                    <a:pt x="12588" y="3284"/>
                    <a:pt x="12588" y="3284"/>
                    <a:pt x="12588" y="3284"/>
                  </a:cubicBezTo>
                  <a:cubicBezTo>
                    <a:pt x="12588" y="3284"/>
                    <a:pt x="12588" y="3411"/>
                    <a:pt x="12588" y="3411"/>
                  </a:cubicBezTo>
                  <a:cubicBezTo>
                    <a:pt x="12588" y="3411"/>
                    <a:pt x="12588" y="3411"/>
                    <a:pt x="12588" y="3411"/>
                  </a:cubicBezTo>
                  <a:cubicBezTo>
                    <a:pt x="12588" y="3411"/>
                    <a:pt x="12588" y="3411"/>
                    <a:pt x="12588" y="3411"/>
                  </a:cubicBezTo>
                  <a:cubicBezTo>
                    <a:pt x="12731" y="3537"/>
                    <a:pt x="12731" y="3537"/>
                    <a:pt x="12731" y="3537"/>
                  </a:cubicBezTo>
                  <a:cubicBezTo>
                    <a:pt x="12731" y="3411"/>
                    <a:pt x="12874" y="3411"/>
                    <a:pt x="12874" y="3284"/>
                  </a:cubicBezTo>
                  <a:cubicBezTo>
                    <a:pt x="12874" y="3284"/>
                    <a:pt x="12874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779"/>
                    <a:pt x="13017" y="2779"/>
                    <a:pt x="13017" y="2779"/>
                  </a:cubicBezTo>
                  <a:cubicBezTo>
                    <a:pt x="13017" y="2400"/>
                    <a:pt x="13017" y="2400"/>
                    <a:pt x="13017" y="2400"/>
                  </a:cubicBezTo>
                  <a:cubicBezTo>
                    <a:pt x="13017" y="2400"/>
                    <a:pt x="13017" y="2400"/>
                    <a:pt x="13017" y="2400"/>
                  </a:cubicBezTo>
                  <a:cubicBezTo>
                    <a:pt x="13017" y="1895"/>
                    <a:pt x="13017" y="1895"/>
                    <a:pt x="13017" y="1895"/>
                  </a:cubicBezTo>
                  <a:cubicBezTo>
                    <a:pt x="13017" y="1768"/>
                    <a:pt x="13017" y="1768"/>
                    <a:pt x="13017" y="1642"/>
                  </a:cubicBezTo>
                  <a:cubicBezTo>
                    <a:pt x="13017" y="1642"/>
                    <a:pt x="13017" y="1642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389"/>
                    <a:pt x="13017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303" y="1389"/>
                    <a:pt x="13303" y="1389"/>
                  </a:cubicBezTo>
                  <a:cubicBezTo>
                    <a:pt x="13303" y="1389"/>
                    <a:pt x="13303" y="1389"/>
                    <a:pt x="13303" y="1389"/>
                  </a:cubicBezTo>
                  <a:cubicBezTo>
                    <a:pt x="13303" y="1389"/>
                    <a:pt x="13303" y="1516"/>
                    <a:pt x="13303" y="1516"/>
                  </a:cubicBezTo>
                  <a:cubicBezTo>
                    <a:pt x="13303" y="1516"/>
                    <a:pt x="13303" y="1516"/>
                    <a:pt x="13303" y="1516"/>
                  </a:cubicBezTo>
                  <a:cubicBezTo>
                    <a:pt x="13303" y="1516"/>
                    <a:pt x="13303" y="1642"/>
                    <a:pt x="13303" y="1642"/>
                  </a:cubicBezTo>
                  <a:cubicBezTo>
                    <a:pt x="13303" y="1642"/>
                    <a:pt x="13303" y="1642"/>
                    <a:pt x="13303" y="1768"/>
                  </a:cubicBezTo>
                  <a:cubicBezTo>
                    <a:pt x="13303" y="1768"/>
                    <a:pt x="13303" y="1768"/>
                    <a:pt x="13303" y="1768"/>
                  </a:cubicBezTo>
                  <a:cubicBezTo>
                    <a:pt x="13303" y="2274"/>
                    <a:pt x="13303" y="2274"/>
                    <a:pt x="13303" y="2274"/>
                  </a:cubicBezTo>
                  <a:cubicBezTo>
                    <a:pt x="13303" y="2526"/>
                    <a:pt x="13303" y="2526"/>
                    <a:pt x="13303" y="2526"/>
                  </a:cubicBezTo>
                  <a:cubicBezTo>
                    <a:pt x="13303" y="2526"/>
                    <a:pt x="13303" y="2526"/>
                    <a:pt x="13303" y="2526"/>
                  </a:cubicBezTo>
                  <a:cubicBezTo>
                    <a:pt x="13303" y="2653"/>
                    <a:pt x="13303" y="2653"/>
                    <a:pt x="13303" y="2653"/>
                  </a:cubicBezTo>
                  <a:cubicBezTo>
                    <a:pt x="13303" y="2779"/>
                    <a:pt x="13303" y="2779"/>
                    <a:pt x="13303" y="2779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3032"/>
                    <a:pt x="13303" y="3032"/>
                  </a:cubicBezTo>
                  <a:cubicBezTo>
                    <a:pt x="13303" y="3032"/>
                    <a:pt x="13303" y="3032"/>
                    <a:pt x="13303" y="3032"/>
                  </a:cubicBezTo>
                  <a:cubicBezTo>
                    <a:pt x="13303" y="3032"/>
                    <a:pt x="13303" y="3032"/>
                    <a:pt x="13303" y="3032"/>
                  </a:cubicBezTo>
                  <a:cubicBezTo>
                    <a:pt x="13303" y="3158"/>
                    <a:pt x="13446" y="3158"/>
                    <a:pt x="13446" y="3158"/>
                  </a:cubicBezTo>
                  <a:cubicBezTo>
                    <a:pt x="13446" y="3158"/>
                    <a:pt x="13446" y="3284"/>
                    <a:pt x="13446" y="3284"/>
                  </a:cubicBezTo>
                  <a:cubicBezTo>
                    <a:pt x="13446" y="3284"/>
                    <a:pt x="13446" y="3284"/>
                    <a:pt x="13589" y="3411"/>
                  </a:cubicBezTo>
                  <a:cubicBezTo>
                    <a:pt x="13589" y="3411"/>
                    <a:pt x="13589" y="3411"/>
                    <a:pt x="13589" y="3537"/>
                  </a:cubicBezTo>
                  <a:cubicBezTo>
                    <a:pt x="13732" y="3537"/>
                    <a:pt x="13732" y="3537"/>
                    <a:pt x="13732" y="3537"/>
                  </a:cubicBezTo>
                  <a:cubicBezTo>
                    <a:pt x="13732" y="3537"/>
                    <a:pt x="13732" y="3537"/>
                    <a:pt x="13732" y="3537"/>
                  </a:cubicBezTo>
                  <a:cubicBezTo>
                    <a:pt x="13732" y="3537"/>
                    <a:pt x="13732" y="3537"/>
                    <a:pt x="13732" y="3411"/>
                  </a:cubicBezTo>
                  <a:cubicBezTo>
                    <a:pt x="13732" y="3411"/>
                    <a:pt x="13732" y="3411"/>
                    <a:pt x="13732" y="3411"/>
                  </a:cubicBezTo>
                  <a:cubicBezTo>
                    <a:pt x="13732" y="3411"/>
                    <a:pt x="13732" y="3411"/>
                    <a:pt x="13732" y="3284"/>
                  </a:cubicBezTo>
                  <a:cubicBezTo>
                    <a:pt x="13732" y="3284"/>
                    <a:pt x="13732" y="3284"/>
                    <a:pt x="13732" y="3284"/>
                  </a:cubicBezTo>
                  <a:cubicBezTo>
                    <a:pt x="13732" y="3284"/>
                    <a:pt x="13732" y="3284"/>
                    <a:pt x="13732" y="3158"/>
                  </a:cubicBezTo>
                  <a:cubicBezTo>
                    <a:pt x="13732" y="3158"/>
                    <a:pt x="13732" y="3032"/>
                    <a:pt x="13732" y="3032"/>
                  </a:cubicBezTo>
                  <a:cubicBezTo>
                    <a:pt x="13732" y="3032"/>
                    <a:pt x="13732" y="3032"/>
                    <a:pt x="13732" y="3032"/>
                  </a:cubicBezTo>
                  <a:cubicBezTo>
                    <a:pt x="13732" y="2274"/>
                    <a:pt x="13732" y="2274"/>
                    <a:pt x="13732" y="2274"/>
                  </a:cubicBezTo>
                  <a:cubicBezTo>
                    <a:pt x="13732" y="2147"/>
                    <a:pt x="13732" y="2147"/>
                    <a:pt x="13732" y="2147"/>
                  </a:cubicBezTo>
                  <a:cubicBezTo>
                    <a:pt x="13732" y="2147"/>
                    <a:pt x="13732" y="2021"/>
                    <a:pt x="13732" y="2021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642"/>
                    <a:pt x="13732" y="1642"/>
                  </a:cubicBezTo>
                  <a:cubicBezTo>
                    <a:pt x="13732" y="1642"/>
                    <a:pt x="13732" y="1642"/>
                    <a:pt x="13732" y="1642"/>
                  </a:cubicBezTo>
                  <a:cubicBezTo>
                    <a:pt x="13732" y="1642"/>
                    <a:pt x="13732" y="1642"/>
                    <a:pt x="13732" y="1516"/>
                  </a:cubicBezTo>
                  <a:cubicBezTo>
                    <a:pt x="13732" y="1516"/>
                    <a:pt x="13732" y="1516"/>
                    <a:pt x="13732" y="1516"/>
                  </a:cubicBezTo>
                  <a:cubicBezTo>
                    <a:pt x="13732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642"/>
                    <a:pt x="13875" y="1642"/>
                    <a:pt x="13875" y="1642"/>
                  </a:cubicBezTo>
                  <a:cubicBezTo>
                    <a:pt x="13875" y="1642"/>
                    <a:pt x="13875" y="1642"/>
                    <a:pt x="13875" y="1642"/>
                  </a:cubicBezTo>
                  <a:cubicBezTo>
                    <a:pt x="13875" y="1768"/>
                    <a:pt x="13875" y="1768"/>
                    <a:pt x="13875" y="1768"/>
                  </a:cubicBezTo>
                  <a:cubicBezTo>
                    <a:pt x="13875" y="1768"/>
                    <a:pt x="13875" y="1768"/>
                    <a:pt x="13875" y="1768"/>
                  </a:cubicBezTo>
                  <a:cubicBezTo>
                    <a:pt x="13875" y="1895"/>
                    <a:pt x="13875" y="1895"/>
                    <a:pt x="13875" y="1895"/>
                  </a:cubicBezTo>
                  <a:cubicBezTo>
                    <a:pt x="13875" y="2147"/>
                    <a:pt x="13875" y="2147"/>
                    <a:pt x="13875" y="2147"/>
                  </a:cubicBezTo>
                  <a:cubicBezTo>
                    <a:pt x="13875" y="2147"/>
                    <a:pt x="13875" y="2147"/>
                    <a:pt x="13875" y="2147"/>
                  </a:cubicBezTo>
                  <a:cubicBezTo>
                    <a:pt x="13875" y="2147"/>
                    <a:pt x="13875" y="2147"/>
                    <a:pt x="13875" y="2274"/>
                  </a:cubicBezTo>
                  <a:cubicBezTo>
                    <a:pt x="13875" y="2400"/>
                    <a:pt x="13875" y="2400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779"/>
                    <a:pt x="13875" y="2905"/>
                    <a:pt x="13875" y="3032"/>
                  </a:cubicBezTo>
                  <a:cubicBezTo>
                    <a:pt x="13875" y="3032"/>
                    <a:pt x="13875" y="3032"/>
                    <a:pt x="13875" y="3032"/>
                  </a:cubicBezTo>
                  <a:cubicBezTo>
                    <a:pt x="13875" y="3032"/>
                    <a:pt x="13875" y="3032"/>
                    <a:pt x="13875" y="3158"/>
                  </a:cubicBezTo>
                  <a:cubicBezTo>
                    <a:pt x="13875" y="3158"/>
                    <a:pt x="13875" y="3284"/>
                    <a:pt x="13875" y="3284"/>
                  </a:cubicBezTo>
                  <a:cubicBezTo>
                    <a:pt x="13875" y="3411"/>
                    <a:pt x="13875" y="3411"/>
                    <a:pt x="13875" y="3537"/>
                  </a:cubicBezTo>
                  <a:cubicBezTo>
                    <a:pt x="13875" y="3537"/>
                    <a:pt x="13732" y="3663"/>
                    <a:pt x="13732" y="3663"/>
                  </a:cubicBezTo>
                  <a:cubicBezTo>
                    <a:pt x="13732" y="3663"/>
                    <a:pt x="13589" y="3789"/>
                    <a:pt x="13446" y="3789"/>
                  </a:cubicBezTo>
                  <a:cubicBezTo>
                    <a:pt x="13446" y="3789"/>
                    <a:pt x="13303" y="3789"/>
                    <a:pt x="13160" y="3789"/>
                  </a:cubicBezTo>
                  <a:cubicBezTo>
                    <a:pt x="13017" y="3789"/>
                    <a:pt x="13017" y="3789"/>
                    <a:pt x="12874" y="3789"/>
                  </a:cubicBezTo>
                  <a:cubicBezTo>
                    <a:pt x="12874" y="3789"/>
                    <a:pt x="12874" y="3789"/>
                    <a:pt x="12874" y="3789"/>
                  </a:cubicBezTo>
                  <a:cubicBezTo>
                    <a:pt x="12874" y="3789"/>
                    <a:pt x="12731" y="3789"/>
                    <a:pt x="12731" y="3789"/>
                  </a:cubicBezTo>
                  <a:cubicBezTo>
                    <a:pt x="12731" y="3789"/>
                    <a:pt x="12731" y="3789"/>
                    <a:pt x="12731" y="3789"/>
                  </a:cubicBezTo>
                  <a:cubicBezTo>
                    <a:pt x="12731" y="3789"/>
                    <a:pt x="12731" y="3789"/>
                    <a:pt x="12588" y="3789"/>
                  </a:cubicBezTo>
                  <a:cubicBezTo>
                    <a:pt x="12588" y="3789"/>
                    <a:pt x="12588" y="3789"/>
                    <a:pt x="12588" y="3789"/>
                  </a:cubicBezTo>
                  <a:cubicBezTo>
                    <a:pt x="12588" y="3663"/>
                    <a:pt x="12588" y="3663"/>
                    <a:pt x="12588" y="3663"/>
                  </a:cubicBezTo>
                  <a:close/>
                  <a:moveTo>
                    <a:pt x="13446" y="3537"/>
                  </a:moveTo>
                  <a:cubicBezTo>
                    <a:pt x="13446" y="3663"/>
                    <a:pt x="13446" y="3663"/>
                    <a:pt x="13303" y="3663"/>
                  </a:cubicBezTo>
                  <a:cubicBezTo>
                    <a:pt x="13303" y="3663"/>
                    <a:pt x="13160" y="3663"/>
                    <a:pt x="13160" y="3663"/>
                  </a:cubicBezTo>
                  <a:cubicBezTo>
                    <a:pt x="13017" y="3663"/>
                    <a:pt x="13017" y="3663"/>
                    <a:pt x="13017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537"/>
                    <a:pt x="12874" y="3411"/>
                    <a:pt x="13017" y="3411"/>
                  </a:cubicBezTo>
                  <a:cubicBezTo>
                    <a:pt x="13017" y="3411"/>
                    <a:pt x="13017" y="3284"/>
                    <a:pt x="13017" y="3284"/>
                  </a:cubicBezTo>
                  <a:cubicBezTo>
                    <a:pt x="13160" y="3284"/>
                    <a:pt x="13160" y="3284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303" y="3284"/>
                    <a:pt x="13303" y="3284"/>
                    <a:pt x="13303" y="3284"/>
                  </a:cubicBezTo>
                  <a:cubicBezTo>
                    <a:pt x="13303" y="3411"/>
                    <a:pt x="13303" y="3411"/>
                    <a:pt x="13446" y="3411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lose/>
                  <a:moveTo>
                    <a:pt x="2432" y="14274"/>
                  </a:moveTo>
                  <a:cubicBezTo>
                    <a:pt x="2146" y="14147"/>
                    <a:pt x="2432" y="13642"/>
                    <a:pt x="2861" y="13642"/>
                  </a:cubicBezTo>
                  <a:cubicBezTo>
                    <a:pt x="3004" y="13642"/>
                    <a:pt x="3004" y="13642"/>
                    <a:pt x="3147" y="13642"/>
                  </a:cubicBezTo>
                  <a:cubicBezTo>
                    <a:pt x="3147" y="13516"/>
                    <a:pt x="3147" y="13389"/>
                    <a:pt x="3004" y="13389"/>
                  </a:cubicBezTo>
                  <a:cubicBezTo>
                    <a:pt x="2146" y="13263"/>
                    <a:pt x="2289" y="11368"/>
                    <a:pt x="3290" y="11242"/>
                  </a:cubicBezTo>
                  <a:cubicBezTo>
                    <a:pt x="3576" y="11242"/>
                    <a:pt x="3719" y="11242"/>
                    <a:pt x="3862" y="11368"/>
                  </a:cubicBezTo>
                  <a:cubicBezTo>
                    <a:pt x="4005" y="11495"/>
                    <a:pt x="3862" y="11621"/>
                    <a:pt x="3719" y="11495"/>
                  </a:cubicBezTo>
                  <a:cubicBezTo>
                    <a:pt x="3576" y="11368"/>
                    <a:pt x="3576" y="11368"/>
                    <a:pt x="3433" y="11368"/>
                  </a:cubicBezTo>
                  <a:cubicBezTo>
                    <a:pt x="3290" y="11495"/>
                    <a:pt x="3147" y="11495"/>
                    <a:pt x="3004" y="11621"/>
                  </a:cubicBezTo>
                  <a:cubicBezTo>
                    <a:pt x="3004" y="11621"/>
                    <a:pt x="2861" y="11874"/>
                    <a:pt x="2861" y="11874"/>
                  </a:cubicBezTo>
                  <a:cubicBezTo>
                    <a:pt x="2861" y="12000"/>
                    <a:pt x="2861" y="12000"/>
                    <a:pt x="3004" y="12126"/>
                  </a:cubicBezTo>
                  <a:cubicBezTo>
                    <a:pt x="3290" y="12253"/>
                    <a:pt x="3862" y="12126"/>
                    <a:pt x="3719" y="12379"/>
                  </a:cubicBezTo>
                  <a:cubicBezTo>
                    <a:pt x="3719" y="12505"/>
                    <a:pt x="3433" y="12505"/>
                    <a:pt x="3290" y="12379"/>
                  </a:cubicBezTo>
                  <a:cubicBezTo>
                    <a:pt x="3004" y="12253"/>
                    <a:pt x="2861" y="12379"/>
                    <a:pt x="2718" y="12632"/>
                  </a:cubicBezTo>
                  <a:cubicBezTo>
                    <a:pt x="2718" y="12884"/>
                    <a:pt x="2861" y="12884"/>
                    <a:pt x="2861" y="12884"/>
                  </a:cubicBezTo>
                  <a:cubicBezTo>
                    <a:pt x="3004" y="12884"/>
                    <a:pt x="3004" y="12884"/>
                    <a:pt x="3147" y="12884"/>
                  </a:cubicBezTo>
                  <a:cubicBezTo>
                    <a:pt x="3147" y="12758"/>
                    <a:pt x="3290" y="12758"/>
                    <a:pt x="3433" y="12758"/>
                  </a:cubicBezTo>
                  <a:cubicBezTo>
                    <a:pt x="3433" y="12758"/>
                    <a:pt x="3576" y="12758"/>
                    <a:pt x="3433" y="12884"/>
                  </a:cubicBezTo>
                  <a:cubicBezTo>
                    <a:pt x="3433" y="13011"/>
                    <a:pt x="3433" y="13137"/>
                    <a:pt x="3862" y="13263"/>
                  </a:cubicBezTo>
                  <a:cubicBezTo>
                    <a:pt x="3862" y="13263"/>
                    <a:pt x="3862" y="13263"/>
                    <a:pt x="3862" y="13389"/>
                  </a:cubicBezTo>
                  <a:cubicBezTo>
                    <a:pt x="3862" y="13516"/>
                    <a:pt x="3719" y="13516"/>
                    <a:pt x="3576" y="13516"/>
                  </a:cubicBezTo>
                  <a:cubicBezTo>
                    <a:pt x="3719" y="13895"/>
                    <a:pt x="3147" y="14021"/>
                    <a:pt x="2861" y="13895"/>
                  </a:cubicBezTo>
                  <a:cubicBezTo>
                    <a:pt x="2575" y="13895"/>
                    <a:pt x="2575" y="14147"/>
                    <a:pt x="2432" y="14274"/>
                  </a:cubicBezTo>
                  <a:close/>
                  <a:moveTo>
                    <a:pt x="6437" y="13642"/>
                  </a:moveTo>
                  <a:cubicBezTo>
                    <a:pt x="6580" y="13516"/>
                    <a:pt x="7152" y="13768"/>
                    <a:pt x="7295" y="13895"/>
                  </a:cubicBezTo>
                  <a:cubicBezTo>
                    <a:pt x="7295" y="13895"/>
                    <a:pt x="7295" y="13895"/>
                    <a:pt x="7295" y="13895"/>
                  </a:cubicBezTo>
                  <a:cubicBezTo>
                    <a:pt x="7152" y="14147"/>
                    <a:pt x="6723" y="13768"/>
                    <a:pt x="6580" y="13768"/>
                  </a:cubicBezTo>
                  <a:cubicBezTo>
                    <a:pt x="6437" y="13895"/>
                    <a:pt x="6294" y="13768"/>
                    <a:pt x="6437" y="13642"/>
                  </a:cubicBezTo>
                  <a:close/>
                  <a:moveTo>
                    <a:pt x="3576" y="16042"/>
                  </a:moveTo>
                  <a:cubicBezTo>
                    <a:pt x="3433" y="16168"/>
                    <a:pt x="3433" y="16168"/>
                    <a:pt x="3433" y="16168"/>
                  </a:cubicBezTo>
                  <a:cubicBezTo>
                    <a:pt x="2861" y="16295"/>
                    <a:pt x="2575" y="15916"/>
                    <a:pt x="2432" y="15789"/>
                  </a:cubicBezTo>
                  <a:cubicBezTo>
                    <a:pt x="2289" y="15537"/>
                    <a:pt x="2575" y="15537"/>
                    <a:pt x="2432" y="15411"/>
                  </a:cubicBezTo>
                  <a:cubicBezTo>
                    <a:pt x="2146" y="15158"/>
                    <a:pt x="1717" y="14653"/>
                    <a:pt x="2289" y="14400"/>
                  </a:cubicBezTo>
                  <a:cubicBezTo>
                    <a:pt x="2289" y="14400"/>
                    <a:pt x="2432" y="14526"/>
                    <a:pt x="2432" y="14653"/>
                  </a:cubicBezTo>
                  <a:cubicBezTo>
                    <a:pt x="2432" y="14653"/>
                    <a:pt x="2289" y="14905"/>
                    <a:pt x="2432" y="15032"/>
                  </a:cubicBezTo>
                  <a:cubicBezTo>
                    <a:pt x="2575" y="15032"/>
                    <a:pt x="2718" y="15158"/>
                    <a:pt x="2861" y="15284"/>
                  </a:cubicBezTo>
                  <a:cubicBezTo>
                    <a:pt x="3147" y="15411"/>
                    <a:pt x="3004" y="15537"/>
                    <a:pt x="3004" y="15663"/>
                  </a:cubicBezTo>
                  <a:cubicBezTo>
                    <a:pt x="3147" y="15916"/>
                    <a:pt x="3290" y="15916"/>
                    <a:pt x="3576" y="15916"/>
                  </a:cubicBezTo>
                  <a:cubicBezTo>
                    <a:pt x="3719" y="15916"/>
                    <a:pt x="3719" y="16042"/>
                    <a:pt x="3576" y="16042"/>
                  </a:cubicBezTo>
                  <a:close/>
                  <a:moveTo>
                    <a:pt x="5865" y="12126"/>
                  </a:moveTo>
                  <a:cubicBezTo>
                    <a:pt x="5865" y="12000"/>
                    <a:pt x="6008" y="12000"/>
                    <a:pt x="5865" y="11874"/>
                  </a:cubicBezTo>
                  <a:cubicBezTo>
                    <a:pt x="5436" y="11116"/>
                    <a:pt x="6008" y="11242"/>
                    <a:pt x="6008" y="10863"/>
                  </a:cubicBezTo>
                  <a:cubicBezTo>
                    <a:pt x="6008" y="10737"/>
                    <a:pt x="6008" y="10737"/>
                    <a:pt x="5865" y="10737"/>
                  </a:cubicBezTo>
                  <a:cubicBezTo>
                    <a:pt x="5722" y="10611"/>
                    <a:pt x="5579" y="10737"/>
                    <a:pt x="5436" y="10737"/>
                  </a:cubicBezTo>
                  <a:cubicBezTo>
                    <a:pt x="5293" y="10737"/>
                    <a:pt x="5293" y="10484"/>
                    <a:pt x="5150" y="10484"/>
                  </a:cubicBezTo>
                  <a:cubicBezTo>
                    <a:pt x="5007" y="10484"/>
                    <a:pt x="4864" y="10611"/>
                    <a:pt x="4721" y="10484"/>
                  </a:cubicBezTo>
                  <a:cubicBezTo>
                    <a:pt x="4434" y="10358"/>
                    <a:pt x="4577" y="10484"/>
                    <a:pt x="4148" y="10484"/>
                  </a:cubicBezTo>
                  <a:cubicBezTo>
                    <a:pt x="3862" y="10484"/>
                    <a:pt x="3719" y="10611"/>
                    <a:pt x="3576" y="10989"/>
                  </a:cubicBezTo>
                  <a:cubicBezTo>
                    <a:pt x="3576" y="11116"/>
                    <a:pt x="3433" y="11116"/>
                    <a:pt x="3433" y="11116"/>
                  </a:cubicBezTo>
                  <a:cubicBezTo>
                    <a:pt x="3433" y="10989"/>
                    <a:pt x="3290" y="10737"/>
                    <a:pt x="3576" y="10484"/>
                  </a:cubicBezTo>
                  <a:cubicBezTo>
                    <a:pt x="3719" y="10358"/>
                    <a:pt x="4005" y="10358"/>
                    <a:pt x="4148" y="10232"/>
                  </a:cubicBezTo>
                  <a:cubicBezTo>
                    <a:pt x="4434" y="10105"/>
                    <a:pt x="4721" y="10105"/>
                    <a:pt x="5007" y="10232"/>
                  </a:cubicBezTo>
                  <a:cubicBezTo>
                    <a:pt x="5293" y="10232"/>
                    <a:pt x="5436" y="10358"/>
                    <a:pt x="5579" y="10611"/>
                  </a:cubicBezTo>
                  <a:cubicBezTo>
                    <a:pt x="5579" y="10737"/>
                    <a:pt x="5865" y="10484"/>
                    <a:pt x="6008" y="10611"/>
                  </a:cubicBezTo>
                  <a:cubicBezTo>
                    <a:pt x="6151" y="10611"/>
                    <a:pt x="6294" y="10611"/>
                    <a:pt x="6294" y="10863"/>
                  </a:cubicBezTo>
                  <a:cubicBezTo>
                    <a:pt x="6437" y="10989"/>
                    <a:pt x="6294" y="11242"/>
                    <a:pt x="6151" y="11368"/>
                  </a:cubicBezTo>
                  <a:cubicBezTo>
                    <a:pt x="6151" y="11495"/>
                    <a:pt x="6151" y="11495"/>
                    <a:pt x="6151" y="11495"/>
                  </a:cubicBezTo>
                  <a:cubicBezTo>
                    <a:pt x="6294" y="11747"/>
                    <a:pt x="6580" y="11368"/>
                    <a:pt x="6866" y="11116"/>
                  </a:cubicBezTo>
                  <a:cubicBezTo>
                    <a:pt x="7009" y="10863"/>
                    <a:pt x="7152" y="10863"/>
                    <a:pt x="7295" y="10863"/>
                  </a:cubicBezTo>
                  <a:cubicBezTo>
                    <a:pt x="7438" y="10863"/>
                    <a:pt x="7581" y="10989"/>
                    <a:pt x="7725" y="11116"/>
                  </a:cubicBezTo>
                  <a:cubicBezTo>
                    <a:pt x="7868" y="11242"/>
                    <a:pt x="7868" y="11368"/>
                    <a:pt x="7725" y="11368"/>
                  </a:cubicBezTo>
                  <a:cubicBezTo>
                    <a:pt x="7438" y="11368"/>
                    <a:pt x="7295" y="11368"/>
                    <a:pt x="7009" y="11116"/>
                  </a:cubicBezTo>
                  <a:cubicBezTo>
                    <a:pt x="6866" y="11116"/>
                    <a:pt x="6866" y="11368"/>
                    <a:pt x="6723" y="11495"/>
                  </a:cubicBezTo>
                  <a:cubicBezTo>
                    <a:pt x="6723" y="11874"/>
                    <a:pt x="6151" y="11874"/>
                    <a:pt x="6008" y="12379"/>
                  </a:cubicBezTo>
                  <a:cubicBezTo>
                    <a:pt x="6008" y="12379"/>
                    <a:pt x="6008" y="12379"/>
                    <a:pt x="5865" y="12505"/>
                  </a:cubicBezTo>
                  <a:cubicBezTo>
                    <a:pt x="5865" y="12632"/>
                    <a:pt x="5722" y="12632"/>
                    <a:pt x="5865" y="12505"/>
                  </a:cubicBezTo>
                  <a:cubicBezTo>
                    <a:pt x="5865" y="12253"/>
                    <a:pt x="5865" y="12379"/>
                    <a:pt x="5865" y="12253"/>
                  </a:cubicBezTo>
                  <a:cubicBezTo>
                    <a:pt x="5865" y="12253"/>
                    <a:pt x="5865" y="12126"/>
                    <a:pt x="5865" y="12126"/>
                  </a:cubicBezTo>
                  <a:close/>
                  <a:moveTo>
                    <a:pt x="5579" y="14021"/>
                  </a:moveTo>
                  <a:cubicBezTo>
                    <a:pt x="5436" y="14021"/>
                    <a:pt x="5150" y="13895"/>
                    <a:pt x="5007" y="13768"/>
                  </a:cubicBezTo>
                  <a:cubicBezTo>
                    <a:pt x="5007" y="13642"/>
                    <a:pt x="4864" y="13516"/>
                    <a:pt x="4864" y="13389"/>
                  </a:cubicBezTo>
                  <a:cubicBezTo>
                    <a:pt x="4148" y="13263"/>
                    <a:pt x="3862" y="12884"/>
                    <a:pt x="3862" y="12758"/>
                  </a:cubicBezTo>
                  <a:cubicBezTo>
                    <a:pt x="3862" y="12758"/>
                    <a:pt x="4005" y="12758"/>
                    <a:pt x="4148" y="12884"/>
                  </a:cubicBezTo>
                  <a:cubicBezTo>
                    <a:pt x="4291" y="13137"/>
                    <a:pt x="4864" y="13137"/>
                    <a:pt x="4864" y="13137"/>
                  </a:cubicBezTo>
                  <a:cubicBezTo>
                    <a:pt x="4721" y="13011"/>
                    <a:pt x="4721" y="12758"/>
                    <a:pt x="4864" y="12632"/>
                  </a:cubicBezTo>
                  <a:cubicBezTo>
                    <a:pt x="4864" y="12505"/>
                    <a:pt x="4864" y="12505"/>
                    <a:pt x="4721" y="12505"/>
                  </a:cubicBezTo>
                  <a:cubicBezTo>
                    <a:pt x="4434" y="12253"/>
                    <a:pt x="4148" y="12379"/>
                    <a:pt x="4005" y="12253"/>
                  </a:cubicBezTo>
                  <a:cubicBezTo>
                    <a:pt x="3862" y="12126"/>
                    <a:pt x="4005" y="11874"/>
                    <a:pt x="4291" y="12000"/>
                  </a:cubicBezTo>
                  <a:cubicBezTo>
                    <a:pt x="4291" y="12000"/>
                    <a:pt x="4434" y="12126"/>
                    <a:pt x="4577" y="12126"/>
                  </a:cubicBezTo>
                  <a:cubicBezTo>
                    <a:pt x="4721" y="12253"/>
                    <a:pt x="4721" y="12126"/>
                    <a:pt x="4721" y="12000"/>
                  </a:cubicBezTo>
                  <a:cubicBezTo>
                    <a:pt x="4721" y="11747"/>
                    <a:pt x="4864" y="11242"/>
                    <a:pt x="4864" y="11116"/>
                  </a:cubicBezTo>
                  <a:cubicBezTo>
                    <a:pt x="4864" y="10989"/>
                    <a:pt x="4864" y="10989"/>
                    <a:pt x="5007" y="10989"/>
                  </a:cubicBezTo>
                  <a:cubicBezTo>
                    <a:pt x="5150" y="10989"/>
                    <a:pt x="5293" y="11116"/>
                    <a:pt x="5436" y="11242"/>
                  </a:cubicBezTo>
                  <a:cubicBezTo>
                    <a:pt x="5436" y="11242"/>
                    <a:pt x="5436" y="11368"/>
                    <a:pt x="5436" y="11368"/>
                  </a:cubicBezTo>
                  <a:cubicBezTo>
                    <a:pt x="5150" y="11747"/>
                    <a:pt x="5007" y="11874"/>
                    <a:pt x="5150" y="12126"/>
                  </a:cubicBezTo>
                  <a:cubicBezTo>
                    <a:pt x="5150" y="12126"/>
                    <a:pt x="5150" y="12379"/>
                    <a:pt x="5150" y="12505"/>
                  </a:cubicBezTo>
                  <a:cubicBezTo>
                    <a:pt x="5293" y="12505"/>
                    <a:pt x="5436" y="12505"/>
                    <a:pt x="5579" y="12379"/>
                  </a:cubicBezTo>
                  <a:cubicBezTo>
                    <a:pt x="5579" y="12253"/>
                    <a:pt x="5722" y="12379"/>
                    <a:pt x="5579" y="12505"/>
                  </a:cubicBezTo>
                  <a:cubicBezTo>
                    <a:pt x="5579" y="12632"/>
                    <a:pt x="5293" y="12758"/>
                    <a:pt x="5293" y="12758"/>
                  </a:cubicBezTo>
                  <a:cubicBezTo>
                    <a:pt x="5150" y="13011"/>
                    <a:pt x="5293" y="13768"/>
                    <a:pt x="5436" y="13516"/>
                  </a:cubicBezTo>
                  <a:cubicBezTo>
                    <a:pt x="5722" y="13263"/>
                    <a:pt x="5865" y="13011"/>
                    <a:pt x="6437" y="13137"/>
                  </a:cubicBezTo>
                  <a:cubicBezTo>
                    <a:pt x="6437" y="13137"/>
                    <a:pt x="6437" y="13137"/>
                    <a:pt x="6437" y="13137"/>
                  </a:cubicBezTo>
                  <a:cubicBezTo>
                    <a:pt x="6151" y="13137"/>
                    <a:pt x="5579" y="13389"/>
                    <a:pt x="5722" y="13642"/>
                  </a:cubicBezTo>
                  <a:cubicBezTo>
                    <a:pt x="5722" y="13768"/>
                    <a:pt x="5865" y="13768"/>
                    <a:pt x="5865" y="13895"/>
                  </a:cubicBezTo>
                  <a:cubicBezTo>
                    <a:pt x="5722" y="14021"/>
                    <a:pt x="5722" y="14147"/>
                    <a:pt x="5579" y="14021"/>
                  </a:cubicBezTo>
                  <a:close/>
                  <a:moveTo>
                    <a:pt x="7868" y="15411"/>
                  </a:moveTo>
                  <a:cubicBezTo>
                    <a:pt x="7725" y="15284"/>
                    <a:pt x="7725" y="15284"/>
                    <a:pt x="7868" y="15158"/>
                  </a:cubicBezTo>
                  <a:cubicBezTo>
                    <a:pt x="7868" y="15032"/>
                    <a:pt x="8154" y="15158"/>
                    <a:pt x="8297" y="15158"/>
                  </a:cubicBezTo>
                  <a:cubicBezTo>
                    <a:pt x="8726" y="15158"/>
                    <a:pt x="8583" y="14779"/>
                    <a:pt x="8726" y="14779"/>
                  </a:cubicBezTo>
                  <a:cubicBezTo>
                    <a:pt x="9012" y="14400"/>
                    <a:pt x="8726" y="15789"/>
                    <a:pt x="7868" y="15411"/>
                  </a:cubicBezTo>
                  <a:close/>
                  <a:moveTo>
                    <a:pt x="8297" y="14526"/>
                  </a:moveTo>
                  <a:cubicBezTo>
                    <a:pt x="8440" y="14274"/>
                    <a:pt x="8726" y="13895"/>
                    <a:pt x="8440" y="13642"/>
                  </a:cubicBezTo>
                  <a:cubicBezTo>
                    <a:pt x="8297" y="13642"/>
                    <a:pt x="8297" y="13389"/>
                    <a:pt x="8440" y="13389"/>
                  </a:cubicBezTo>
                  <a:cubicBezTo>
                    <a:pt x="8726" y="13389"/>
                    <a:pt x="9155" y="13516"/>
                    <a:pt x="9155" y="13768"/>
                  </a:cubicBezTo>
                  <a:cubicBezTo>
                    <a:pt x="9155" y="14274"/>
                    <a:pt x="8583" y="14400"/>
                    <a:pt x="8583" y="14526"/>
                  </a:cubicBezTo>
                  <a:cubicBezTo>
                    <a:pt x="8583" y="14653"/>
                    <a:pt x="8440" y="14653"/>
                    <a:pt x="8297" y="14653"/>
                  </a:cubicBezTo>
                  <a:cubicBezTo>
                    <a:pt x="8154" y="14526"/>
                    <a:pt x="8154" y="14526"/>
                    <a:pt x="8297" y="14526"/>
                  </a:cubicBezTo>
                  <a:close/>
                  <a:moveTo>
                    <a:pt x="7438" y="14021"/>
                  </a:moveTo>
                  <a:cubicBezTo>
                    <a:pt x="7725" y="13389"/>
                    <a:pt x="6866" y="12758"/>
                    <a:pt x="6723" y="12758"/>
                  </a:cubicBezTo>
                  <a:cubicBezTo>
                    <a:pt x="6580" y="12758"/>
                    <a:pt x="6723" y="12632"/>
                    <a:pt x="6723" y="12632"/>
                  </a:cubicBezTo>
                  <a:cubicBezTo>
                    <a:pt x="7581" y="13011"/>
                    <a:pt x="7295" y="12758"/>
                    <a:pt x="7295" y="12253"/>
                  </a:cubicBezTo>
                  <a:cubicBezTo>
                    <a:pt x="7295" y="12000"/>
                    <a:pt x="7295" y="11621"/>
                    <a:pt x="7438" y="11621"/>
                  </a:cubicBezTo>
                  <a:cubicBezTo>
                    <a:pt x="7438" y="11621"/>
                    <a:pt x="7295" y="12253"/>
                    <a:pt x="7581" y="12379"/>
                  </a:cubicBezTo>
                  <a:cubicBezTo>
                    <a:pt x="7581" y="12505"/>
                    <a:pt x="7725" y="12126"/>
                    <a:pt x="7725" y="12126"/>
                  </a:cubicBezTo>
                  <a:cubicBezTo>
                    <a:pt x="7868" y="12000"/>
                    <a:pt x="7868" y="12126"/>
                    <a:pt x="7868" y="12253"/>
                  </a:cubicBezTo>
                  <a:cubicBezTo>
                    <a:pt x="7725" y="12758"/>
                    <a:pt x="8011" y="13768"/>
                    <a:pt x="7725" y="14274"/>
                  </a:cubicBezTo>
                  <a:cubicBezTo>
                    <a:pt x="7581" y="14400"/>
                    <a:pt x="7295" y="14400"/>
                    <a:pt x="7438" y="14021"/>
                  </a:cubicBezTo>
                  <a:close/>
                  <a:moveTo>
                    <a:pt x="8011" y="13516"/>
                  </a:moveTo>
                  <a:cubicBezTo>
                    <a:pt x="7868" y="13516"/>
                    <a:pt x="7868" y="13389"/>
                    <a:pt x="7868" y="13389"/>
                  </a:cubicBezTo>
                  <a:cubicBezTo>
                    <a:pt x="8011" y="13263"/>
                    <a:pt x="8297" y="13137"/>
                    <a:pt x="8297" y="13137"/>
                  </a:cubicBezTo>
                  <a:cubicBezTo>
                    <a:pt x="8440" y="13011"/>
                    <a:pt x="8297" y="13011"/>
                    <a:pt x="8297" y="12884"/>
                  </a:cubicBezTo>
                  <a:cubicBezTo>
                    <a:pt x="8297" y="12884"/>
                    <a:pt x="8154" y="12884"/>
                    <a:pt x="8154" y="12758"/>
                  </a:cubicBezTo>
                  <a:cubicBezTo>
                    <a:pt x="8154" y="12632"/>
                    <a:pt x="8440" y="12632"/>
                    <a:pt x="8440" y="12505"/>
                  </a:cubicBezTo>
                  <a:cubicBezTo>
                    <a:pt x="8440" y="12126"/>
                    <a:pt x="8297" y="12253"/>
                    <a:pt x="8297" y="12000"/>
                  </a:cubicBezTo>
                  <a:cubicBezTo>
                    <a:pt x="8297" y="11747"/>
                    <a:pt x="8011" y="11621"/>
                    <a:pt x="8011" y="11621"/>
                  </a:cubicBezTo>
                  <a:cubicBezTo>
                    <a:pt x="7868" y="11495"/>
                    <a:pt x="8011" y="11368"/>
                    <a:pt x="8154" y="11495"/>
                  </a:cubicBezTo>
                  <a:cubicBezTo>
                    <a:pt x="8869" y="11621"/>
                    <a:pt x="9012" y="12126"/>
                    <a:pt x="8583" y="12505"/>
                  </a:cubicBezTo>
                  <a:cubicBezTo>
                    <a:pt x="8869" y="12884"/>
                    <a:pt x="8440" y="13389"/>
                    <a:pt x="8011" y="13516"/>
                  </a:cubicBezTo>
                  <a:close/>
                  <a:moveTo>
                    <a:pt x="10872" y="1011"/>
                  </a:moveTo>
                  <a:cubicBezTo>
                    <a:pt x="10872" y="6821"/>
                    <a:pt x="10872" y="6821"/>
                    <a:pt x="10872" y="6821"/>
                  </a:cubicBezTo>
                  <a:cubicBezTo>
                    <a:pt x="10872" y="6821"/>
                    <a:pt x="10872" y="6821"/>
                    <a:pt x="10872" y="6821"/>
                  </a:cubicBezTo>
                  <a:cubicBezTo>
                    <a:pt x="572" y="6821"/>
                    <a:pt x="572" y="6821"/>
                    <a:pt x="572" y="6821"/>
                  </a:cubicBezTo>
                  <a:cubicBezTo>
                    <a:pt x="572" y="3032"/>
                    <a:pt x="572" y="3032"/>
                    <a:pt x="572" y="3032"/>
                  </a:cubicBezTo>
                  <a:cubicBezTo>
                    <a:pt x="1574" y="2526"/>
                    <a:pt x="3147" y="1516"/>
                    <a:pt x="3719" y="505"/>
                  </a:cubicBezTo>
                  <a:cubicBezTo>
                    <a:pt x="10872" y="505"/>
                    <a:pt x="10872" y="505"/>
                    <a:pt x="10872" y="505"/>
                  </a:cubicBezTo>
                  <a:cubicBezTo>
                    <a:pt x="17881" y="505"/>
                    <a:pt x="17881" y="505"/>
                    <a:pt x="17881" y="505"/>
                  </a:cubicBezTo>
                  <a:cubicBezTo>
                    <a:pt x="18596" y="1516"/>
                    <a:pt x="20026" y="2653"/>
                    <a:pt x="21028" y="3032"/>
                  </a:cubicBezTo>
                  <a:cubicBezTo>
                    <a:pt x="21028" y="4926"/>
                    <a:pt x="21028" y="4926"/>
                    <a:pt x="21028" y="4926"/>
                  </a:cubicBezTo>
                  <a:cubicBezTo>
                    <a:pt x="18739" y="4926"/>
                    <a:pt x="18739" y="4926"/>
                    <a:pt x="18739" y="4926"/>
                  </a:cubicBezTo>
                  <a:cubicBezTo>
                    <a:pt x="18739" y="5811"/>
                    <a:pt x="18739" y="5811"/>
                    <a:pt x="18739" y="5811"/>
                  </a:cubicBezTo>
                  <a:cubicBezTo>
                    <a:pt x="21028" y="5811"/>
                    <a:pt x="21028" y="5811"/>
                    <a:pt x="21028" y="5811"/>
                  </a:cubicBezTo>
                  <a:cubicBezTo>
                    <a:pt x="21028" y="6821"/>
                    <a:pt x="21028" y="6821"/>
                    <a:pt x="21028" y="6821"/>
                  </a:cubicBezTo>
                  <a:cubicBezTo>
                    <a:pt x="12302" y="6821"/>
                    <a:pt x="12302" y="6821"/>
                    <a:pt x="12302" y="6821"/>
                  </a:cubicBezTo>
                  <a:cubicBezTo>
                    <a:pt x="12302" y="5811"/>
                    <a:pt x="12302" y="5811"/>
                    <a:pt x="12302" y="5811"/>
                  </a:cubicBezTo>
                  <a:cubicBezTo>
                    <a:pt x="14591" y="5811"/>
                    <a:pt x="14591" y="5811"/>
                    <a:pt x="14591" y="5811"/>
                  </a:cubicBezTo>
                  <a:cubicBezTo>
                    <a:pt x="14591" y="4926"/>
                    <a:pt x="14591" y="4926"/>
                    <a:pt x="14591" y="4926"/>
                  </a:cubicBezTo>
                  <a:cubicBezTo>
                    <a:pt x="12302" y="4926"/>
                    <a:pt x="12302" y="4926"/>
                    <a:pt x="12302" y="4926"/>
                  </a:cubicBezTo>
                  <a:cubicBezTo>
                    <a:pt x="12302" y="4168"/>
                    <a:pt x="12302" y="4168"/>
                    <a:pt x="12302" y="4168"/>
                  </a:cubicBezTo>
                  <a:cubicBezTo>
                    <a:pt x="20456" y="4168"/>
                    <a:pt x="20456" y="4168"/>
                    <a:pt x="20456" y="4168"/>
                  </a:cubicBezTo>
                  <a:cubicBezTo>
                    <a:pt x="19454" y="3789"/>
                    <a:pt x="17452" y="2526"/>
                    <a:pt x="16879" y="1011"/>
                  </a:cubicBezTo>
                  <a:cubicBezTo>
                    <a:pt x="10872" y="1011"/>
                    <a:pt x="10872" y="1011"/>
                    <a:pt x="10872" y="1011"/>
                  </a:cubicBezTo>
                  <a:close/>
                  <a:moveTo>
                    <a:pt x="7009" y="17811"/>
                  </a:moveTo>
                  <a:cubicBezTo>
                    <a:pt x="6866" y="17937"/>
                    <a:pt x="7152" y="18063"/>
                    <a:pt x="7295" y="18063"/>
                  </a:cubicBezTo>
                  <a:cubicBezTo>
                    <a:pt x="7725" y="17937"/>
                    <a:pt x="8583" y="18189"/>
                    <a:pt x="8440" y="17937"/>
                  </a:cubicBezTo>
                  <a:cubicBezTo>
                    <a:pt x="7725" y="17811"/>
                    <a:pt x="7438" y="16800"/>
                    <a:pt x="7725" y="16421"/>
                  </a:cubicBezTo>
                  <a:cubicBezTo>
                    <a:pt x="7868" y="16042"/>
                    <a:pt x="8726" y="16042"/>
                    <a:pt x="8869" y="15537"/>
                  </a:cubicBezTo>
                  <a:cubicBezTo>
                    <a:pt x="8869" y="15537"/>
                    <a:pt x="8869" y="15411"/>
                    <a:pt x="8726" y="15537"/>
                  </a:cubicBezTo>
                  <a:cubicBezTo>
                    <a:pt x="8440" y="15537"/>
                    <a:pt x="8154" y="15789"/>
                    <a:pt x="8011" y="15789"/>
                  </a:cubicBezTo>
                  <a:cubicBezTo>
                    <a:pt x="7581" y="15789"/>
                    <a:pt x="7725" y="15411"/>
                    <a:pt x="7868" y="14905"/>
                  </a:cubicBezTo>
                  <a:cubicBezTo>
                    <a:pt x="7868" y="14779"/>
                    <a:pt x="8011" y="14400"/>
                    <a:pt x="8011" y="14400"/>
                  </a:cubicBezTo>
                  <a:cubicBezTo>
                    <a:pt x="7868" y="14147"/>
                    <a:pt x="7725" y="14147"/>
                    <a:pt x="7725" y="14400"/>
                  </a:cubicBezTo>
                  <a:cubicBezTo>
                    <a:pt x="7725" y="14526"/>
                    <a:pt x="7438" y="15158"/>
                    <a:pt x="7152" y="15032"/>
                  </a:cubicBezTo>
                  <a:cubicBezTo>
                    <a:pt x="6723" y="14905"/>
                    <a:pt x="6723" y="14905"/>
                    <a:pt x="6723" y="14779"/>
                  </a:cubicBezTo>
                  <a:cubicBezTo>
                    <a:pt x="6437" y="14400"/>
                    <a:pt x="6294" y="14400"/>
                    <a:pt x="6294" y="14400"/>
                  </a:cubicBezTo>
                  <a:cubicBezTo>
                    <a:pt x="6008" y="14400"/>
                    <a:pt x="6294" y="14653"/>
                    <a:pt x="6294" y="14779"/>
                  </a:cubicBezTo>
                  <a:cubicBezTo>
                    <a:pt x="6294" y="14905"/>
                    <a:pt x="6008" y="15032"/>
                    <a:pt x="5865" y="14905"/>
                  </a:cubicBezTo>
                  <a:cubicBezTo>
                    <a:pt x="5722" y="14779"/>
                    <a:pt x="5579" y="14653"/>
                    <a:pt x="5579" y="14274"/>
                  </a:cubicBezTo>
                  <a:cubicBezTo>
                    <a:pt x="5293" y="14021"/>
                    <a:pt x="5293" y="14021"/>
                    <a:pt x="5007" y="14147"/>
                  </a:cubicBezTo>
                  <a:cubicBezTo>
                    <a:pt x="4721" y="13768"/>
                    <a:pt x="4148" y="14400"/>
                    <a:pt x="4291" y="14400"/>
                  </a:cubicBezTo>
                  <a:cubicBezTo>
                    <a:pt x="4148" y="14400"/>
                    <a:pt x="3862" y="14147"/>
                    <a:pt x="3862" y="14274"/>
                  </a:cubicBezTo>
                  <a:cubicBezTo>
                    <a:pt x="3719" y="14274"/>
                    <a:pt x="3576" y="14274"/>
                    <a:pt x="3433" y="14021"/>
                  </a:cubicBezTo>
                  <a:cubicBezTo>
                    <a:pt x="3433" y="14021"/>
                    <a:pt x="3433" y="14021"/>
                    <a:pt x="3433" y="14021"/>
                  </a:cubicBezTo>
                  <a:cubicBezTo>
                    <a:pt x="3290" y="14147"/>
                    <a:pt x="3433" y="14274"/>
                    <a:pt x="3433" y="14274"/>
                  </a:cubicBezTo>
                  <a:cubicBezTo>
                    <a:pt x="3004" y="14400"/>
                    <a:pt x="2575" y="14526"/>
                    <a:pt x="2861" y="15032"/>
                  </a:cubicBezTo>
                  <a:cubicBezTo>
                    <a:pt x="3433" y="15284"/>
                    <a:pt x="3433" y="14779"/>
                    <a:pt x="3433" y="14653"/>
                  </a:cubicBezTo>
                  <a:cubicBezTo>
                    <a:pt x="3862" y="14021"/>
                    <a:pt x="4005" y="14905"/>
                    <a:pt x="4434" y="14653"/>
                  </a:cubicBezTo>
                  <a:cubicBezTo>
                    <a:pt x="4434" y="14653"/>
                    <a:pt x="4434" y="14653"/>
                    <a:pt x="4434" y="14526"/>
                  </a:cubicBezTo>
                  <a:cubicBezTo>
                    <a:pt x="4291" y="14400"/>
                    <a:pt x="4721" y="14147"/>
                    <a:pt x="4864" y="14274"/>
                  </a:cubicBezTo>
                  <a:cubicBezTo>
                    <a:pt x="5150" y="14400"/>
                    <a:pt x="5150" y="14905"/>
                    <a:pt x="5150" y="15158"/>
                  </a:cubicBezTo>
                  <a:cubicBezTo>
                    <a:pt x="5150" y="15284"/>
                    <a:pt x="4577" y="15158"/>
                    <a:pt x="4434" y="14905"/>
                  </a:cubicBezTo>
                  <a:cubicBezTo>
                    <a:pt x="4291" y="14779"/>
                    <a:pt x="4434" y="14905"/>
                    <a:pt x="4434" y="15158"/>
                  </a:cubicBezTo>
                  <a:cubicBezTo>
                    <a:pt x="4577" y="15158"/>
                    <a:pt x="4434" y="15158"/>
                    <a:pt x="3862" y="15032"/>
                  </a:cubicBezTo>
                  <a:cubicBezTo>
                    <a:pt x="3719" y="15032"/>
                    <a:pt x="3719" y="15158"/>
                    <a:pt x="3719" y="15158"/>
                  </a:cubicBezTo>
                  <a:cubicBezTo>
                    <a:pt x="4005" y="15411"/>
                    <a:pt x="4721" y="15284"/>
                    <a:pt x="4721" y="15284"/>
                  </a:cubicBezTo>
                  <a:cubicBezTo>
                    <a:pt x="4864" y="15284"/>
                    <a:pt x="4864" y="15411"/>
                    <a:pt x="5150" y="15537"/>
                  </a:cubicBezTo>
                  <a:cubicBezTo>
                    <a:pt x="5150" y="15663"/>
                    <a:pt x="5150" y="15663"/>
                    <a:pt x="5150" y="15789"/>
                  </a:cubicBezTo>
                  <a:cubicBezTo>
                    <a:pt x="5007" y="15916"/>
                    <a:pt x="4864" y="15916"/>
                    <a:pt x="4864" y="15789"/>
                  </a:cubicBezTo>
                  <a:cubicBezTo>
                    <a:pt x="4721" y="15663"/>
                    <a:pt x="4721" y="15663"/>
                    <a:pt x="4434" y="15663"/>
                  </a:cubicBezTo>
                  <a:cubicBezTo>
                    <a:pt x="4291" y="15663"/>
                    <a:pt x="4005" y="15663"/>
                    <a:pt x="3862" y="15789"/>
                  </a:cubicBezTo>
                  <a:cubicBezTo>
                    <a:pt x="3576" y="15916"/>
                    <a:pt x="3719" y="16295"/>
                    <a:pt x="3862" y="16168"/>
                  </a:cubicBezTo>
                  <a:cubicBezTo>
                    <a:pt x="4148" y="15916"/>
                    <a:pt x="4291" y="16168"/>
                    <a:pt x="4864" y="16168"/>
                  </a:cubicBezTo>
                  <a:cubicBezTo>
                    <a:pt x="5007" y="16168"/>
                    <a:pt x="5150" y="16674"/>
                    <a:pt x="5007" y="17305"/>
                  </a:cubicBezTo>
                  <a:cubicBezTo>
                    <a:pt x="5007" y="17432"/>
                    <a:pt x="5007" y="17432"/>
                    <a:pt x="5007" y="17432"/>
                  </a:cubicBezTo>
                  <a:cubicBezTo>
                    <a:pt x="4864" y="17432"/>
                    <a:pt x="4721" y="17558"/>
                    <a:pt x="4577" y="17558"/>
                  </a:cubicBezTo>
                  <a:cubicBezTo>
                    <a:pt x="4291" y="17684"/>
                    <a:pt x="4148" y="17937"/>
                    <a:pt x="3862" y="17811"/>
                  </a:cubicBezTo>
                  <a:cubicBezTo>
                    <a:pt x="2432" y="16547"/>
                    <a:pt x="1144" y="14779"/>
                    <a:pt x="715" y="13011"/>
                  </a:cubicBezTo>
                  <a:cubicBezTo>
                    <a:pt x="572" y="12632"/>
                    <a:pt x="572" y="12253"/>
                    <a:pt x="572" y="11747"/>
                  </a:cubicBezTo>
                  <a:cubicBezTo>
                    <a:pt x="572" y="9600"/>
                    <a:pt x="572" y="9600"/>
                    <a:pt x="572" y="9600"/>
                  </a:cubicBezTo>
                  <a:cubicBezTo>
                    <a:pt x="9441" y="9600"/>
                    <a:pt x="9441" y="9600"/>
                    <a:pt x="9441" y="9600"/>
                  </a:cubicBezTo>
                  <a:cubicBezTo>
                    <a:pt x="9441" y="20716"/>
                    <a:pt x="9441" y="20716"/>
                    <a:pt x="9441" y="20716"/>
                  </a:cubicBezTo>
                  <a:cubicBezTo>
                    <a:pt x="7868" y="20463"/>
                    <a:pt x="6008" y="19579"/>
                    <a:pt x="4434" y="18189"/>
                  </a:cubicBezTo>
                  <a:cubicBezTo>
                    <a:pt x="4291" y="18189"/>
                    <a:pt x="4148" y="18063"/>
                    <a:pt x="4148" y="18063"/>
                  </a:cubicBezTo>
                  <a:cubicBezTo>
                    <a:pt x="4577" y="17684"/>
                    <a:pt x="4434" y="18063"/>
                    <a:pt x="4864" y="17937"/>
                  </a:cubicBezTo>
                  <a:cubicBezTo>
                    <a:pt x="5007" y="17937"/>
                    <a:pt x="5007" y="17937"/>
                    <a:pt x="5150" y="18063"/>
                  </a:cubicBezTo>
                  <a:cubicBezTo>
                    <a:pt x="5150" y="18063"/>
                    <a:pt x="5436" y="18189"/>
                    <a:pt x="5436" y="18063"/>
                  </a:cubicBezTo>
                  <a:cubicBezTo>
                    <a:pt x="5436" y="17937"/>
                    <a:pt x="5579" y="17937"/>
                    <a:pt x="5579" y="17937"/>
                  </a:cubicBezTo>
                  <a:cubicBezTo>
                    <a:pt x="6151" y="18189"/>
                    <a:pt x="6151" y="17684"/>
                    <a:pt x="6580" y="17811"/>
                  </a:cubicBezTo>
                  <a:cubicBezTo>
                    <a:pt x="6866" y="17811"/>
                    <a:pt x="7152" y="17811"/>
                    <a:pt x="6866" y="17684"/>
                  </a:cubicBezTo>
                  <a:cubicBezTo>
                    <a:pt x="6580" y="17558"/>
                    <a:pt x="6437" y="17432"/>
                    <a:pt x="6294" y="17432"/>
                  </a:cubicBezTo>
                  <a:cubicBezTo>
                    <a:pt x="6008" y="17432"/>
                    <a:pt x="5865" y="17558"/>
                    <a:pt x="5722" y="17179"/>
                  </a:cubicBezTo>
                  <a:cubicBezTo>
                    <a:pt x="5722" y="17053"/>
                    <a:pt x="5722" y="16674"/>
                    <a:pt x="5722" y="16547"/>
                  </a:cubicBezTo>
                  <a:cubicBezTo>
                    <a:pt x="5722" y="16168"/>
                    <a:pt x="5865" y="16295"/>
                    <a:pt x="6151" y="16295"/>
                  </a:cubicBezTo>
                  <a:cubicBezTo>
                    <a:pt x="6580" y="16295"/>
                    <a:pt x="6580" y="16295"/>
                    <a:pt x="7009" y="16168"/>
                  </a:cubicBezTo>
                  <a:cubicBezTo>
                    <a:pt x="7009" y="16168"/>
                    <a:pt x="7009" y="16168"/>
                    <a:pt x="7152" y="16168"/>
                  </a:cubicBezTo>
                  <a:cubicBezTo>
                    <a:pt x="7152" y="16421"/>
                    <a:pt x="7152" y="17558"/>
                    <a:pt x="7009" y="17811"/>
                  </a:cubicBezTo>
                  <a:close/>
                  <a:moveTo>
                    <a:pt x="6580" y="16042"/>
                  </a:moveTo>
                  <a:cubicBezTo>
                    <a:pt x="6151" y="16042"/>
                    <a:pt x="6294" y="15663"/>
                    <a:pt x="6294" y="15663"/>
                  </a:cubicBezTo>
                  <a:cubicBezTo>
                    <a:pt x="6151" y="15537"/>
                    <a:pt x="6008" y="15789"/>
                    <a:pt x="5865" y="15663"/>
                  </a:cubicBezTo>
                  <a:cubicBezTo>
                    <a:pt x="5579" y="15663"/>
                    <a:pt x="5722" y="15537"/>
                    <a:pt x="5722" y="15411"/>
                  </a:cubicBezTo>
                  <a:cubicBezTo>
                    <a:pt x="5579" y="15158"/>
                    <a:pt x="5579" y="15158"/>
                    <a:pt x="5865" y="15284"/>
                  </a:cubicBezTo>
                  <a:cubicBezTo>
                    <a:pt x="6008" y="15284"/>
                    <a:pt x="6151" y="15158"/>
                    <a:pt x="6294" y="15032"/>
                  </a:cubicBezTo>
                  <a:cubicBezTo>
                    <a:pt x="6437" y="14905"/>
                    <a:pt x="6723" y="15032"/>
                    <a:pt x="6866" y="15284"/>
                  </a:cubicBezTo>
                  <a:cubicBezTo>
                    <a:pt x="7009" y="15537"/>
                    <a:pt x="6866" y="15537"/>
                    <a:pt x="6723" y="15537"/>
                  </a:cubicBezTo>
                  <a:cubicBezTo>
                    <a:pt x="6723" y="15537"/>
                    <a:pt x="6723" y="15663"/>
                    <a:pt x="6866" y="15663"/>
                  </a:cubicBezTo>
                  <a:cubicBezTo>
                    <a:pt x="6866" y="15663"/>
                    <a:pt x="7009" y="15663"/>
                    <a:pt x="7152" y="15789"/>
                  </a:cubicBezTo>
                  <a:cubicBezTo>
                    <a:pt x="7152" y="15916"/>
                    <a:pt x="7009" y="15916"/>
                    <a:pt x="7009" y="15916"/>
                  </a:cubicBezTo>
                  <a:cubicBezTo>
                    <a:pt x="6866" y="16042"/>
                    <a:pt x="6723" y="16042"/>
                    <a:pt x="6580" y="16042"/>
                  </a:cubicBezTo>
                  <a:close/>
                  <a:moveTo>
                    <a:pt x="16879" y="18063"/>
                  </a:moveTo>
                  <a:cubicBezTo>
                    <a:pt x="16736" y="18063"/>
                    <a:pt x="16736" y="18063"/>
                    <a:pt x="16736" y="18063"/>
                  </a:cubicBezTo>
                  <a:cubicBezTo>
                    <a:pt x="16164" y="13768"/>
                    <a:pt x="16164" y="13768"/>
                    <a:pt x="16164" y="13768"/>
                  </a:cubicBezTo>
                  <a:cubicBezTo>
                    <a:pt x="14448" y="17432"/>
                    <a:pt x="14448" y="17432"/>
                    <a:pt x="14448" y="17432"/>
                  </a:cubicBezTo>
                  <a:cubicBezTo>
                    <a:pt x="14305" y="17432"/>
                    <a:pt x="14305" y="17432"/>
                    <a:pt x="14305" y="17432"/>
                  </a:cubicBezTo>
                  <a:cubicBezTo>
                    <a:pt x="15878" y="13263"/>
                    <a:pt x="15878" y="13263"/>
                    <a:pt x="15878" y="13263"/>
                  </a:cubicBezTo>
                  <a:cubicBezTo>
                    <a:pt x="15449" y="13263"/>
                    <a:pt x="15449" y="13263"/>
                    <a:pt x="15449" y="13263"/>
                  </a:cubicBezTo>
                  <a:cubicBezTo>
                    <a:pt x="15449" y="12379"/>
                    <a:pt x="15449" y="12379"/>
                    <a:pt x="15449" y="12379"/>
                  </a:cubicBezTo>
                  <a:cubicBezTo>
                    <a:pt x="14305" y="12379"/>
                    <a:pt x="14305" y="12379"/>
                    <a:pt x="14305" y="12379"/>
                  </a:cubicBezTo>
                  <a:cubicBezTo>
                    <a:pt x="14019" y="12126"/>
                    <a:pt x="14019" y="12126"/>
                    <a:pt x="14019" y="12126"/>
                  </a:cubicBezTo>
                  <a:cubicBezTo>
                    <a:pt x="14019" y="11242"/>
                    <a:pt x="14019" y="11242"/>
                    <a:pt x="14019" y="11242"/>
                  </a:cubicBezTo>
                  <a:cubicBezTo>
                    <a:pt x="13160" y="11242"/>
                    <a:pt x="13160" y="11242"/>
                    <a:pt x="13160" y="11242"/>
                  </a:cubicBezTo>
                  <a:cubicBezTo>
                    <a:pt x="13160" y="10737"/>
                    <a:pt x="13160" y="10737"/>
                    <a:pt x="13160" y="10737"/>
                  </a:cubicBezTo>
                  <a:cubicBezTo>
                    <a:pt x="19740" y="10737"/>
                    <a:pt x="19740" y="10737"/>
                    <a:pt x="19740" y="10737"/>
                  </a:cubicBezTo>
                  <a:cubicBezTo>
                    <a:pt x="19740" y="11242"/>
                    <a:pt x="19740" y="11242"/>
                    <a:pt x="19740" y="11242"/>
                  </a:cubicBezTo>
                  <a:cubicBezTo>
                    <a:pt x="18882" y="11242"/>
                    <a:pt x="18882" y="11242"/>
                    <a:pt x="18882" y="11242"/>
                  </a:cubicBezTo>
                  <a:cubicBezTo>
                    <a:pt x="18882" y="12126"/>
                    <a:pt x="18882" y="12126"/>
                    <a:pt x="18882" y="12126"/>
                  </a:cubicBezTo>
                  <a:cubicBezTo>
                    <a:pt x="18596" y="12379"/>
                    <a:pt x="18596" y="12379"/>
                    <a:pt x="18596" y="12379"/>
                  </a:cubicBezTo>
                  <a:cubicBezTo>
                    <a:pt x="17452" y="12379"/>
                    <a:pt x="17452" y="12379"/>
                    <a:pt x="17452" y="12379"/>
                  </a:cubicBezTo>
                  <a:cubicBezTo>
                    <a:pt x="17452" y="13263"/>
                    <a:pt x="17452" y="13263"/>
                    <a:pt x="17452" y="13263"/>
                  </a:cubicBezTo>
                  <a:cubicBezTo>
                    <a:pt x="17023" y="13263"/>
                    <a:pt x="17023" y="13263"/>
                    <a:pt x="17023" y="13263"/>
                  </a:cubicBezTo>
                  <a:cubicBezTo>
                    <a:pt x="18024" y="16926"/>
                    <a:pt x="18024" y="16926"/>
                    <a:pt x="18024" y="16926"/>
                  </a:cubicBezTo>
                  <a:cubicBezTo>
                    <a:pt x="17881" y="16926"/>
                    <a:pt x="17881" y="16926"/>
                    <a:pt x="17881" y="16926"/>
                  </a:cubicBezTo>
                  <a:cubicBezTo>
                    <a:pt x="16736" y="13768"/>
                    <a:pt x="16736" y="13768"/>
                    <a:pt x="16736" y="13768"/>
                  </a:cubicBezTo>
                  <a:cubicBezTo>
                    <a:pt x="16879" y="18063"/>
                    <a:pt x="16879" y="18063"/>
                    <a:pt x="16879" y="18063"/>
                  </a:cubicBezTo>
                  <a:close/>
                  <a:moveTo>
                    <a:pt x="12302" y="20716"/>
                  </a:moveTo>
                  <a:cubicBezTo>
                    <a:pt x="12302" y="9600"/>
                    <a:pt x="12302" y="9600"/>
                    <a:pt x="12302" y="9600"/>
                  </a:cubicBezTo>
                  <a:cubicBezTo>
                    <a:pt x="21028" y="9600"/>
                    <a:pt x="21028" y="9600"/>
                    <a:pt x="21028" y="9600"/>
                  </a:cubicBezTo>
                  <a:cubicBezTo>
                    <a:pt x="21028" y="12253"/>
                    <a:pt x="21028" y="12253"/>
                    <a:pt x="21028" y="12253"/>
                  </a:cubicBezTo>
                  <a:cubicBezTo>
                    <a:pt x="21028" y="12884"/>
                    <a:pt x="21028" y="13137"/>
                    <a:pt x="20885" y="13768"/>
                  </a:cubicBezTo>
                  <a:cubicBezTo>
                    <a:pt x="19883" y="17053"/>
                    <a:pt x="16021" y="19958"/>
                    <a:pt x="12302" y="20716"/>
                  </a:cubicBezTo>
                  <a:close/>
                  <a:moveTo>
                    <a:pt x="1574" y="6695"/>
                  </a:moveTo>
                  <a:cubicBezTo>
                    <a:pt x="1430" y="6568"/>
                    <a:pt x="1287" y="6316"/>
                    <a:pt x="1287" y="6189"/>
                  </a:cubicBezTo>
                  <a:cubicBezTo>
                    <a:pt x="1287" y="6063"/>
                    <a:pt x="1287" y="5937"/>
                    <a:pt x="1287" y="5937"/>
                  </a:cubicBezTo>
                  <a:cubicBezTo>
                    <a:pt x="2432" y="5432"/>
                    <a:pt x="4434" y="4295"/>
                    <a:pt x="5579" y="3789"/>
                  </a:cubicBezTo>
                  <a:cubicBezTo>
                    <a:pt x="5579" y="3789"/>
                    <a:pt x="5722" y="3663"/>
                    <a:pt x="5722" y="3537"/>
                  </a:cubicBezTo>
                  <a:cubicBezTo>
                    <a:pt x="6008" y="3411"/>
                    <a:pt x="7438" y="2653"/>
                    <a:pt x="7438" y="2526"/>
                  </a:cubicBezTo>
                  <a:cubicBezTo>
                    <a:pt x="6580" y="1389"/>
                    <a:pt x="6580" y="1389"/>
                    <a:pt x="6580" y="1389"/>
                  </a:cubicBezTo>
                  <a:cubicBezTo>
                    <a:pt x="6580" y="1263"/>
                    <a:pt x="6580" y="1263"/>
                    <a:pt x="6580" y="1263"/>
                  </a:cubicBezTo>
                  <a:cubicBezTo>
                    <a:pt x="7438" y="884"/>
                    <a:pt x="7438" y="884"/>
                    <a:pt x="7438" y="884"/>
                  </a:cubicBezTo>
                  <a:cubicBezTo>
                    <a:pt x="7581" y="884"/>
                    <a:pt x="7581" y="884"/>
                    <a:pt x="7581" y="884"/>
                  </a:cubicBezTo>
                  <a:cubicBezTo>
                    <a:pt x="8297" y="1895"/>
                    <a:pt x="8297" y="1895"/>
                    <a:pt x="8297" y="1895"/>
                  </a:cubicBezTo>
                  <a:cubicBezTo>
                    <a:pt x="8869" y="1895"/>
                    <a:pt x="8869" y="1895"/>
                    <a:pt x="8869" y="1895"/>
                  </a:cubicBezTo>
                  <a:cubicBezTo>
                    <a:pt x="9441" y="2653"/>
                    <a:pt x="9441" y="2653"/>
                    <a:pt x="9441" y="2653"/>
                  </a:cubicBezTo>
                  <a:cubicBezTo>
                    <a:pt x="9298" y="2653"/>
                    <a:pt x="9155" y="2779"/>
                    <a:pt x="9155" y="2905"/>
                  </a:cubicBezTo>
                  <a:cubicBezTo>
                    <a:pt x="9441" y="3411"/>
                    <a:pt x="9870" y="4168"/>
                    <a:pt x="10013" y="4800"/>
                  </a:cubicBezTo>
                  <a:cubicBezTo>
                    <a:pt x="10013" y="5053"/>
                    <a:pt x="9870" y="6063"/>
                    <a:pt x="9441" y="6316"/>
                  </a:cubicBezTo>
                  <a:cubicBezTo>
                    <a:pt x="9441" y="6316"/>
                    <a:pt x="9298" y="6316"/>
                    <a:pt x="9298" y="6189"/>
                  </a:cubicBezTo>
                  <a:cubicBezTo>
                    <a:pt x="9298" y="5305"/>
                    <a:pt x="9012" y="4421"/>
                    <a:pt x="8154" y="3411"/>
                  </a:cubicBezTo>
                  <a:cubicBezTo>
                    <a:pt x="8011" y="3411"/>
                    <a:pt x="5007" y="4926"/>
                    <a:pt x="4864" y="5053"/>
                  </a:cubicBezTo>
                  <a:cubicBezTo>
                    <a:pt x="3862" y="5558"/>
                    <a:pt x="2861" y="5937"/>
                    <a:pt x="2146" y="6442"/>
                  </a:cubicBezTo>
                  <a:cubicBezTo>
                    <a:pt x="1860" y="6568"/>
                    <a:pt x="1717" y="6568"/>
                    <a:pt x="1574" y="6695"/>
                  </a:cubicBezTo>
                  <a:close/>
                  <a:moveTo>
                    <a:pt x="16307" y="7705"/>
                  </a:moveTo>
                  <a:cubicBezTo>
                    <a:pt x="16307" y="7705"/>
                    <a:pt x="16450" y="7705"/>
                    <a:pt x="16450" y="7705"/>
                  </a:cubicBezTo>
                  <a:cubicBezTo>
                    <a:pt x="16450" y="7832"/>
                    <a:pt x="16593" y="7832"/>
                    <a:pt x="16593" y="7832"/>
                  </a:cubicBezTo>
                  <a:cubicBezTo>
                    <a:pt x="16593" y="7958"/>
                    <a:pt x="16593" y="7958"/>
                    <a:pt x="16593" y="7958"/>
                  </a:cubicBezTo>
                  <a:cubicBezTo>
                    <a:pt x="16593" y="8084"/>
                    <a:pt x="16593" y="8084"/>
                    <a:pt x="16593" y="8084"/>
                  </a:cubicBezTo>
                  <a:cubicBezTo>
                    <a:pt x="16450" y="8084"/>
                    <a:pt x="16450" y="8084"/>
                    <a:pt x="16450" y="8084"/>
                  </a:cubicBezTo>
                  <a:cubicBezTo>
                    <a:pt x="16450" y="7958"/>
                    <a:pt x="16307" y="7832"/>
                    <a:pt x="16307" y="7705"/>
                  </a:cubicBezTo>
                  <a:close/>
                  <a:moveTo>
                    <a:pt x="16736" y="8463"/>
                  </a:moveTo>
                  <a:cubicBezTo>
                    <a:pt x="16879" y="8463"/>
                    <a:pt x="16879" y="8463"/>
                    <a:pt x="17023" y="8463"/>
                  </a:cubicBezTo>
                  <a:cubicBezTo>
                    <a:pt x="17023" y="8463"/>
                    <a:pt x="17023" y="8463"/>
                    <a:pt x="17166" y="8337"/>
                  </a:cubicBezTo>
                  <a:cubicBezTo>
                    <a:pt x="17166" y="8337"/>
                    <a:pt x="17166" y="8463"/>
                    <a:pt x="17166" y="8463"/>
                  </a:cubicBezTo>
                  <a:cubicBezTo>
                    <a:pt x="17166" y="8463"/>
                    <a:pt x="17309" y="8463"/>
                    <a:pt x="17166" y="8463"/>
                  </a:cubicBezTo>
                  <a:cubicBezTo>
                    <a:pt x="17166" y="8463"/>
                    <a:pt x="17166" y="8463"/>
                    <a:pt x="17166" y="8463"/>
                  </a:cubicBezTo>
                  <a:cubicBezTo>
                    <a:pt x="17166" y="8589"/>
                    <a:pt x="17166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6879" y="8589"/>
                    <a:pt x="16736" y="8589"/>
                    <a:pt x="16736" y="8463"/>
                  </a:cubicBezTo>
                  <a:close/>
                  <a:moveTo>
                    <a:pt x="17166" y="8716"/>
                  </a:move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716"/>
                    <a:pt x="17309" y="8716"/>
                  </a:cubicBezTo>
                  <a:cubicBezTo>
                    <a:pt x="17309" y="8716"/>
                    <a:pt x="17309" y="8716"/>
                    <a:pt x="17309" y="8716"/>
                  </a:cubicBez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842"/>
                    <a:pt x="17166" y="8842"/>
                  </a:cubicBezTo>
                  <a:cubicBezTo>
                    <a:pt x="17166" y="8968"/>
                    <a:pt x="17166" y="9095"/>
                    <a:pt x="17166" y="9221"/>
                  </a:cubicBezTo>
                  <a:cubicBezTo>
                    <a:pt x="17166" y="9221"/>
                    <a:pt x="17166" y="9347"/>
                    <a:pt x="17166" y="9474"/>
                  </a:cubicBezTo>
                  <a:cubicBezTo>
                    <a:pt x="17166" y="9474"/>
                    <a:pt x="17166" y="9474"/>
                    <a:pt x="17166" y="9474"/>
                  </a:cubicBezTo>
                  <a:cubicBezTo>
                    <a:pt x="17166" y="9474"/>
                    <a:pt x="17023" y="9474"/>
                    <a:pt x="17023" y="9474"/>
                  </a:cubicBezTo>
                  <a:cubicBezTo>
                    <a:pt x="17023" y="9474"/>
                    <a:pt x="17023" y="9474"/>
                    <a:pt x="16879" y="9347"/>
                  </a:cubicBezTo>
                  <a:cubicBezTo>
                    <a:pt x="16736" y="9347"/>
                    <a:pt x="16593" y="9221"/>
                    <a:pt x="16593" y="9221"/>
                  </a:cubicBezTo>
                  <a:cubicBezTo>
                    <a:pt x="16450" y="9221"/>
                    <a:pt x="16450" y="9221"/>
                    <a:pt x="16450" y="9095"/>
                  </a:cubicBezTo>
                  <a:cubicBezTo>
                    <a:pt x="16450" y="9095"/>
                    <a:pt x="16593" y="9221"/>
                    <a:pt x="16593" y="9221"/>
                  </a:cubicBezTo>
                  <a:cubicBezTo>
                    <a:pt x="16736" y="9221"/>
                    <a:pt x="16736" y="9221"/>
                    <a:pt x="16879" y="9221"/>
                  </a:cubicBezTo>
                  <a:cubicBezTo>
                    <a:pt x="16879" y="9221"/>
                    <a:pt x="17023" y="9221"/>
                    <a:pt x="17023" y="9221"/>
                  </a:cubicBezTo>
                  <a:cubicBezTo>
                    <a:pt x="17023" y="9221"/>
                    <a:pt x="17023" y="9095"/>
                    <a:pt x="17023" y="9095"/>
                  </a:cubicBezTo>
                  <a:cubicBezTo>
                    <a:pt x="17023" y="8968"/>
                    <a:pt x="17023" y="8842"/>
                    <a:pt x="17023" y="8716"/>
                  </a:cubicBezTo>
                  <a:cubicBezTo>
                    <a:pt x="17023" y="8716"/>
                    <a:pt x="17023" y="8716"/>
                    <a:pt x="17023" y="8716"/>
                  </a:cubicBezTo>
                  <a:cubicBezTo>
                    <a:pt x="17023" y="8716"/>
                    <a:pt x="17023" y="8842"/>
                    <a:pt x="16879" y="8842"/>
                  </a:cubicBezTo>
                  <a:cubicBezTo>
                    <a:pt x="16879" y="8842"/>
                    <a:pt x="16736" y="8968"/>
                    <a:pt x="16593" y="8968"/>
                  </a:cubicBezTo>
                  <a:cubicBezTo>
                    <a:pt x="16450" y="8842"/>
                    <a:pt x="16450" y="8842"/>
                    <a:pt x="16450" y="8842"/>
                  </a:cubicBezTo>
                  <a:cubicBezTo>
                    <a:pt x="16593" y="8842"/>
                    <a:pt x="16593" y="8842"/>
                    <a:pt x="16593" y="8842"/>
                  </a:cubicBezTo>
                  <a:cubicBezTo>
                    <a:pt x="16593" y="8842"/>
                    <a:pt x="16736" y="8716"/>
                    <a:pt x="16736" y="8716"/>
                  </a:cubicBezTo>
                  <a:cubicBezTo>
                    <a:pt x="16879" y="8716"/>
                    <a:pt x="16879" y="8716"/>
                    <a:pt x="17023" y="8716"/>
                  </a:cubicBezTo>
                  <a:cubicBezTo>
                    <a:pt x="17023" y="8589"/>
                    <a:pt x="17166" y="8589"/>
                    <a:pt x="17309" y="8589"/>
                  </a:cubicBezTo>
                  <a:cubicBezTo>
                    <a:pt x="17309" y="8589"/>
                    <a:pt x="17309" y="8589"/>
                    <a:pt x="17452" y="8589"/>
                  </a:cubicBezTo>
                  <a:cubicBezTo>
                    <a:pt x="17452" y="8589"/>
                    <a:pt x="17452" y="8589"/>
                    <a:pt x="17595" y="8589"/>
                  </a:cubicBezTo>
                  <a:cubicBezTo>
                    <a:pt x="17595" y="8589"/>
                    <a:pt x="17595" y="8589"/>
                    <a:pt x="17595" y="8589"/>
                  </a:cubicBezTo>
                  <a:cubicBezTo>
                    <a:pt x="17595" y="8589"/>
                    <a:pt x="17595" y="8716"/>
                    <a:pt x="17595" y="8716"/>
                  </a:cubicBezTo>
                  <a:cubicBezTo>
                    <a:pt x="17452" y="8716"/>
                    <a:pt x="17309" y="8716"/>
                    <a:pt x="17166" y="8716"/>
                  </a:cubicBezTo>
                  <a:close/>
                  <a:moveTo>
                    <a:pt x="17166" y="7074"/>
                  </a:moveTo>
                  <a:cubicBezTo>
                    <a:pt x="17309" y="7074"/>
                    <a:pt x="17452" y="7074"/>
                    <a:pt x="17452" y="7200"/>
                  </a:cubicBezTo>
                  <a:cubicBezTo>
                    <a:pt x="17452" y="7200"/>
                    <a:pt x="17452" y="7326"/>
                    <a:pt x="17309" y="7326"/>
                  </a:cubicBezTo>
                  <a:cubicBezTo>
                    <a:pt x="17309" y="7326"/>
                    <a:pt x="17166" y="7326"/>
                    <a:pt x="17166" y="7453"/>
                  </a:cubicBezTo>
                  <a:cubicBezTo>
                    <a:pt x="17166" y="7453"/>
                    <a:pt x="17023" y="7453"/>
                    <a:pt x="17023" y="7453"/>
                  </a:cubicBezTo>
                  <a:cubicBezTo>
                    <a:pt x="17023" y="7453"/>
                    <a:pt x="17023" y="7453"/>
                    <a:pt x="17023" y="7453"/>
                  </a:cubicBezTo>
                  <a:cubicBezTo>
                    <a:pt x="17166" y="7453"/>
                    <a:pt x="17166" y="7453"/>
                    <a:pt x="17166" y="7453"/>
                  </a:cubicBezTo>
                  <a:cubicBezTo>
                    <a:pt x="17452" y="7326"/>
                    <a:pt x="17452" y="7326"/>
                    <a:pt x="17738" y="7326"/>
                  </a:cubicBezTo>
                  <a:cubicBezTo>
                    <a:pt x="17738" y="7326"/>
                    <a:pt x="17881" y="7200"/>
                    <a:pt x="17881" y="7326"/>
                  </a:cubicBezTo>
                  <a:cubicBezTo>
                    <a:pt x="18024" y="7326"/>
                    <a:pt x="18024" y="7326"/>
                    <a:pt x="18024" y="7326"/>
                  </a:cubicBezTo>
                  <a:cubicBezTo>
                    <a:pt x="18024" y="7453"/>
                    <a:pt x="17881" y="7453"/>
                    <a:pt x="17738" y="7579"/>
                  </a:cubicBezTo>
                  <a:cubicBezTo>
                    <a:pt x="17738" y="7579"/>
                    <a:pt x="17595" y="7705"/>
                    <a:pt x="17452" y="7832"/>
                  </a:cubicBezTo>
                  <a:cubicBezTo>
                    <a:pt x="17452" y="7832"/>
                    <a:pt x="17452" y="7832"/>
                    <a:pt x="17452" y="7958"/>
                  </a:cubicBezTo>
                  <a:cubicBezTo>
                    <a:pt x="17452" y="7958"/>
                    <a:pt x="17452" y="7958"/>
                    <a:pt x="17452" y="8084"/>
                  </a:cubicBezTo>
                  <a:cubicBezTo>
                    <a:pt x="17452" y="8084"/>
                    <a:pt x="17452" y="8084"/>
                    <a:pt x="17452" y="8084"/>
                  </a:cubicBezTo>
                  <a:cubicBezTo>
                    <a:pt x="17452" y="7958"/>
                    <a:pt x="17738" y="7958"/>
                    <a:pt x="17738" y="7958"/>
                  </a:cubicBezTo>
                  <a:cubicBezTo>
                    <a:pt x="17881" y="7958"/>
                    <a:pt x="17881" y="7958"/>
                    <a:pt x="17881" y="7958"/>
                  </a:cubicBezTo>
                  <a:cubicBezTo>
                    <a:pt x="18024" y="8084"/>
                    <a:pt x="17881" y="8084"/>
                    <a:pt x="17738" y="8211"/>
                  </a:cubicBezTo>
                  <a:cubicBezTo>
                    <a:pt x="17738" y="8211"/>
                    <a:pt x="17595" y="8211"/>
                    <a:pt x="17452" y="8211"/>
                  </a:cubicBezTo>
                  <a:cubicBezTo>
                    <a:pt x="17452" y="8211"/>
                    <a:pt x="17452" y="8337"/>
                    <a:pt x="17309" y="8337"/>
                  </a:cubicBezTo>
                  <a:cubicBezTo>
                    <a:pt x="17166" y="8337"/>
                    <a:pt x="17166" y="8337"/>
                    <a:pt x="17023" y="8337"/>
                  </a:cubicBezTo>
                  <a:cubicBezTo>
                    <a:pt x="17023" y="8337"/>
                    <a:pt x="17023" y="8337"/>
                    <a:pt x="17023" y="8337"/>
                  </a:cubicBezTo>
                  <a:cubicBezTo>
                    <a:pt x="17023" y="8337"/>
                    <a:pt x="17023" y="8337"/>
                    <a:pt x="17166" y="8337"/>
                  </a:cubicBezTo>
                  <a:cubicBezTo>
                    <a:pt x="17309" y="8211"/>
                    <a:pt x="17452" y="8211"/>
                    <a:pt x="17595" y="8084"/>
                  </a:cubicBezTo>
                  <a:cubicBezTo>
                    <a:pt x="17595" y="8084"/>
                    <a:pt x="17738" y="8084"/>
                    <a:pt x="17738" y="8084"/>
                  </a:cubicBezTo>
                  <a:cubicBezTo>
                    <a:pt x="17738" y="8084"/>
                    <a:pt x="17738" y="8084"/>
                    <a:pt x="17738" y="8084"/>
                  </a:cubicBezTo>
                  <a:cubicBezTo>
                    <a:pt x="17738" y="8084"/>
                    <a:pt x="17738" y="8084"/>
                    <a:pt x="17595" y="8084"/>
                  </a:cubicBezTo>
                  <a:cubicBezTo>
                    <a:pt x="17595" y="8084"/>
                    <a:pt x="17452" y="8084"/>
                    <a:pt x="17452" y="8084"/>
                  </a:cubicBezTo>
                  <a:cubicBezTo>
                    <a:pt x="17309" y="8084"/>
                    <a:pt x="17309" y="8084"/>
                    <a:pt x="17309" y="8084"/>
                  </a:cubicBezTo>
                  <a:cubicBezTo>
                    <a:pt x="17309" y="8211"/>
                    <a:pt x="17309" y="8211"/>
                    <a:pt x="17166" y="8211"/>
                  </a:cubicBezTo>
                  <a:cubicBezTo>
                    <a:pt x="17166" y="8211"/>
                    <a:pt x="17166" y="8211"/>
                    <a:pt x="17023" y="8211"/>
                  </a:cubicBezTo>
                  <a:cubicBezTo>
                    <a:pt x="17023" y="8211"/>
                    <a:pt x="17023" y="8211"/>
                    <a:pt x="17023" y="8211"/>
                  </a:cubicBezTo>
                  <a:cubicBezTo>
                    <a:pt x="16879" y="8211"/>
                    <a:pt x="16736" y="8337"/>
                    <a:pt x="16593" y="8337"/>
                  </a:cubicBezTo>
                  <a:cubicBezTo>
                    <a:pt x="16450" y="8463"/>
                    <a:pt x="16450" y="8716"/>
                    <a:pt x="16164" y="8716"/>
                  </a:cubicBezTo>
                  <a:cubicBezTo>
                    <a:pt x="16164" y="8716"/>
                    <a:pt x="16164" y="8716"/>
                    <a:pt x="16164" y="8716"/>
                  </a:cubicBezTo>
                  <a:cubicBezTo>
                    <a:pt x="16164" y="8716"/>
                    <a:pt x="16164" y="8589"/>
                    <a:pt x="16164" y="8589"/>
                  </a:cubicBezTo>
                  <a:cubicBezTo>
                    <a:pt x="16307" y="8463"/>
                    <a:pt x="16307" y="8463"/>
                    <a:pt x="16450" y="8337"/>
                  </a:cubicBezTo>
                  <a:cubicBezTo>
                    <a:pt x="16450" y="8337"/>
                    <a:pt x="16450" y="8211"/>
                    <a:pt x="16450" y="8211"/>
                  </a:cubicBezTo>
                  <a:cubicBezTo>
                    <a:pt x="16450" y="8337"/>
                    <a:pt x="16450" y="8337"/>
                    <a:pt x="16450" y="8337"/>
                  </a:cubicBezTo>
                  <a:cubicBezTo>
                    <a:pt x="16307" y="8463"/>
                    <a:pt x="16307" y="8463"/>
                    <a:pt x="16307" y="8589"/>
                  </a:cubicBezTo>
                  <a:cubicBezTo>
                    <a:pt x="16307" y="8589"/>
                    <a:pt x="16307" y="8589"/>
                    <a:pt x="16307" y="8589"/>
                  </a:cubicBezTo>
                  <a:cubicBezTo>
                    <a:pt x="16307" y="8589"/>
                    <a:pt x="16307" y="8589"/>
                    <a:pt x="16450" y="8463"/>
                  </a:cubicBezTo>
                  <a:cubicBezTo>
                    <a:pt x="16450" y="8463"/>
                    <a:pt x="16450" y="8463"/>
                    <a:pt x="16593" y="8337"/>
                  </a:cubicBezTo>
                  <a:cubicBezTo>
                    <a:pt x="16593" y="8337"/>
                    <a:pt x="16736" y="8211"/>
                    <a:pt x="16736" y="8211"/>
                  </a:cubicBezTo>
                  <a:cubicBezTo>
                    <a:pt x="16879" y="8211"/>
                    <a:pt x="16879" y="8211"/>
                    <a:pt x="17023" y="8211"/>
                  </a:cubicBezTo>
                  <a:cubicBezTo>
                    <a:pt x="17023" y="8084"/>
                    <a:pt x="17023" y="8084"/>
                    <a:pt x="17023" y="8084"/>
                  </a:cubicBezTo>
                  <a:cubicBezTo>
                    <a:pt x="17023" y="8084"/>
                    <a:pt x="17023" y="8084"/>
                    <a:pt x="17023" y="8084"/>
                  </a:cubicBezTo>
                  <a:cubicBezTo>
                    <a:pt x="17023" y="7958"/>
                    <a:pt x="16879" y="7958"/>
                    <a:pt x="16879" y="7958"/>
                  </a:cubicBezTo>
                  <a:cubicBezTo>
                    <a:pt x="16879" y="7958"/>
                    <a:pt x="16879" y="7958"/>
                    <a:pt x="16879" y="7958"/>
                  </a:cubicBezTo>
                  <a:cubicBezTo>
                    <a:pt x="16879" y="7958"/>
                    <a:pt x="16736" y="8084"/>
                    <a:pt x="16593" y="8084"/>
                  </a:cubicBezTo>
                  <a:cubicBezTo>
                    <a:pt x="16593" y="8084"/>
                    <a:pt x="16593" y="8084"/>
                    <a:pt x="16593" y="8084"/>
                  </a:cubicBezTo>
                  <a:cubicBezTo>
                    <a:pt x="16736" y="8084"/>
                    <a:pt x="16736" y="7958"/>
                    <a:pt x="16736" y="7832"/>
                  </a:cubicBezTo>
                  <a:cubicBezTo>
                    <a:pt x="16736" y="7832"/>
                    <a:pt x="16736" y="7832"/>
                    <a:pt x="16736" y="7832"/>
                  </a:cubicBezTo>
                  <a:cubicBezTo>
                    <a:pt x="16736" y="7832"/>
                    <a:pt x="16593" y="7958"/>
                    <a:pt x="16593" y="7832"/>
                  </a:cubicBezTo>
                  <a:cubicBezTo>
                    <a:pt x="16736" y="7832"/>
                    <a:pt x="16593" y="7705"/>
                    <a:pt x="16593" y="7705"/>
                  </a:cubicBezTo>
                  <a:cubicBezTo>
                    <a:pt x="16593" y="7705"/>
                    <a:pt x="16593" y="7579"/>
                    <a:pt x="16593" y="7579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736" y="7579"/>
                    <a:pt x="16736" y="7579"/>
                  </a:cubicBezTo>
                  <a:cubicBezTo>
                    <a:pt x="16736" y="7705"/>
                    <a:pt x="16736" y="7705"/>
                    <a:pt x="16879" y="7832"/>
                  </a:cubicBezTo>
                  <a:cubicBezTo>
                    <a:pt x="16879" y="7832"/>
                    <a:pt x="16879" y="7832"/>
                    <a:pt x="16879" y="7832"/>
                  </a:cubicBezTo>
                  <a:cubicBezTo>
                    <a:pt x="16879" y="7705"/>
                    <a:pt x="16879" y="7705"/>
                    <a:pt x="17023" y="7579"/>
                  </a:cubicBezTo>
                  <a:cubicBezTo>
                    <a:pt x="16879" y="7579"/>
                    <a:pt x="16879" y="7579"/>
                    <a:pt x="16879" y="7453"/>
                  </a:cubicBezTo>
                  <a:cubicBezTo>
                    <a:pt x="16879" y="7453"/>
                    <a:pt x="16879" y="7453"/>
                    <a:pt x="17023" y="7453"/>
                  </a:cubicBezTo>
                  <a:cubicBezTo>
                    <a:pt x="17023" y="7326"/>
                    <a:pt x="17166" y="7200"/>
                    <a:pt x="17309" y="7074"/>
                  </a:cubicBezTo>
                  <a:cubicBezTo>
                    <a:pt x="17166" y="7074"/>
                    <a:pt x="17166" y="7074"/>
                    <a:pt x="17166" y="7074"/>
                  </a:cubicBezTo>
                  <a:close/>
                  <a:moveTo>
                    <a:pt x="17738" y="7326"/>
                  </a:moveTo>
                  <a:cubicBezTo>
                    <a:pt x="17738" y="7453"/>
                    <a:pt x="17738" y="7453"/>
                    <a:pt x="17738" y="7453"/>
                  </a:cubicBezTo>
                  <a:cubicBezTo>
                    <a:pt x="17595" y="7579"/>
                    <a:pt x="17595" y="7579"/>
                    <a:pt x="17452" y="7705"/>
                  </a:cubicBezTo>
                  <a:cubicBezTo>
                    <a:pt x="17452" y="7705"/>
                    <a:pt x="17452" y="7705"/>
                    <a:pt x="17452" y="7832"/>
                  </a:cubicBezTo>
                  <a:cubicBezTo>
                    <a:pt x="17452" y="7832"/>
                    <a:pt x="17452" y="7832"/>
                    <a:pt x="17452" y="7832"/>
                  </a:cubicBezTo>
                  <a:cubicBezTo>
                    <a:pt x="17452" y="7832"/>
                    <a:pt x="17452" y="7832"/>
                    <a:pt x="17452" y="7832"/>
                  </a:cubicBezTo>
                  <a:cubicBezTo>
                    <a:pt x="17452" y="7579"/>
                    <a:pt x="17309" y="7579"/>
                    <a:pt x="17309" y="7453"/>
                  </a:cubicBezTo>
                  <a:cubicBezTo>
                    <a:pt x="17309" y="7453"/>
                    <a:pt x="17309" y="7453"/>
                    <a:pt x="17309" y="7453"/>
                  </a:cubicBezTo>
                  <a:cubicBezTo>
                    <a:pt x="17309" y="7453"/>
                    <a:pt x="17452" y="7453"/>
                    <a:pt x="17452" y="7453"/>
                  </a:cubicBezTo>
                  <a:cubicBezTo>
                    <a:pt x="17595" y="7453"/>
                    <a:pt x="17595" y="7326"/>
                    <a:pt x="17738" y="7326"/>
                  </a:cubicBezTo>
                  <a:close/>
                  <a:moveTo>
                    <a:pt x="17452" y="7832"/>
                  </a:moveTo>
                  <a:cubicBezTo>
                    <a:pt x="17452" y="7832"/>
                    <a:pt x="17452" y="7832"/>
                    <a:pt x="17452" y="7832"/>
                  </a:cubicBezTo>
                  <a:cubicBezTo>
                    <a:pt x="17309" y="7958"/>
                    <a:pt x="17166" y="7958"/>
                    <a:pt x="17166" y="8084"/>
                  </a:cubicBezTo>
                  <a:cubicBezTo>
                    <a:pt x="17166" y="8084"/>
                    <a:pt x="17166" y="7958"/>
                    <a:pt x="17166" y="7958"/>
                  </a:cubicBezTo>
                  <a:cubicBezTo>
                    <a:pt x="17166" y="7958"/>
                    <a:pt x="17166" y="7958"/>
                    <a:pt x="17166" y="7958"/>
                  </a:cubicBezTo>
                  <a:cubicBezTo>
                    <a:pt x="17166" y="7958"/>
                    <a:pt x="17166" y="7958"/>
                    <a:pt x="17166" y="7958"/>
                  </a:cubicBezTo>
                  <a:cubicBezTo>
                    <a:pt x="17166" y="7832"/>
                    <a:pt x="17452" y="7832"/>
                    <a:pt x="17452" y="7832"/>
                  </a:cubicBezTo>
                  <a:close/>
                  <a:moveTo>
                    <a:pt x="17023" y="7832"/>
                  </a:move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166" y="7705"/>
                    <a:pt x="17166" y="7705"/>
                  </a:cubicBezTo>
                  <a:cubicBezTo>
                    <a:pt x="17166" y="7705"/>
                    <a:pt x="17166" y="7705"/>
                    <a:pt x="17166" y="7705"/>
                  </a:cubicBezTo>
                  <a:cubicBezTo>
                    <a:pt x="17166" y="7579"/>
                    <a:pt x="17166" y="7579"/>
                    <a:pt x="17166" y="7579"/>
                  </a:cubicBezTo>
                  <a:cubicBezTo>
                    <a:pt x="17166" y="7579"/>
                    <a:pt x="17166" y="7579"/>
                    <a:pt x="17166" y="7579"/>
                  </a:cubicBezTo>
                  <a:cubicBezTo>
                    <a:pt x="17166" y="7579"/>
                    <a:pt x="17309" y="7579"/>
                    <a:pt x="17309" y="7579"/>
                  </a:cubicBezTo>
                  <a:cubicBezTo>
                    <a:pt x="17309" y="7579"/>
                    <a:pt x="17309" y="7705"/>
                    <a:pt x="17309" y="7705"/>
                  </a:cubicBezTo>
                  <a:cubicBezTo>
                    <a:pt x="17309" y="7832"/>
                    <a:pt x="17166" y="7832"/>
                    <a:pt x="17166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lose/>
                  <a:moveTo>
                    <a:pt x="15449" y="5811"/>
                  </a:moveTo>
                  <a:cubicBezTo>
                    <a:pt x="15020" y="5811"/>
                    <a:pt x="15020" y="5811"/>
                    <a:pt x="15020" y="5811"/>
                  </a:cubicBezTo>
                  <a:cubicBezTo>
                    <a:pt x="15020" y="5811"/>
                    <a:pt x="15020" y="5811"/>
                    <a:pt x="15020" y="5811"/>
                  </a:cubicBezTo>
                  <a:cubicBezTo>
                    <a:pt x="15020" y="5811"/>
                    <a:pt x="15020" y="5811"/>
                    <a:pt x="15020" y="5684"/>
                  </a:cubicBezTo>
                  <a:cubicBezTo>
                    <a:pt x="15020" y="5179"/>
                    <a:pt x="15020" y="5179"/>
                    <a:pt x="15020" y="5179"/>
                  </a:cubicBezTo>
                  <a:cubicBezTo>
                    <a:pt x="15020" y="5053"/>
                    <a:pt x="15020" y="5053"/>
                    <a:pt x="15020" y="5053"/>
                  </a:cubicBezTo>
                  <a:cubicBezTo>
                    <a:pt x="15020" y="5053"/>
                    <a:pt x="15020" y="5053"/>
                    <a:pt x="15020" y="5053"/>
                  </a:cubicBezTo>
                  <a:cubicBezTo>
                    <a:pt x="14877" y="5053"/>
                    <a:pt x="14877" y="5053"/>
                    <a:pt x="14877" y="5053"/>
                  </a:cubicBezTo>
                  <a:cubicBezTo>
                    <a:pt x="14877" y="4926"/>
                    <a:pt x="14877" y="4926"/>
                    <a:pt x="14877" y="4926"/>
                  </a:cubicBezTo>
                  <a:cubicBezTo>
                    <a:pt x="15020" y="4926"/>
                    <a:pt x="15020" y="4926"/>
                    <a:pt x="15163" y="4926"/>
                  </a:cubicBezTo>
                  <a:cubicBezTo>
                    <a:pt x="15163" y="4926"/>
                    <a:pt x="15163" y="4926"/>
                    <a:pt x="15163" y="4926"/>
                  </a:cubicBezTo>
                  <a:cubicBezTo>
                    <a:pt x="15306" y="4926"/>
                    <a:pt x="15306" y="4926"/>
                    <a:pt x="15306" y="4926"/>
                  </a:cubicBezTo>
                  <a:cubicBezTo>
                    <a:pt x="15306" y="5684"/>
                    <a:pt x="15306" y="5684"/>
                    <a:pt x="15306" y="5684"/>
                  </a:cubicBezTo>
                  <a:cubicBezTo>
                    <a:pt x="15306" y="5684"/>
                    <a:pt x="15306" y="5811"/>
                    <a:pt x="15449" y="5811"/>
                  </a:cubicBezTo>
                  <a:cubicBezTo>
                    <a:pt x="15449" y="5811"/>
                    <a:pt x="15449" y="5811"/>
                    <a:pt x="15449" y="5811"/>
                  </a:cubicBezTo>
                  <a:cubicBezTo>
                    <a:pt x="15449" y="5811"/>
                    <a:pt x="15449" y="5811"/>
                    <a:pt x="15449" y="5811"/>
                  </a:cubicBezTo>
                  <a:close/>
                  <a:moveTo>
                    <a:pt x="16450" y="5558"/>
                  </a:moveTo>
                  <a:cubicBezTo>
                    <a:pt x="16450" y="5684"/>
                    <a:pt x="16450" y="5684"/>
                    <a:pt x="16307" y="5811"/>
                  </a:cubicBezTo>
                  <a:cubicBezTo>
                    <a:pt x="16307" y="5811"/>
                    <a:pt x="16164" y="5811"/>
                    <a:pt x="16021" y="5811"/>
                  </a:cubicBezTo>
                  <a:cubicBezTo>
                    <a:pt x="16021" y="5811"/>
                    <a:pt x="15878" y="5811"/>
                    <a:pt x="15878" y="5811"/>
                  </a:cubicBezTo>
                  <a:cubicBezTo>
                    <a:pt x="15735" y="5811"/>
                    <a:pt x="15735" y="5684"/>
                    <a:pt x="15735" y="5684"/>
                  </a:cubicBezTo>
                  <a:cubicBezTo>
                    <a:pt x="15735" y="5558"/>
                    <a:pt x="15735" y="5432"/>
                    <a:pt x="15878" y="5432"/>
                  </a:cubicBezTo>
                  <a:cubicBezTo>
                    <a:pt x="15735" y="5305"/>
                    <a:pt x="15735" y="5179"/>
                    <a:pt x="15735" y="5179"/>
                  </a:cubicBezTo>
                  <a:cubicBezTo>
                    <a:pt x="15735" y="5053"/>
                    <a:pt x="15735" y="5053"/>
                    <a:pt x="15878" y="4926"/>
                  </a:cubicBezTo>
                  <a:cubicBezTo>
                    <a:pt x="15878" y="4926"/>
                    <a:pt x="16021" y="4926"/>
                    <a:pt x="16021" y="4926"/>
                  </a:cubicBezTo>
                  <a:cubicBezTo>
                    <a:pt x="16164" y="4926"/>
                    <a:pt x="16307" y="4926"/>
                    <a:pt x="16307" y="4926"/>
                  </a:cubicBezTo>
                  <a:cubicBezTo>
                    <a:pt x="16450" y="4926"/>
                    <a:pt x="16450" y="5053"/>
                    <a:pt x="16450" y="5053"/>
                  </a:cubicBezTo>
                  <a:cubicBezTo>
                    <a:pt x="16450" y="5179"/>
                    <a:pt x="16307" y="5305"/>
                    <a:pt x="16307" y="5305"/>
                  </a:cubicBezTo>
                  <a:cubicBezTo>
                    <a:pt x="16450" y="5432"/>
                    <a:pt x="16450" y="5558"/>
                    <a:pt x="16450" y="5558"/>
                  </a:cubicBezTo>
                  <a:close/>
                  <a:moveTo>
                    <a:pt x="16164" y="5053"/>
                  </a:moveTo>
                  <a:cubicBezTo>
                    <a:pt x="16164" y="5179"/>
                    <a:pt x="16164" y="5179"/>
                    <a:pt x="16164" y="5305"/>
                  </a:cubicBezTo>
                  <a:cubicBezTo>
                    <a:pt x="16164" y="5179"/>
                    <a:pt x="16021" y="5179"/>
                    <a:pt x="16021" y="5179"/>
                  </a:cubicBezTo>
                  <a:cubicBezTo>
                    <a:pt x="16021" y="5053"/>
                    <a:pt x="16021" y="5053"/>
                    <a:pt x="16021" y="5053"/>
                  </a:cubicBezTo>
                  <a:cubicBezTo>
                    <a:pt x="16021" y="5053"/>
                    <a:pt x="16021" y="4926"/>
                    <a:pt x="16021" y="4926"/>
                  </a:cubicBezTo>
                  <a:cubicBezTo>
                    <a:pt x="16021" y="4926"/>
                    <a:pt x="16021" y="4926"/>
                    <a:pt x="16021" y="4926"/>
                  </a:cubicBezTo>
                  <a:cubicBezTo>
                    <a:pt x="16164" y="4926"/>
                    <a:pt x="16164" y="4926"/>
                    <a:pt x="16164" y="5053"/>
                  </a:cubicBezTo>
                  <a:close/>
                  <a:moveTo>
                    <a:pt x="16164" y="5684"/>
                  </a:moveTo>
                  <a:cubicBezTo>
                    <a:pt x="16164" y="5684"/>
                    <a:pt x="16164" y="5811"/>
                    <a:pt x="16164" y="5811"/>
                  </a:cubicBezTo>
                  <a:cubicBezTo>
                    <a:pt x="16164" y="5811"/>
                    <a:pt x="16164" y="5811"/>
                    <a:pt x="16021" y="5811"/>
                  </a:cubicBezTo>
                  <a:cubicBezTo>
                    <a:pt x="16021" y="5811"/>
                    <a:pt x="16021" y="5811"/>
                    <a:pt x="16021" y="5811"/>
                  </a:cubicBezTo>
                  <a:cubicBezTo>
                    <a:pt x="15878" y="5684"/>
                    <a:pt x="15878" y="5684"/>
                    <a:pt x="15878" y="5684"/>
                  </a:cubicBezTo>
                  <a:cubicBezTo>
                    <a:pt x="15878" y="5558"/>
                    <a:pt x="16021" y="5432"/>
                    <a:pt x="16021" y="5432"/>
                  </a:cubicBezTo>
                  <a:cubicBezTo>
                    <a:pt x="16021" y="5432"/>
                    <a:pt x="16164" y="5558"/>
                    <a:pt x="16164" y="5558"/>
                  </a:cubicBezTo>
                  <a:cubicBezTo>
                    <a:pt x="16164" y="5558"/>
                    <a:pt x="16164" y="5558"/>
                    <a:pt x="16164" y="5558"/>
                  </a:cubicBezTo>
                  <a:cubicBezTo>
                    <a:pt x="16164" y="5684"/>
                    <a:pt x="16164" y="5684"/>
                    <a:pt x="16164" y="5684"/>
                  </a:cubicBezTo>
                  <a:close/>
                  <a:moveTo>
                    <a:pt x="17452" y="5305"/>
                  </a:moveTo>
                  <a:cubicBezTo>
                    <a:pt x="17452" y="5558"/>
                    <a:pt x="17452" y="5684"/>
                    <a:pt x="17309" y="5684"/>
                  </a:cubicBezTo>
                  <a:cubicBezTo>
                    <a:pt x="17309" y="5811"/>
                    <a:pt x="17166" y="5811"/>
                    <a:pt x="17023" y="5811"/>
                  </a:cubicBezTo>
                  <a:cubicBezTo>
                    <a:pt x="16879" y="5811"/>
                    <a:pt x="16879" y="5811"/>
                    <a:pt x="16736" y="5811"/>
                  </a:cubicBezTo>
                  <a:cubicBezTo>
                    <a:pt x="16736" y="5811"/>
                    <a:pt x="16736" y="5684"/>
                    <a:pt x="16736" y="5684"/>
                  </a:cubicBezTo>
                  <a:cubicBezTo>
                    <a:pt x="16736" y="5684"/>
                    <a:pt x="16736" y="5558"/>
                    <a:pt x="16736" y="5558"/>
                  </a:cubicBezTo>
                  <a:cubicBezTo>
                    <a:pt x="16736" y="5558"/>
                    <a:pt x="16879" y="5558"/>
                    <a:pt x="16879" y="5558"/>
                  </a:cubicBezTo>
                  <a:cubicBezTo>
                    <a:pt x="16879" y="5558"/>
                    <a:pt x="16879" y="5558"/>
                    <a:pt x="17023" y="5558"/>
                  </a:cubicBezTo>
                  <a:cubicBezTo>
                    <a:pt x="17023" y="5558"/>
                    <a:pt x="17023" y="5684"/>
                    <a:pt x="17023" y="5684"/>
                  </a:cubicBezTo>
                  <a:cubicBezTo>
                    <a:pt x="17023" y="5684"/>
                    <a:pt x="17023" y="5684"/>
                    <a:pt x="17023" y="5684"/>
                  </a:cubicBezTo>
                  <a:cubicBezTo>
                    <a:pt x="17023" y="5811"/>
                    <a:pt x="16879" y="5811"/>
                    <a:pt x="16879" y="5811"/>
                  </a:cubicBezTo>
                  <a:cubicBezTo>
                    <a:pt x="16879" y="5811"/>
                    <a:pt x="16879" y="5811"/>
                    <a:pt x="17023" y="5811"/>
                  </a:cubicBezTo>
                  <a:cubicBezTo>
                    <a:pt x="17023" y="5811"/>
                    <a:pt x="17023" y="5811"/>
                    <a:pt x="17023" y="5811"/>
                  </a:cubicBezTo>
                  <a:cubicBezTo>
                    <a:pt x="17166" y="5811"/>
                    <a:pt x="17166" y="5558"/>
                    <a:pt x="17166" y="5432"/>
                  </a:cubicBezTo>
                  <a:cubicBezTo>
                    <a:pt x="17166" y="5432"/>
                    <a:pt x="17023" y="5432"/>
                    <a:pt x="17023" y="5432"/>
                  </a:cubicBezTo>
                  <a:cubicBezTo>
                    <a:pt x="16879" y="5432"/>
                    <a:pt x="16879" y="5432"/>
                    <a:pt x="16736" y="5432"/>
                  </a:cubicBezTo>
                  <a:cubicBezTo>
                    <a:pt x="16736" y="5305"/>
                    <a:pt x="16736" y="5305"/>
                    <a:pt x="16736" y="5179"/>
                  </a:cubicBezTo>
                  <a:cubicBezTo>
                    <a:pt x="16736" y="5053"/>
                    <a:pt x="16736" y="5053"/>
                    <a:pt x="16736" y="4926"/>
                  </a:cubicBezTo>
                  <a:cubicBezTo>
                    <a:pt x="16879" y="4926"/>
                    <a:pt x="17023" y="4926"/>
                    <a:pt x="17023" y="4926"/>
                  </a:cubicBezTo>
                  <a:cubicBezTo>
                    <a:pt x="17166" y="4926"/>
                    <a:pt x="17309" y="4926"/>
                    <a:pt x="17309" y="5053"/>
                  </a:cubicBezTo>
                  <a:cubicBezTo>
                    <a:pt x="17452" y="5053"/>
                    <a:pt x="17452" y="5179"/>
                    <a:pt x="17452" y="5305"/>
                  </a:cubicBezTo>
                  <a:close/>
                  <a:moveTo>
                    <a:pt x="17166" y="5432"/>
                  </a:moveTo>
                  <a:cubicBezTo>
                    <a:pt x="17166" y="5432"/>
                    <a:pt x="17166" y="5432"/>
                    <a:pt x="17023" y="5432"/>
                  </a:cubicBezTo>
                  <a:cubicBezTo>
                    <a:pt x="17023" y="5432"/>
                    <a:pt x="17023" y="5432"/>
                    <a:pt x="17023" y="5179"/>
                  </a:cubicBezTo>
                  <a:cubicBezTo>
                    <a:pt x="17023" y="5179"/>
                    <a:pt x="17023" y="5053"/>
                    <a:pt x="17023" y="5053"/>
                  </a:cubicBezTo>
                  <a:cubicBezTo>
                    <a:pt x="17023" y="4926"/>
                    <a:pt x="17023" y="4926"/>
                    <a:pt x="17023" y="4926"/>
                  </a:cubicBezTo>
                  <a:cubicBezTo>
                    <a:pt x="17166" y="4926"/>
                    <a:pt x="17166" y="5053"/>
                    <a:pt x="17166" y="5179"/>
                  </a:cubicBezTo>
                  <a:cubicBezTo>
                    <a:pt x="17166" y="5305"/>
                    <a:pt x="17166" y="5305"/>
                    <a:pt x="17166" y="5432"/>
                  </a:cubicBezTo>
                  <a:close/>
                  <a:moveTo>
                    <a:pt x="18453" y="5558"/>
                  </a:moveTo>
                  <a:cubicBezTo>
                    <a:pt x="18453" y="5684"/>
                    <a:pt x="18310" y="5684"/>
                    <a:pt x="18310" y="5811"/>
                  </a:cubicBezTo>
                  <a:cubicBezTo>
                    <a:pt x="18310" y="5811"/>
                    <a:pt x="18167" y="5811"/>
                    <a:pt x="18024" y="5811"/>
                  </a:cubicBezTo>
                  <a:cubicBezTo>
                    <a:pt x="17881" y="5811"/>
                    <a:pt x="17881" y="5811"/>
                    <a:pt x="17738" y="5684"/>
                  </a:cubicBezTo>
                  <a:cubicBezTo>
                    <a:pt x="17738" y="5684"/>
                    <a:pt x="17738" y="5558"/>
                    <a:pt x="17738" y="5432"/>
                  </a:cubicBezTo>
                  <a:cubicBezTo>
                    <a:pt x="17738" y="5179"/>
                    <a:pt x="17738" y="5179"/>
                    <a:pt x="17738" y="5053"/>
                  </a:cubicBezTo>
                  <a:cubicBezTo>
                    <a:pt x="17881" y="4926"/>
                    <a:pt x="18024" y="4926"/>
                    <a:pt x="18167" y="4926"/>
                  </a:cubicBezTo>
                  <a:cubicBezTo>
                    <a:pt x="18167" y="4926"/>
                    <a:pt x="18310" y="4926"/>
                    <a:pt x="18310" y="4926"/>
                  </a:cubicBezTo>
                  <a:cubicBezTo>
                    <a:pt x="18310" y="4926"/>
                    <a:pt x="18453" y="5053"/>
                    <a:pt x="18453" y="5053"/>
                  </a:cubicBezTo>
                  <a:cubicBezTo>
                    <a:pt x="18453" y="5053"/>
                    <a:pt x="18310" y="5179"/>
                    <a:pt x="18310" y="5179"/>
                  </a:cubicBezTo>
                  <a:cubicBezTo>
                    <a:pt x="18310" y="5179"/>
                    <a:pt x="18310" y="5179"/>
                    <a:pt x="18310" y="5179"/>
                  </a:cubicBezTo>
                  <a:cubicBezTo>
                    <a:pt x="18167" y="5179"/>
                    <a:pt x="18167" y="5179"/>
                    <a:pt x="18167" y="5179"/>
                  </a:cubicBezTo>
                  <a:cubicBezTo>
                    <a:pt x="18167" y="5179"/>
                    <a:pt x="18024" y="5053"/>
                    <a:pt x="18024" y="5053"/>
                  </a:cubicBezTo>
                  <a:cubicBezTo>
                    <a:pt x="18024" y="5053"/>
                    <a:pt x="18167" y="5053"/>
                    <a:pt x="18167" y="5053"/>
                  </a:cubicBezTo>
                  <a:cubicBezTo>
                    <a:pt x="18167" y="4926"/>
                    <a:pt x="18167" y="4926"/>
                    <a:pt x="18167" y="4926"/>
                  </a:cubicBezTo>
                  <a:cubicBezTo>
                    <a:pt x="18167" y="4926"/>
                    <a:pt x="18167" y="4926"/>
                    <a:pt x="18167" y="4926"/>
                  </a:cubicBezTo>
                  <a:cubicBezTo>
                    <a:pt x="18024" y="4926"/>
                    <a:pt x="17881" y="5053"/>
                    <a:pt x="17881" y="5305"/>
                  </a:cubicBezTo>
                  <a:cubicBezTo>
                    <a:pt x="18024" y="5305"/>
                    <a:pt x="18024" y="5305"/>
                    <a:pt x="18167" y="5305"/>
                  </a:cubicBezTo>
                  <a:cubicBezTo>
                    <a:pt x="18167" y="5305"/>
                    <a:pt x="18310" y="5305"/>
                    <a:pt x="18310" y="5305"/>
                  </a:cubicBezTo>
                  <a:cubicBezTo>
                    <a:pt x="18310" y="5432"/>
                    <a:pt x="18453" y="5432"/>
                    <a:pt x="18453" y="5558"/>
                  </a:cubicBezTo>
                  <a:close/>
                  <a:moveTo>
                    <a:pt x="18167" y="5558"/>
                  </a:moveTo>
                  <a:cubicBezTo>
                    <a:pt x="18167" y="5558"/>
                    <a:pt x="18167" y="5684"/>
                    <a:pt x="18167" y="5684"/>
                  </a:cubicBezTo>
                  <a:cubicBezTo>
                    <a:pt x="18167" y="5811"/>
                    <a:pt x="18167" y="5811"/>
                    <a:pt x="18024" y="5811"/>
                  </a:cubicBezTo>
                  <a:cubicBezTo>
                    <a:pt x="18024" y="5811"/>
                    <a:pt x="17881" y="5684"/>
                    <a:pt x="17881" y="5558"/>
                  </a:cubicBezTo>
                  <a:cubicBezTo>
                    <a:pt x="17881" y="5558"/>
                    <a:pt x="17881" y="5432"/>
                    <a:pt x="17881" y="5432"/>
                  </a:cubicBezTo>
                  <a:cubicBezTo>
                    <a:pt x="17881" y="5432"/>
                    <a:pt x="17881" y="5305"/>
                    <a:pt x="17881" y="5305"/>
                  </a:cubicBezTo>
                  <a:cubicBezTo>
                    <a:pt x="18024" y="5305"/>
                    <a:pt x="18024" y="5305"/>
                    <a:pt x="18024" y="5305"/>
                  </a:cubicBezTo>
                  <a:cubicBezTo>
                    <a:pt x="18167" y="5305"/>
                    <a:pt x="18167" y="5432"/>
                    <a:pt x="18167" y="555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150689" y="120850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184436" y="138588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 rot="5400000">
            <a:off x="-568325" y="3211195"/>
            <a:ext cx="3729990" cy="619760"/>
          </a:xfrm>
          <a:prstGeom prst="rect">
            <a:avLst/>
          </a:prstGeom>
        </p:spPr>
        <p:txBody>
          <a:bodyPr vert="vert27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测试</a:t>
            </a:r>
            <a:endParaRPr lang="zh-CN" altLang="zh-CN" sz="3200" spc="600" dirty="0">
              <a:solidFill>
                <a:srgbClr val="009C96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8" name="流程图: 决策 7"/>
          <p:cNvSpPr/>
          <p:nvPr/>
        </p:nvSpPr>
        <p:spPr>
          <a:xfrm>
            <a:off x="8142140" y="1656173"/>
            <a:ext cx="2479249" cy="1102936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705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教师是否</a:t>
            </a:r>
            <a:endParaRPr lang="en-US" altLang="zh-CN" sz="1705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705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开启签到</a:t>
            </a:r>
          </a:p>
        </p:txBody>
      </p:sp>
      <p:cxnSp>
        <p:nvCxnSpPr>
          <p:cNvPr id="10" name="直接箭头连接符 9"/>
          <p:cNvCxnSpPr>
            <a:stCxn id="8" idx="2"/>
          </p:cNvCxnSpPr>
          <p:nvPr/>
        </p:nvCxnSpPr>
        <p:spPr>
          <a:xfrm>
            <a:off x="9381765" y="2759109"/>
            <a:ext cx="0" cy="607877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流程图: 决策 13"/>
          <p:cNvSpPr/>
          <p:nvPr/>
        </p:nvSpPr>
        <p:spPr>
          <a:xfrm>
            <a:off x="8071439" y="3366986"/>
            <a:ext cx="2620649" cy="1102936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705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距离教师是否小于</a:t>
            </a:r>
            <a:r>
              <a:rPr lang="en-US" altLang="zh-CN" sz="1705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50</a:t>
            </a:r>
            <a:r>
              <a:rPr lang="zh-CN" altLang="en-US" sz="1705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米</a:t>
            </a:r>
          </a:p>
        </p:txBody>
      </p:sp>
      <p:cxnSp>
        <p:nvCxnSpPr>
          <p:cNvPr id="15" name="直接箭头连接符 14"/>
          <p:cNvCxnSpPr>
            <a:endCxn id="18" idx="0"/>
          </p:cNvCxnSpPr>
          <p:nvPr/>
        </p:nvCxnSpPr>
        <p:spPr>
          <a:xfrm>
            <a:off x="9369425" y="4469765"/>
            <a:ext cx="0" cy="949325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流程图: 可选过程 15"/>
          <p:cNvSpPr/>
          <p:nvPr/>
        </p:nvSpPr>
        <p:spPr>
          <a:xfrm>
            <a:off x="8666897" y="649784"/>
            <a:ext cx="1404593" cy="412135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705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入口</a:t>
            </a: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9381763" y="1061919"/>
            <a:ext cx="0" cy="607877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流程图: 可选过程 17"/>
          <p:cNvSpPr/>
          <p:nvPr/>
        </p:nvSpPr>
        <p:spPr>
          <a:xfrm>
            <a:off x="8745452" y="5419088"/>
            <a:ext cx="1247482" cy="4890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705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返回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046210" y="2878455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046210" y="4504690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是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970895" y="1839595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否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621010" y="2207895"/>
            <a:ext cx="971550" cy="12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10692130" y="3917315"/>
            <a:ext cx="882015" cy="6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0970895" y="3549650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否</a:t>
            </a: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11560810" y="2207895"/>
            <a:ext cx="36000" cy="29349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9369425" y="5144770"/>
            <a:ext cx="2196465" cy="2540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705725" y="1946275"/>
            <a:ext cx="365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a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776210" y="594995"/>
            <a:ext cx="365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s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705725" y="3657600"/>
            <a:ext cx="365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b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705725" y="5419090"/>
            <a:ext cx="365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c</a:t>
            </a:r>
          </a:p>
        </p:txBody>
      </p:sp>
      <p:graphicFrame>
        <p:nvGraphicFramePr>
          <p:cNvPr id="29" name="表格 28"/>
          <p:cNvGraphicFramePr/>
          <p:nvPr>
            <p:custDataLst>
              <p:tags r:id="rId1"/>
            </p:custDataLst>
          </p:nvPr>
        </p:nvGraphicFramePr>
        <p:xfrm>
          <a:off x="172720" y="3738880"/>
          <a:ext cx="745363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8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6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56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b="1"/>
                    </a:p>
                    <a:p>
                      <a:pPr algn="ctr">
                        <a:buNone/>
                      </a:pPr>
                      <a:r>
                        <a:rPr lang="zh-CN" altLang="en-US" b="1"/>
                        <a:t>序号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测试用例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判定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b="1"/>
                    </a:p>
                    <a:p>
                      <a:pPr algn="ctr">
                        <a:buNone/>
                      </a:pPr>
                      <a:r>
                        <a:rPr lang="zh-CN" altLang="en-US" b="1"/>
                        <a:t>路径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/>
                    </a:p>
                    <a:p>
                      <a:pPr algn="ctr">
                        <a:buNone/>
                      </a:pPr>
                      <a:r>
                        <a:rPr lang="zh-CN" altLang="en-US" b="1"/>
                        <a:t>覆盖标准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7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dirty="0">
                          <a:sym typeface="Arial" panose="020B0604020202020204" pitchFamily="34" charset="0"/>
                        </a:rPr>
                        <a:t>教师是否</a:t>
                      </a:r>
                    </a:p>
                    <a:p>
                      <a:pPr algn="l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dirty="0">
                          <a:sym typeface="Arial" panose="020B0604020202020204" pitchFamily="34" charset="0"/>
                        </a:rPr>
                        <a:t>开启签到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None/>
                      </a:pPr>
                      <a:r>
                        <a:rPr lang="zh-CN" altLang="en-US" sz="1800" b="1" dirty="0">
                          <a:sym typeface="Arial" panose="020B0604020202020204" pitchFamily="34" charset="0"/>
                        </a:rPr>
                        <a:t>距离教师是否小于50米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b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sac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/>
                        <a:t>条件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b="1"/>
                        <a:t>组合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b="1"/>
                        <a:t>覆盖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sabc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dirty="0" err="1"/>
                        <a:t>sabc</a:t>
                      </a:r>
                      <a:endParaRPr lang="en-US" altLang="zh-CN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150689" y="120850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184436" y="138588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 rot="5400000">
            <a:off x="-568325" y="3211195"/>
            <a:ext cx="3729990" cy="619760"/>
          </a:xfrm>
          <a:prstGeom prst="rect">
            <a:avLst/>
          </a:prstGeom>
        </p:spPr>
        <p:txBody>
          <a:bodyPr vert="vert27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测试</a:t>
            </a:r>
            <a:endParaRPr lang="zh-CN" altLang="zh-CN" sz="3200" spc="600" dirty="0">
              <a:solidFill>
                <a:srgbClr val="009C96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931035" y="316230"/>
            <a:ext cx="2450465" cy="5280660"/>
            <a:chOff x="3366" y="166"/>
            <a:chExt cx="3859" cy="8316"/>
          </a:xfrm>
        </p:grpSpPr>
        <p:pic>
          <p:nvPicPr>
            <p:cNvPr id="24" name="图片 23" descr="Q{JQK(5XK@WE_]06O`Q19YN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rcRect l="1430" t="130" b="607"/>
            <a:stretch>
              <a:fillRect/>
            </a:stretch>
          </p:blipFill>
          <p:spPr>
            <a:xfrm>
              <a:off x="3366" y="1618"/>
              <a:ext cx="3859" cy="6864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3669" y="166"/>
              <a:ext cx="3254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/>
                <a:t>第一次签到</a:t>
              </a:r>
            </a:p>
            <a:p>
              <a:r>
                <a:rPr lang="zh-CN" altLang="en-US" b="1"/>
                <a:t>教师开启签到</a:t>
              </a:r>
            </a:p>
            <a:p>
              <a:r>
                <a:rPr lang="zh-CN" altLang="en-US" b="1"/>
                <a:t>距离教师超过</a:t>
              </a:r>
              <a:r>
                <a:rPr lang="en-US" altLang="zh-CN" b="1"/>
                <a:t>50</a:t>
              </a:r>
              <a:r>
                <a:rPr lang="zh-CN" altLang="en-US" b="1"/>
                <a:t>米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12740" y="808990"/>
            <a:ext cx="2147570" cy="4788535"/>
            <a:chOff x="2824" y="1228"/>
            <a:chExt cx="3382" cy="7541"/>
          </a:xfrm>
        </p:grpSpPr>
        <p:pic>
          <p:nvPicPr>
            <p:cNvPr id="30" name="图片 29" descr="1ADB80AECA50E2D82AAD7AEC70E9AD87"/>
            <p:cNvPicPr>
              <a:picLocks noChangeAspect="1"/>
            </p:cNvPicPr>
            <p:nvPr/>
          </p:nvPicPr>
          <p:blipFill>
            <a:blip r:embed="rId5"/>
            <a:srcRect t="4407" r="577"/>
            <a:stretch>
              <a:fillRect/>
            </a:stretch>
          </p:blipFill>
          <p:spPr>
            <a:xfrm>
              <a:off x="2824" y="1904"/>
              <a:ext cx="3382" cy="6865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3107" y="1228"/>
              <a:ext cx="29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/>
                <a:t>教师未开启签到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467725" y="339090"/>
            <a:ext cx="2118360" cy="5258435"/>
            <a:chOff x="3705" y="453"/>
            <a:chExt cx="3336" cy="8281"/>
          </a:xfrm>
        </p:grpSpPr>
        <p:pic>
          <p:nvPicPr>
            <p:cNvPr id="37" name="图片 36" descr="39D24E8B9A460452742C042731C74144"/>
            <p:cNvPicPr>
              <a:picLocks noChangeAspect="1"/>
            </p:cNvPicPr>
            <p:nvPr/>
          </p:nvPicPr>
          <p:blipFill>
            <a:blip r:embed="rId6"/>
            <a:srcRect t="3776" r="824"/>
            <a:stretch>
              <a:fillRect/>
            </a:stretch>
          </p:blipFill>
          <p:spPr>
            <a:xfrm>
              <a:off x="3705" y="1904"/>
              <a:ext cx="3336" cy="6830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3831" y="453"/>
              <a:ext cx="321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/>
                <a:t>第二次签到</a:t>
              </a:r>
            </a:p>
            <a:p>
              <a:r>
                <a:rPr lang="zh-CN" altLang="en-US" b="1"/>
                <a:t>教师开启签到</a:t>
              </a:r>
            </a:p>
            <a:p>
              <a:r>
                <a:rPr lang="zh-CN" altLang="en-US" b="1"/>
                <a:t>距离教师小于</a:t>
              </a:r>
              <a:r>
                <a:rPr lang="en-US" altLang="zh-CN" b="1"/>
                <a:t>50</a:t>
              </a:r>
              <a:r>
                <a:rPr lang="zh-CN" altLang="en-US" b="1"/>
                <a:t>米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150689" y="120850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184436" y="138588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 rot="5400000">
            <a:off x="-568325" y="3211195"/>
            <a:ext cx="3729990" cy="619760"/>
          </a:xfrm>
          <a:prstGeom prst="rect">
            <a:avLst/>
          </a:prstGeom>
        </p:spPr>
        <p:txBody>
          <a:bodyPr vert="vert27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测试</a:t>
            </a:r>
            <a:endParaRPr lang="zh-CN" altLang="zh-CN" sz="3200" spc="600" dirty="0">
              <a:solidFill>
                <a:srgbClr val="009C96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pic>
        <p:nvPicPr>
          <p:cNvPr id="10" name="图片 9" descr="79E8084B0D93C05F1AF39AB5BD8F1651"/>
          <p:cNvPicPr>
            <a:picLocks noChangeAspect="1"/>
          </p:cNvPicPr>
          <p:nvPr/>
        </p:nvPicPr>
        <p:blipFill>
          <a:blip r:embed="rId3"/>
          <a:srcRect t="3958" r="476"/>
          <a:stretch>
            <a:fillRect/>
          </a:stretch>
        </p:blipFill>
        <p:spPr>
          <a:xfrm>
            <a:off x="2919730" y="631825"/>
            <a:ext cx="2747010" cy="5593715"/>
          </a:xfrm>
          <a:prstGeom prst="rect">
            <a:avLst/>
          </a:prstGeom>
        </p:spPr>
      </p:pic>
      <p:pic>
        <p:nvPicPr>
          <p:cNvPr id="12" name="图片 11" descr="8E8FE0850DBF3831B167FB5B0CB95A6E"/>
          <p:cNvPicPr>
            <a:picLocks noChangeAspect="1"/>
          </p:cNvPicPr>
          <p:nvPr/>
        </p:nvPicPr>
        <p:blipFill>
          <a:blip r:embed="rId4"/>
          <a:srcRect t="3958" r="476"/>
          <a:stretch>
            <a:fillRect/>
          </a:stretch>
        </p:blipFill>
        <p:spPr>
          <a:xfrm>
            <a:off x="7501890" y="631825"/>
            <a:ext cx="2746375" cy="55930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873115" y="263525"/>
            <a:ext cx="1422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教师端反馈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0" y="0"/>
            <a:ext cx="12192000" cy="685739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02"/>
            <a:ext cx="12192000" cy="685739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43317" y="836713"/>
            <a:ext cx="3168352" cy="3744415"/>
          </a:xfrm>
          <a:prstGeom prst="rect">
            <a:avLst/>
          </a:prstGeom>
          <a:solidFill>
            <a:srgbClr val="009C9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232971" y="4066392"/>
            <a:ext cx="210219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456855" y="1036509"/>
            <a:ext cx="1398140" cy="2452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3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6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3" name="Title 13"/>
          <p:cNvSpPr txBox="1"/>
          <p:nvPr/>
        </p:nvSpPr>
        <p:spPr>
          <a:xfrm>
            <a:off x="1815622" y="3322203"/>
            <a:ext cx="2936897" cy="716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anose="020B04030304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PART SIX</a:t>
            </a:r>
          </a:p>
        </p:txBody>
      </p:sp>
      <p:sp>
        <p:nvSpPr>
          <p:cNvPr id="19" name="Content Placeholder 2"/>
          <p:cNvSpPr txBox="1"/>
          <p:nvPr/>
        </p:nvSpPr>
        <p:spPr>
          <a:xfrm>
            <a:off x="6161405" y="2118167"/>
            <a:ext cx="6031230" cy="2463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      </a:t>
            </a:r>
            <a:r>
              <a: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成果演示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929231" y="2118167"/>
            <a:ext cx="0" cy="4739833"/>
          </a:xfrm>
          <a:prstGeom prst="line">
            <a:avLst/>
          </a:prstGeom>
          <a:ln>
            <a:solidFill>
              <a:schemeClr val="bg2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组合 27"/>
          <p:cNvGrpSpPr/>
          <p:nvPr/>
        </p:nvGrpSpPr>
        <p:grpSpPr>
          <a:xfrm>
            <a:off x="9757227" y="523482"/>
            <a:ext cx="1757636" cy="505219"/>
            <a:chOff x="0" y="0"/>
            <a:chExt cx="1757634" cy="505218"/>
          </a:xfrm>
        </p:grpSpPr>
        <p:sp>
          <p:nvSpPr>
            <p:cNvPr id="118" name="ïśḷide"/>
            <p:cNvSpPr/>
            <p:nvPr/>
          </p:nvSpPr>
          <p:spPr>
            <a:xfrm>
              <a:off x="546903" y="331809"/>
              <a:ext cx="1152166" cy="7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9" y="17600"/>
                  </a:moveTo>
                  <a:cubicBezTo>
                    <a:pt x="316" y="17600"/>
                    <a:pt x="211" y="16800"/>
                    <a:pt x="158" y="16800"/>
                  </a:cubicBezTo>
                  <a:cubicBezTo>
                    <a:pt x="105" y="16800"/>
                    <a:pt x="53" y="16000"/>
                    <a:pt x="0" y="16000"/>
                  </a:cubicBezTo>
                  <a:cubicBezTo>
                    <a:pt x="0" y="13600"/>
                    <a:pt x="0" y="13600"/>
                    <a:pt x="0" y="13600"/>
                  </a:cubicBezTo>
                  <a:cubicBezTo>
                    <a:pt x="53" y="13600"/>
                    <a:pt x="53" y="13600"/>
                    <a:pt x="53" y="13600"/>
                  </a:cubicBezTo>
                  <a:cubicBezTo>
                    <a:pt x="53" y="13600"/>
                    <a:pt x="105" y="14400"/>
                    <a:pt x="211" y="15200"/>
                  </a:cubicBezTo>
                  <a:cubicBezTo>
                    <a:pt x="263" y="15200"/>
                    <a:pt x="316" y="15200"/>
                    <a:pt x="369" y="15200"/>
                  </a:cubicBezTo>
                  <a:cubicBezTo>
                    <a:pt x="421" y="15200"/>
                    <a:pt x="474" y="15200"/>
                    <a:pt x="527" y="14400"/>
                  </a:cubicBezTo>
                  <a:cubicBezTo>
                    <a:pt x="580" y="14400"/>
                    <a:pt x="580" y="13600"/>
                    <a:pt x="580" y="12800"/>
                  </a:cubicBezTo>
                  <a:cubicBezTo>
                    <a:pt x="580" y="12000"/>
                    <a:pt x="580" y="11200"/>
                    <a:pt x="580" y="11200"/>
                  </a:cubicBezTo>
                  <a:cubicBezTo>
                    <a:pt x="527" y="10400"/>
                    <a:pt x="527" y="10400"/>
                    <a:pt x="474" y="10400"/>
                  </a:cubicBezTo>
                  <a:cubicBezTo>
                    <a:pt x="421" y="10400"/>
                    <a:pt x="421" y="9600"/>
                    <a:pt x="369" y="9600"/>
                  </a:cubicBezTo>
                  <a:cubicBezTo>
                    <a:pt x="369" y="9600"/>
                    <a:pt x="316" y="9600"/>
                    <a:pt x="263" y="9600"/>
                  </a:cubicBezTo>
                  <a:cubicBezTo>
                    <a:pt x="263" y="9600"/>
                    <a:pt x="211" y="8800"/>
                    <a:pt x="158" y="8800"/>
                  </a:cubicBezTo>
                  <a:cubicBezTo>
                    <a:pt x="158" y="8800"/>
                    <a:pt x="105" y="8800"/>
                    <a:pt x="105" y="8000"/>
                  </a:cubicBezTo>
                  <a:cubicBezTo>
                    <a:pt x="53" y="8000"/>
                    <a:pt x="53" y="7200"/>
                    <a:pt x="53" y="6400"/>
                  </a:cubicBezTo>
                  <a:cubicBezTo>
                    <a:pt x="53" y="6400"/>
                    <a:pt x="53" y="5600"/>
                    <a:pt x="53" y="4800"/>
                  </a:cubicBezTo>
                  <a:cubicBezTo>
                    <a:pt x="53" y="4000"/>
                    <a:pt x="53" y="2400"/>
                    <a:pt x="105" y="1600"/>
                  </a:cubicBezTo>
                  <a:cubicBezTo>
                    <a:pt x="211" y="800"/>
                    <a:pt x="263" y="800"/>
                    <a:pt x="369" y="800"/>
                  </a:cubicBezTo>
                  <a:cubicBezTo>
                    <a:pt x="421" y="800"/>
                    <a:pt x="527" y="800"/>
                    <a:pt x="580" y="800"/>
                  </a:cubicBezTo>
                  <a:cubicBezTo>
                    <a:pt x="632" y="800"/>
                    <a:pt x="685" y="1600"/>
                    <a:pt x="685" y="1600"/>
                  </a:cubicBezTo>
                  <a:cubicBezTo>
                    <a:pt x="685" y="4000"/>
                    <a:pt x="685" y="4000"/>
                    <a:pt x="685" y="4000"/>
                  </a:cubicBezTo>
                  <a:cubicBezTo>
                    <a:pt x="685" y="4000"/>
                    <a:pt x="685" y="4000"/>
                    <a:pt x="685" y="4000"/>
                  </a:cubicBezTo>
                  <a:cubicBezTo>
                    <a:pt x="685" y="4000"/>
                    <a:pt x="632" y="3200"/>
                    <a:pt x="580" y="3200"/>
                  </a:cubicBezTo>
                  <a:cubicBezTo>
                    <a:pt x="527" y="2400"/>
                    <a:pt x="474" y="2400"/>
                    <a:pt x="421" y="2400"/>
                  </a:cubicBezTo>
                  <a:cubicBezTo>
                    <a:pt x="316" y="2400"/>
                    <a:pt x="263" y="2400"/>
                    <a:pt x="263" y="3200"/>
                  </a:cubicBezTo>
                  <a:cubicBezTo>
                    <a:pt x="211" y="3200"/>
                    <a:pt x="158" y="4000"/>
                    <a:pt x="158" y="4800"/>
                  </a:cubicBezTo>
                  <a:cubicBezTo>
                    <a:pt x="158" y="5600"/>
                    <a:pt x="211" y="6400"/>
                    <a:pt x="211" y="6400"/>
                  </a:cubicBezTo>
                  <a:cubicBezTo>
                    <a:pt x="211" y="7200"/>
                    <a:pt x="263" y="7200"/>
                    <a:pt x="316" y="7200"/>
                  </a:cubicBezTo>
                  <a:cubicBezTo>
                    <a:pt x="369" y="7200"/>
                    <a:pt x="369" y="8000"/>
                    <a:pt x="421" y="8000"/>
                  </a:cubicBezTo>
                  <a:cubicBezTo>
                    <a:pt x="474" y="8000"/>
                    <a:pt x="527" y="8000"/>
                    <a:pt x="527" y="8000"/>
                  </a:cubicBezTo>
                  <a:cubicBezTo>
                    <a:pt x="632" y="8800"/>
                    <a:pt x="685" y="8800"/>
                    <a:pt x="685" y="9600"/>
                  </a:cubicBezTo>
                  <a:cubicBezTo>
                    <a:pt x="738" y="10400"/>
                    <a:pt x="738" y="11200"/>
                    <a:pt x="738" y="12000"/>
                  </a:cubicBezTo>
                  <a:cubicBezTo>
                    <a:pt x="738" y="12800"/>
                    <a:pt x="738" y="13600"/>
                    <a:pt x="738" y="14400"/>
                  </a:cubicBezTo>
                  <a:cubicBezTo>
                    <a:pt x="685" y="15200"/>
                    <a:pt x="685" y="15200"/>
                    <a:pt x="632" y="16000"/>
                  </a:cubicBezTo>
                  <a:cubicBezTo>
                    <a:pt x="632" y="16000"/>
                    <a:pt x="580" y="16800"/>
                    <a:pt x="527" y="16800"/>
                  </a:cubicBezTo>
                  <a:cubicBezTo>
                    <a:pt x="474" y="16800"/>
                    <a:pt x="421" y="17600"/>
                    <a:pt x="369" y="17600"/>
                  </a:cubicBezTo>
                  <a:close/>
                  <a:moveTo>
                    <a:pt x="1633" y="11200"/>
                  </a:moveTo>
                  <a:cubicBezTo>
                    <a:pt x="1633" y="12800"/>
                    <a:pt x="1580" y="14400"/>
                    <a:pt x="1528" y="16000"/>
                  </a:cubicBezTo>
                  <a:cubicBezTo>
                    <a:pt x="1475" y="16800"/>
                    <a:pt x="1370" y="17600"/>
                    <a:pt x="1264" y="17600"/>
                  </a:cubicBezTo>
                  <a:cubicBezTo>
                    <a:pt x="1159" y="17600"/>
                    <a:pt x="1054" y="16800"/>
                    <a:pt x="1001" y="15200"/>
                  </a:cubicBezTo>
                  <a:cubicBezTo>
                    <a:pt x="948" y="14400"/>
                    <a:pt x="896" y="12800"/>
                    <a:pt x="896" y="11200"/>
                  </a:cubicBezTo>
                  <a:cubicBezTo>
                    <a:pt x="896" y="8800"/>
                    <a:pt x="948" y="7200"/>
                    <a:pt x="1001" y="6400"/>
                  </a:cubicBezTo>
                  <a:cubicBezTo>
                    <a:pt x="1106" y="4800"/>
                    <a:pt x="1159" y="4800"/>
                    <a:pt x="1264" y="4800"/>
                  </a:cubicBezTo>
                  <a:cubicBezTo>
                    <a:pt x="1370" y="4800"/>
                    <a:pt x="1475" y="4800"/>
                    <a:pt x="1528" y="6400"/>
                  </a:cubicBezTo>
                  <a:cubicBezTo>
                    <a:pt x="1580" y="7200"/>
                    <a:pt x="1633" y="8800"/>
                    <a:pt x="1633" y="11200"/>
                  </a:cubicBezTo>
                  <a:close/>
                  <a:moveTo>
                    <a:pt x="1475" y="11200"/>
                  </a:moveTo>
                  <a:cubicBezTo>
                    <a:pt x="1475" y="9600"/>
                    <a:pt x="1475" y="8000"/>
                    <a:pt x="1422" y="7200"/>
                  </a:cubicBezTo>
                  <a:cubicBezTo>
                    <a:pt x="1422" y="6400"/>
                    <a:pt x="1370" y="6400"/>
                    <a:pt x="1264" y="6400"/>
                  </a:cubicBezTo>
                  <a:cubicBezTo>
                    <a:pt x="1212" y="6400"/>
                    <a:pt x="1159" y="6400"/>
                    <a:pt x="1106" y="7200"/>
                  </a:cubicBezTo>
                  <a:cubicBezTo>
                    <a:pt x="1054" y="8000"/>
                    <a:pt x="1054" y="9600"/>
                    <a:pt x="1054" y="11200"/>
                  </a:cubicBezTo>
                  <a:cubicBezTo>
                    <a:pt x="1054" y="12800"/>
                    <a:pt x="1054" y="13600"/>
                    <a:pt x="1106" y="14400"/>
                  </a:cubicBezTo>
                  <a:cubicBezTo>
                    <a:pt x="1159" y="15200"/>
                    <a:pt x="1212" y="15200"/>
                    <a:pt x="1264" y="15200"/>
                  </a:cubicBezTo>
                  <a:cubicBezTo>
                    <a:pt x="1370" y="15200"/>
                    <a:pt x="1422" y="15200"/>
                    <a:pt x="1422" y="14400"/>
                  </a:cubicBezTo>
                  <a:cubicBezTo>
                    <a:pt x="1475" y="13600"/>
                    <a:pt x="1475" y="12800"/>
                    <a:pt x="1475" y="11200"/>
                  </a:cubicBezTo>
                  <a:close/>
                  <a:moveTo>
                    <a:pt x="2476" y="16800"/>
                  </a:moveTo>
                  <a:cubicBezTo>
                    <a:pt x="2371" y="16800"/>
                    <a:pt x="2371" y="16800"/>
                    <a:pt x="2371" y="16800"/>
                  </a:cubicBezTo>
                  <a:cubicBezTo>
                    <a:pt x="2371" y="16000"/>
                    <a:pt x="2371" y="16000"/>
                    <a:pt x="2371" y="16000"/>
                  </a:cubicBezTo>
                  <a:cubicBezTo>
                    <a:pt x="2318" y="16000"/>
                    <a:pt x="2265" y="16800"/>
                    <a:pt x="2213" y="16800"/>
                  </a:cubicBezTo>
                  <a:cubicBezTo>
                    <a:pt x="2213" y="16800"/>
                    <a:pt x="2160" y="17600"/>
                    <a:pt x="2107" y="17600"/>
                  </a:cubicBezTo>
                  <a:cubicBezTo>
                    <a:pt x="2055" y="17600"/>
                    <a:pt x="2055" y="17600"/>
                    <a:pt x="2002" y="16800"/>
                  </a:cubicBezTo>
                  <a:cubicBezTo>
                    <a:pt x="2002" y="16800"/>
                    <a:pt x="1949" y="16800"/>
                    <a:pt x="1949" y="16000"/>
                  </a:cubicBezTo>
                  <a:cubicBezTo>
                    <a:pt x="1897" y="16000"/>
                    <a:pt x="1897" y="15200"/>
                    <a:pt x="1897" y="15200"/>
                  </a:cubicBezTo>
                  <a:cubicBezTo>
                    <a:pt x="1844" y="14400"/>
                    <a:pt x="1844" y="13600"/>
                    <a:pt x="1844" y="12800"/>
                  </a:cubicBezTo>
                  <a:cubicBezTo>
                    <a:pt x="1844" y="4800"/>
                    <a:pt x="1844" y="4800"/>
                    <a:pt x="1844" y="4800"/>
                  </a:cubicBezTo>
                  <a:cubicBezTo>
                    <a:pt x="2002" y="4800"/>
                    <a:pt x="2002" y="4800"/>
                    <a:pt x="2002" y="4800"/>
                  </a:cubicBezTo>
                  <a:cubicBezTo>
                    <a:pt x="2002" y="12000"/>
                    <a:pt x="2002" y="12000"/>
                    <a:pt x="2002" y="12000"/>
                  </a:cubicBezTo>
                  <a:cubicBezTo>
                    <a:pt x="2002" y="12000"/>
                    <a:pt x="2002" y="12800"/>
                    <a:pt x="2002" y="13600"/>
                  </a:cubicBezTo>
                  <a:cubicBezTo>
                    <a:pt x="2002" y="13600"/>
                    <a:pt x="2002" y="14400"/>
                    <a:pt x="2002" y="14400"/>
                  </a:cubicBezTo>
                  <a:cubicBezTo>
                    <a:pt x="2002" y="14400"/>
                    <a:pt x="2055" y="15200"/>
                    <a:pt x="2055" y="15200"/>
                  </a:cubicBezTo>
                  <a:cubicBezTo>
                    <a:pt x="2055" y="15200"/>
                    <a:pt x="2107" y="15200"/>
                    <a:pt x="2160" y="15200"/>
                  </a:cubicBezTo>
                  <a:cubicBezTo>
                    <a:pt x="2160" y="15200"/>
                    <a:pt x="2213" y="15200"/>
                    <a:pt x="2265" y="15200"/>
                  </a:cubicBezTo>
                  <a:cubicBezTo>
                    <a:pt x="2265" y="14400"/>
                    <a:pt x="2318" y="14400"/>
                    <a:pt x="2371" y="13600"/>
                  </a:cubicBezTo>
                  <a:cubicBezTo>
                    <a:pt x="2371" y="4800"/>
                    <a:pt x="2371" y="4800"/>
                    <a:pt x="2371" y="4800"/>
                  </a:cubicBezTo>
                  <a:cubicBezTo>
                    <a:pt x="2476" y="4800"/>
                    <a:pt x="2476" y="4800"/>
                    <a:pt x="2476" y="4800"/>
                  </a:cubicBezTo>
                  <a:cubicBezTo>
                    <a:pt x="2476" y="16800"/>
                    <a:pt x="2476" y="16800"/>
                    <a:pt x="2476" y="16800"/>
                  </a:cubicBezTo>
                  <a:close/>
                  <a:moveTo>
                    <a:pt x="3003" y="17600"/>
                  </a:moveTo>
                  <a:cubicBezTo>
                    <a:pt x="2950" y="17600"/>
                    <a:pt x="2898" y="16800"/>
                    <a:pt x="2845" y="16000"/>
                  </a:cubicBezTo>
                  <a:cubicBezTo>
                    <a:pt x="2792" y="16000"/>
                    <a:pt x="2792" y="14400"/>
                    <a:pt x="2792" y="13600"/>
                  </a:cubicBezTo>
                  <a:cubicBezTo>
                    <a:pt x="2792" y="6400"/>
                    <a:pt x="2792" y="6400"/>
                    <a:pt x="2792" y="6400"/>
                  </a:cubicBezTo>
                  <a:cubicBezTo>
                    <a:pt x="2687" y="6400"/>
                    <a:pt x="2687" y="6400"/>
                    <a:pt x="2687" y="6400"/>
                  </a:cubicBezTo>
                  <a:cubicBezTo>
                    <a:pt x="2687" y="4800"/>
                    <a:pt x="2687" y="4800"/>
                    <a:pt x="2687" y="4800"/>
                  </a:cubicBezTo>
                  <a:cubicBezTo>
                    <a:pt x="2792" y="4800"/>
                    <a:pt x="2792" y="4800"/>
                    <a:pt x="2792" y="4800"/>
                  </a:cubicBezTo>
                  <a:cubicBezTo>
                    <a:pt x="2792" y="1600"/>
                    <a:pt x="2792" y="1600"/>
                    <a:pt x="2792" y="1600"/>
                  </a:cubicBezTo>
                  <a:cubicBezTo>
                    <a:pt x="2898" y="1600"/>
                    <a:pt x="2898" y="1600"/>
                    <a:pt x="2898" y="1600"/>
                  </a:cubicBezTo>
                  <a:cubicBezTo>
                    <a:pt x="2898" y="4800"/>
                    <a:pt x="2898" y="4800"/>
                    <a:pt x="2898" y="4800"/>
                  </a:cubicBezTo>
                  <a:cubicBezTo>
                    <a:pt x="3161" y="4800"/>
                    <a:pt x="3161" y="4800"/>
                    <a:pt x="3161" y="4800"/>
                  </a:cubicBezTo>
                  <a:cubicBezTo>
                    <a:pt x="3161" y="6400"/>
                    <a:pt x="3161" y="6400"/>
                    <a:pt x="3161" y="6400"/>
                  </a:cubicBezTo>
                  <a:cubicBezTo>
                    <a:pt x="2898" y="6400"/>
                    <a:pt x="2898" y="6400"/>
                    <a:pt x="2898" y="6400"/>
                  </a:cubicBezTo>
                  <a:cubicBezTo>
                    <a:pt x="2898" y="12000"/>
                    <a:pt x="2898" y="12000"/>
                    <a:pt x="2898" y="12000"/>
                  </a:cubicBezTo>
                  <a:cubicBezTo>
                    <a:pt x="2898" y="12800"/>
                    <a:pt x="2898" y="13600"/>
                    <a:pt x="2898" y="13600"/>
                  </a:cubicBezTo>
                  <a:cubicBezTo>
                    <a:pt x="2898" y="14400"/>
                    <a:pt x="2950" y="14400"/>
                    <a:pt x="2950" y="14400"/>
                  </a:cubicBezTo>
                  <a:cubicBezTo>
                    <a:pt x="2950" y="15200"/>
                    <a:pt x="2950" y="15200"/>
                    <a:pt x="2950" y="15200"/>
                  </a:cubicBezTo>
                  <a:cubicBezTo>
                    <a:pt x="3003" y="15200"/>
                    <a:pt x="3003" y="15200"/>
                    <a:pt x="3056" y="15200"/>
                  </a:cubicBezTo>
                  <a:cubicBezTo>
                    <a:pt x="3056" y="15200"/>
                    <a:pt x="3108" y="15200"/>
                    <a:pt x="3108" y="15200"/>
                  </a:cubicBezTo>
                  <a:cubicBezTo>
                    <a:pt x="3108" y="15200"/>
                    <a:pt x="3161" y="15200"/>
                    <a:pt x="3161" y="15200"/>
                  </a:cubicBezTo>
                  <a:cubicBezTo>
                    <a:pt x="3161" y="15200"/>
                    <a:pt x="3161" y="15200"/>
                    <a:pt x="3161" y="15200"/>
                  </a:cubicBezTo>
                  <a:cubicBezTo>
                    <a:pt x="3161" y="16800"/>
                    <a:pt x="3161" y="16800"/>
                    <a:pt x="3161" y="16800"/>
                  </a:cubicBezTo>
                  <a:cubicBezTo>
                    <a:pt x="3161" y="16800"/>
                    <a:pt x="3108" y="16800"/>
                    <a:pt x="3108" y="16800"/>
                  </a:cubicBezTo>
                  <a:cubicBezTo>
                    <a:pt x="3056" y="16800"/>
                    <a:pt x="3056" y="17600"/>
                    <a:pt x="3003" y="17600"/>
                  </a:cubicBezTo>
                  <a:close/>
                  <a:moveTo>
                    <a:pt x="4004" y="16800"/>
                  </a:moveTo>
                  <a:cubicBezTo>
                    <a:pt x="3846" y="16800"/>
                    <a:pt x="3846" y="16800"/>
                    <a:pt x="3846" y="16800"/>
                  </a:cubicBezTo>
                  <a:cubicBezTo>
                    <a:pt x="3846" y="10400"/>
                    <a:pt x="3846" y="10400"/>
                    <a:pt x="3846" y="10400"/>
                  </a:cubicBezTo>
                  <a:cubicBezTo>
                    <a:pt x="3846" y="9600"/>
                    <a:pt x="3846" y="8800"/>
                    <a:pt x="3846" y="8800"/>
                  </a:cubicBezTo>
                  <a:cubicBezTo>
                    <a:pt x="3846" y="8000"/>
                    <a:pt x="3846" y="8000"/>
                    <a:pt x="3846" y="7200"/>
                  </a:cubicBezTo>
                  <a:cubicBezTo>
                    <a:pt x="3793" y="7200"/>
                    <a:pt x="3793" y="7200"/>
                    <a:pt x="3793" y="6400"/>
                  </a:cubicBezTo>
                  <a:cubicBezTo>
                    <a:pt x="3740" y="6400"/>
                    <a:pt x="3740" y="6400"/>
                    <a:pt x="3688" y="6400"/>
                  </a:cubicBezTo>
                  <a:cubicBezTo>
                    <a:pt x="3688" y="6400"/>
                    <a:pt x="3635" y="6400"/>
                    <a:pt x="3582" y="7200"/>
                  </a:cubicBezTo>
                  <a:cubicBezTo>
                    <a:pt x="3582" y="7200"/>
                    <a:pt x="3530" y="7200"/>
                    <a:pt x="3477" y="8000"/>
                  </a:cubicBezTo>
                  <a:cubicBezTo>
                    <a:pt x="3477" y="16800"/>
                    <a:pt x="3477" y="16800"/>
                    <a:pt x="3477" y="16800"/>
                  </a:cubicBezTo>
                  <a:cubicBezTo>
                    <a:pt x="3372" y="16800"/>
                    <a:pt x="3372" y="16800"/>
                    <a:pt x="3372" y="16800"/>
                  </a:cubicBezTo>
                  <a:cubicBezTo>
                    <a:pt x="3372" y="0"/>
                    <a:pt x="3372" y="0"/>
                    <a:pt x="3372" y="0"/>
                  </a:cubicBezTo>
                  <a:cubicBezTo>
                    <a:pt x="3477" y="0"/>
                    <a:pt x="3477" y="0"/>
                    <a:pt x="3477" y="0"/>
                  </a:cubicBezTo>
                  <a:cubicBezTo>
                    <a:pt x="3477" y="6400"/>
                    <a:pt x="3477" y="6400"/>
                    <a:pt x="3477" y="6400"/>
                  </a:cubicBezTo>
                  <a:cubicBezTo>
                    <a:pt x="3530" y="5600"/>
                    <a:pt x="3582" y="5600"/>
                    <a:pt x="3582" y="4800"/>
                  </a:cubicBezTo>
                  <a:cubicBezTo>
                    <a:pt x="3635" y="4800"/>
                    <a:pt x="3688" y="4800"/>
                    <a:pt x="3740" y="4800"/>
                  </a:cubicBezTo>
                  <a:cubicBezTo>
                    <a:pt x="3793" y="4800"/>
                    <a:pt x="3846" y="4800"/>
                    <a:pt x="3899" y="5600"/>
                  </a:cubicBezTo>
                  <a:cubicBezTo>
                    <a:pt x="3951" y="6400"/>
                    <a:pt x="4004" y="8000"/>
                    <a:pt x="4004" y="8800"/>
                  </a:cubicBezTo>
                  <a:cubicBezTo>
                    <a:pt x="4004" y="16800"/>
                    <a:pt x="4004" y="16800"/>
                    <a:pt x="4004" y="16800"/>
                  </a:cubicBezTo>
                  <a:close/>
                  <a:moveTo>
                    <a:pt x="5216" y="4800"/>
                  </a:moveTo>
                  <a:cubicBezTo>
                    <a:pt x="5005" y="16800"/>
                    <a:pt x="5005" y="16800"/>
                    <a:pt x="5005" y="16800"/>
                  </a:cubicBezTo>
                  <a:cubicBezTo>
                    <a:pt x="4900" y="16800"/>
                    <a:pt x="4900" y="16800"/>
                    <a:pt x="4900" y="16800"/>
                  </a:cubicBezTo>
                  <a:cubicBezTo>
                    <a:pt x="4689" y="8000"/>
                    <a:pt x="4689" y="8000"/>
                    <a:pt x="4689" y="8000"/>
                  </a:cubicBezTo>
                  <a:cubicBezTo>
                    <a:pt x="4531" y="16800"/>
                    <a:pt x="4531" y="16800"/>
                    <a:pt x="4531" y="16800"/>
                  </a:cubicBezTo>
                  <a:cubicBezTo>
                    <a:pt x="4373" y="16800"/>
                    <a:pt x="4373" y="16800"/>
                    <a:pt x="4373" y="16800"/>
                  </a:cubicBezTo>
                  <a:cubicBezTo>
                    <a:pt x="4162" y="4800"/>
                    <a:pt x="4162" y="4800"/>
                    <a:pt x="4162" y="4800"/>
                  </a:cubicBezTo>
                  <a:cubicBezTo>
                    <a:pt x="4320" y="4800"/>
                    <a:pt x="4320" y="4800"/>
                    <a:pt x="4320" y="4800"/>
                  </a:cubicBezTo>
                  <a:cubicBezTo>
                    <a:pt x="4478" y="14400"/>
                    <a:pt x="4478" y="14400"/>
                    <a:pt x="4478" y="14400"/>
                  </a:cubicBezTo>
                  <a:cubicBezTo>
                    <a:pt x="4636" y="4800"/>
                    <a:pt x="4636" y="4800"/>
                    <a:pt x="4636" y="4800"/>
                  </a:cubicBezTo>
                  <a:cubicBezTo>
                    <a:pt x="4741" y="4800"/>
                    <a:pt x="4741" y="4800"/>
                    <a:pt x="4741" y="4800"/>
                  </a:cubicBezTo>
                  <a:cubicBezTo>
                    <a:pt x="4952" y="14400"/>
                    <a:pt x="4952" y="14400"/>
                    <a:pt x="4952" y="14400"/>
                  </a:cubicBezTo>
                  <a:cubicBezTo>
                    <a:pt x="5110" y="4800"/>
                    <a:pt x="5110" y="4800"/>
                    <a:pt x="5110" y="4800"/>
                  </a:cubicBezTo>
                  <a:cubicBezTo>
                    <a:pt x="5216" y="4800"/>
                    <a:pt x="5216" y="4800"/>
                    <a:pt x="5216" y="4800"/>
                  </a:cubicBezTo>
                  <a:close/>
                  <a:moveTo>
                    <a:pt x="5795" y="17600"/>
                  </a:moveTo>
                  <a:cubicBezTo>
                    <a:pt x="5637" y="17600"/>
                    <a:pt x="5532" y="16800"/>
                    <a:pt x="5479" y="16000"/>
                  </a:cubicBezTo>
                  <a:cubicBezTo>
                    <a:pt x="5426" y="14400"/>
                    <a:pt x="5374" y="12800"/>
                    <a:pt x="5374" y="11200"/>
                  </a:cubicBezTo>
                  <a:cubicBezTo>
                    <a:pt x="5374" y="8800"/>
                    <a:pt x="5426" y="7200"/>
                    <a:pt x="5479" y="6400"/>
                  </a:cubicBezTo>
                  <a:cubicBezTo>
                    <a:pt x="5532" y="4800"/>
                    <a:pt x="5637" y="4800"/>
                    <a:pt x="5742" y="4800"/>
                  </a:cubicBezTo>
                  <a:cubicBezTo>
                    <a:pt x="5795" y="4800"/>
                    <a:pt x="5848" y="4800"/>
                    <a:pt x="5900" y="4800"/>
                  </a:cubicBezTo>
                  <a:cubicBezTo>
                    <a:pt x="5900" y="4800"/>
                    <a:pt x="5953" y="5600"/>
                    <a:pt x="6006" y="5600"/>
                  </a:cubicBezTo>
                  <a:cubicBezTo>
                    <a:pt x="6006" y="6400"/>
                    <a:pt x="6059" y="7200"/>
                    <a:pt x="6059" y="7200"/>
                  </a:cubicBezTo>
                  <a:cubicBezTo>
                    <a:pt x="6059" y="8000"/>
                    <a:pt x="6059" y="8800"/>
                    <a:pt x="6059" y="10400"/>
                  </a:cubicBezTo>
                  <a:cubicBezTo>
                    <a:pt x="6059" y="11200"/>
                    <a:pt x="6059" y="11200"/>
                    <a:pt x="6059" y="11200"/>
                  </a:cubicBezTo>
                  <a:cubicBezTo>
                    <a:pt x="5532" y="11200"/>
                    <a:pt x="5532" y="11200"/>
                    <a:pt x="5532" y="11200"/>
                  </a:cubicBezTo>
                  <a:cubicBezTo>
                    <a:pt x="5532" y="12800"/>
                    <a:pt x="5532" y="13600"/>
                    <a:pt x="5584" y="14400"/>
                  </a:cubicBezTo>
                  <a:cubicBezTo>
                    <a:pt x="5637" y="15200"/>
                    <a:pt x="5690" y="15200"/>
                    <a:pt x="5795" y="15200"/>
                  </a:cubicBezTo>
                  <a:cubicBezTo>
                    <a:pt x="5795" y="15200"/>
                    <a:pt x="5848" y="15200"/>
                    <a:pt x="5848" y="15200"/>
                  </a:cubicBezTo>
                  <a:cubicBezTo>
                    <a:pt x="5900" y="15200"/>
                    <a:pt x="5900" y="15200"/>
                    <a:pt x="5953" y="15200"/>
                  </a:cubicBezTo>
                  <a:cubicBezTo>
                    <a:pt x="5953" y="14400"/>
                    <a:pt x="6006" y="14400"/>
                    <a:pt x="6006" y="14400"/>
                  </a:cubicBezTo>
                  <a:cubicBezTo>
                    <a:pt x="6006" y="14400"/>
                    <a:pt x="6059" y="14400"/>
                    <a:pt x="6059" y="14400"/>
                  </a:cubicBezTo>
                  <a:cubicBezTo>
                    <a:pt x="6059" y="14400"/>
                    <a:pt x="6059" y="14400"/>
                    <a:pt x="6059" y="14400"/>
                  </a:cubicBezTo>
                  <a:cubicBezTo>
                    <a:pt x="6059" y="16000"/>
                    <a:pt x="6059" y="16000"/>
                    <a:pt x="6059" y="16000"/>
                  </a:cubicBezTo>
                  <a:cubicBezTo>
                    <a:pt x="6059" y="16000"/>
                    <a:pt x="6006" y="16800"/>
                    <a:pt x="6006" y="16800"/>
                  </a:cubicBezTo>
                  <a:cubicBezTo>
                    <a:pt x="5953" y="16800"/>
                    <a:pt x="5953" y="16800"/>
                    <a:pt x="5953" y="16800"/>
                  </a:cubicBezTo>
                  <a:cubicBezTo>
                    <a:pt x="5900" y="16800"/>
                    <a:pt x="5900" y="16800"/>
                    <a:pt x="5848" y="16800"/>
                  </a:cubicBezTo>
                  <a:cubicBezTo>
                    <a:pt x="5848" y="17600"/>
                    <a:pt x="5795" y="17600"/>
                    <a:pt x="5795" y="17600"/>
                  </a:cubicBezTo>
                  <a:close/>
                  <a:moveTo>
                    <a:pt x="5953" y="9600"/>
                  </a:moveTo>
                  <a:cubicBezTo>
                    <a:pt x="5953" y="8800"/>
                    <a:pt x="5953" y="8800"/>
                    <a:pt x="5953" y="8000"/>
                  </a:cubicBezTo>
                  <a:cubicBezTo>
                    <a:pt x="5900" y="8000"/>
                    <a:pt x="5900" y="7200"/>
                    <a:pt x="5900" y="7200"/>
                  </a:cubicBezTo>
                  <a:cubicBezTo>
                    <a:pt x="5900" y="7200"/>
                    <a:pt x="5848" y="6400"/>
                    <a:pt x="5848" y="6400"/>
                  </a:cubicBezTo>
                  <a:cubicBezTo>
                    <a:pt x="5795" y="6400"/>
                    <a:pt x="5795" y="6400"/>
                    <a:pt x="5742" y="6400"/>
                  </a:cubicBezTo>
                  <a:cubicBezTo>
                    <a:pt x="5690" y="6400"/>
                    <a:pt x="5690" y="6400"/>
                    <a:pt x="5637" y="6400"/>
                  </a:cubicBezTo>
                  <a:cubicBezTo>
                    <a:pt x="5637" y="6400"/>
                    <a:pt x="5584" y="7200"/>
                    <a:pt x="5584" y="7200"/>
                  </a:cubicBezTo>
                  <a:cubicBezTo>
                    <a:pt x="5584" y="7200"/>
                    <a:pt x="5532" y="8000"/>
                    <a:pt x="5532" y="8000"/>
                  </a:cubicBezTo>
                  <a:cubicBezTo>
                    <a:pt x="5532" y="8800"/>
                    <a:pt x="5532" y="8800"/>
                    <a:pt x="5532" y="9600"/>
                  </a:cubicBezTo>
                  <a:cubicBezTo>
                    <a:pt x="5953" y="9600"/>
                    <a:pt x="5953" y="9600"/>
                    <a:pt x="5953" y="9600"/>
                  </a:cubicBezTo>
                  <a:close/>
                  <a:moveTo>
                    <a:pt x="6533" y="17600"/>
                  </a:moveTo>
                  <a:cubicBezTo>
                    <a:pt x="6480" y="17600"/>
                    <a:pt x="6427" y="16800"/>
                    <a:pt x="6375" y="16800"/>
                  </a:cubicBezTo>
                  <a:cubicBezTo>
                    <a:pt x="6322" y="16800"/>
                    <a:pt x="6269" y="16800"/>
                    <a:pt x="6269" y="16000"/>
                  </a:cubicBezTo>
                  <a:cubicBezTo>
                    <a:pt x="6269" y="13600"/>
                    <a:pt x="6269" y="13600"/>
                    <a:pt x="6269" y="13600"/>
                  </a:cubicBezTo>
                  <a:cubicBezTo>
                    <a:pt x="6269" y="13600"/>
                    <a:pt x="6269" y="13600"/>
                    <a:pt x="6269" y="13600"/>
                  </a:cubicBezTo>
                  <a:cubicBezTo>
                    <a:pt x="6269" y="14400"/>
                    <a:pt x="6269" y="14400"/>
                    <a:pt x="6322" y="14400"/>
                  </a:cubicBezTo>
                  <a:cubicBezTo>
                    <a:pt x="6322" y="14400"/>
                    <a:pt x="6322" y="14400"/>
                    <a:pt x="6375" y="15200"/>
                  </a:cubicBezTo>
                  <a:cubicBezTo>
                    <a:pt x="6375" y="15200"/>
                    <a:pt x="6427" y="15200"/>
                    <a:pt x="6427" y="15200"/>
                  </a:cubicBezTo>
                  <a:cubicBezTo>
                    <a:pt x="6480" y="15200"/>
                    <a:pt x="6480" y="15200"/>
                    <a:pt x="6533" y="15200"/>
                  </a:cubicBezTo>
                  <a:cubicBezTo>
                    <a:pt x="6533" y="15200"/>
                    <a:pt x="6585" y="15200"/>
                    <a:pt x="6585" y="15200"/>
                  </a:cubicBezTo>
                  <a:cubicBezTo>
                    <a:pt x="6638" y="15200"/>
                    <a:pt x="6638" y="15200"/>
                    <a:pt x="6638" y="15200"/>
                  </a:cubicBezTo>
                  <a:cubicBezTo>
                    <a:pt x="6638" y="15200"/>
                    <a:pt x="6691" y="14400"/>
                    <a:pt x="6691" y="14400"/>
                  </a:cubicBezTo>
                  <a:cubicBezTo>
                    <a:pt x="6691" y="14400"/>
                    <a:pt x="6691" y="14400"/>
                    <a:pt x="6691" y="13600"/>
                  </a:cubicBezTo>
                  <a:cubicBezTo>
                    <a:pt x="6691" y="13600"/>
                    <a:pt x="6691" y="12800"/>
                    <a:pt x="6691" y="12800"/>
                  </a:cubicBezTo>
                  <a:cubicBezTo>
                    <a:pt x="6638" y="12800"/>
                    <a:pt x="6638" y="12000"/>
                    <a:pt x="6585" y="12000"/>
                  </a:cubicBezTo>
                  <a:cubicBezTo>
                    <a:pt x="6533" y="12000"/>
                    <a:pt x="6533" y="12000"/>
                    <a:pt x="6480" y="12000"/>
                  </a:cubicBezTo>
                  <a:cubicBezTo>
                    <a:pt x="6480" y="12000"/>
                    <a:pt x="6427" y="12000"/>
                    <a:pt x="6427" y="11200"/>
                  </a:cubicBezTo>
                  <a:cubicBezTo>
                    <a:pt x="6375" y="11200"/>
                    <a:pt x="6322" y="11200"/>
                    <a:pt x="6269" y="10400"/>
                  </a:cubicBezTo>
                  <a:cubicBezTo>
                    <a:pt x="6269" y="9600"/>
                    <a:pt x="6269" y="8800"/>
                    <a:pt x="6269" y="8000"/>
                  </a:cubicBezTo>
                  <a:cubicBezTo>
                    <a:pt x="6269" y="7200"/>
                    <a:pt x="6269" y="6400"/>
                    <a:pt x="6322" y="5600"/>
                  </a:cubicBezTo>
                  <a:cubicBezTo>
                    <a:pt x="6375" y="4800"/>
                    <a:pt x="6480" y="4800"/>
                    <a:pt x="6533" y="4800"/>
                  </a:cubicBezTo>
                  <a:cubicBezTo>
                    <a:pt x="6585" y="4800"/>
                    <a:pt x="6638" y="4800"/>
                    <a:pt x="6691" y="4800"/>
                  </a:cubicBezTo>
                  <a:cubicBezTo>
                    <a:pt x="6743" y="4800"/>
                    <a:pt x="6743" y="4800"/>
                    <a:pt x="6796" y="5600"/>
                  </a:cubicBezTo>
                  <a:cubicBezTo>
                    <a:pt x="6796" y="8000"/>
                    <a:pt x="6796" y="8000"/>
                    <a:pt x="6796" y="8000"/>
                  </a:cubicBezTo>
                  <a:cubicBezTo>
                    <a:pt x="6796" y="8000"/>
                    <a:pt x="6796" y="8000"/>
                    <a:pt x="6796" y="8000"/>
                  </a:cubicBezTo>
                  <a:cubicBezTo>
                    <a:pt x="6743" y="7200"/>
                    <a:pt x="6743" y="7200"/>
                    <a:pt x="6691" y="6400"/>
                  </a:cubicBezTo>
                  <a:cubicBezTo>
                    <a:pt x="6638" y="6400"/>
                    <a:pt x="6585" y="6400"/>
                    <a:pt x="6533" y="6400"/>
                  </a:cubicBezTo>
                  <a:cubicBezTo>
                    <a:pt x="6480" y="6400"/>
                    <a:pt x="6480" y="6400"/>
                    <a:pt x="6427" y="6400"/>
                  </a:cubicBezTo>
                  <a:cubicBezTo>
                    <a:pt x="6427" y="7200"/>
                    <a:pt x="6375" y="7200"/>
                    <a:pt x="6375" y="8000"/>
                  </a:cubicBezTo>
                  <a:cubicBezTo>
                    <a:pt x="6375" y="8800"/>
                    <a:pt x="6375" y="8800"/>
                    <a:pt x="6427" y="8800"/>
                  </a:cubicBezTo>
                  <a:cubicBezTo>
                    <a:pt x="6427" y="9600"/>
                    <a:pt x="6480" y="9600"/>
                    <a:pt x="6480" y="9600"/>
                  </a:cubicBezTo>
                  <a:cubicBezTo>
                    <a:pt x="6533" y="9600"/>
                    <a:pt x="6533" y="9600"/>
                    <a:pt x="6585" y="9600"/>
                  </a:cubicBezTo>
                  <a:cubicBezTo>
                    <a:pt x="6585" y="10400"/>
                    <a:pt x="6638" y="10400"/>
                    <a:pt x="6638" y="10400"/>
                  </a:cubicBezTo>
                  <a:cubicBezTo>
                    <a:pt x="6691" y="10400"/>
                    <a:pt x="6743" y="11200"/>
                    <a:pt x="6796" y="11200"/>
                  </a:cubicBezTo>
                  <a:cubicBezTo>
                    <a:pt x="6796" y="12000"/>
                    <a:pt x="6849" y="12800"/>
                    <a:pt x="6849" y="13600"/>
                  </a:cubicBezTo>
                  <a:cubicBezTo>
                    <a:pt x="6849" y="13600"/>
                    <a:pt x="6796" y="14400"/>
                    <a:pt x="6796" y="15200"/>
                  </a:cubicBezTo>
                  <a:cubicBezTo>
                    <a:pt x="6796" y="15200"/>
                    <a:pt x="6796" y="16000"/>
                    <a:pt x="6743" y="16000"/>
                  </a:cubicBezTo>
                  <a:cubicBezTo>
                    <a:pt x="6743" y="16800"/>
                    <a:pt x="6691" y="16800"/>
                    <a:pt x="6638" y="16800"/>
                  </a:cubicBezTo>
                  <a:cubicBezTo>
                    <a:pt x="6638" y="16800"/>
                    <a:pt x="6585" y="17600"/>
                    <a:pt x="6533" y="17600"/>
                  </a:cubicBezTo>
                  <a:close/>
                  <a:moveTo>
                    <a:pt x="7270" y="17600"/>
                  </a:moveTo>
                  <a:cubicBezTo>
                    <a:pt x="7218" y="17600"/>
                    <a:pt x="7165" y="16800"/>
                    <a:pt x="7112" y="16000"/>
                  </a:cubicBezTo>
                  <a:cubicBezTo>
                    <a:pt x="7060" y="16000"/>
                    <a:pt x="7060" y="14400"/>
                    <a:pt x="7060" y="13600"/>
                  </a:cubicBezTo>
                  <a:cubicBezTo>
                    <a:pt x="7060" y="6400"/>
                    <a:pt x="7060" y="6400"/>
                    <a:pt x="7060" y="6400"/>
                  </a:cubicBezTo>
                  <a:cubicBezTo>
                    <a:pt x="6954" y="6400"/>
                    <a:pt x="6954" y="6400"/>
                    <a:pt x="6954" y="6400"/>
                  </a:cubicBezTo>
                  <a:cubicBezTo>
                    <a:pt x="6954" y="4800"/>
                    <a:pt x="6954" y="4800"/>
                    <a:pt x="6954" y="4800"/>
                  </a:cubicBezTo>
                  <a:cubicBezTo>
                    <a:pt x="7060" y="4800"/>
                    <a:pt x="7060" y="4800"/>
                    <a:pt x="7060" y="4800"/>
                  </a:cubicBezTo>
                  <a:cubicBezTo>
                    <a:pt x="7060" y="1600"/>
                    <a:pt x="7060" y="1600"/>
                    <a:pt x="7060" y="1600"/>
                  </a:cubicBezTo>
                  <a:cubicBezTo>
                    <a:pt x="7165" y="1600"/>
                    <a:pt x="7165" y="1600"/>
                    <a:pt x="7165" y="1600"/>
                  </a:cubicBezTo>
                  <a:cubicBezTo>
                    <a:pt x="7165" y="4800"/>
                    <a:pt x="7165" y="4800"/>
                    <a:pt x="7165" y="4800"/>
                  </a:cubicBezTo>
                  <a:cubicBezTo>
                    <a:pt x="7428" y="4800"/>
                    <a:pt x="7428" y="4800"/>
                    <a:pt x="7428" y="4800"/>
                  </a:cubicBezTo>
                  <a:cubicBezTo>
                    <a:pt x="7428" y="6400"/>
                    <a:pt x="7428" y="6400"/>
                    <a:pt x="7428" y="6400"/>
                  </a:cubicBezTo>
                  <a:cubicBezTo>
                    <a:pt x="7165" y="6400"/>
                    <a:pt x="7165" y="6400"/>
                    <a:pt x="7165" y="6400"/>
                  </a:cubicBezTo>
                  <a:cubicBezTo>
                    <a:pt x="7165" y="12000"/>
                    <a:pt x="7165" y="12000"/>
                    <a:pt x="7165" y="12000"/>
                  </a:cubicBezTo>
                  <a:cubicBezTo>
                    <a:pt x="7165" y="12800"/>
                    <a:pt x="7165" y="13600"/>
                    <a:pt x="7165" y="13600"/>
                  </a:cubicBezTo>
                  <a:cubicBezTo>
                    <a:pt x="7218" y="14400"/>
                    <a:pt x="7218" y="14400"/>
                    <a:pt x="7218" y="14400"/>
                  </a:cubicBezTo>
                  <a:cubicBezTo>
                    <a:pt x="7218" y="15200"/>
                    <a:pt x="7218" y="15200"/>
                    <a:pt x="7270" y="15200"/>
                  </a:cubicBezTo>
                  <a:cubicBezTo>
                    <a:pt x="7270" y="15200"/>
                    <a:pt x="7270" y="15200"/>
                    <a:pt x="7323" y="15200"/>
                  </a:cubicBezTo>
                  <a:cubicBezTo>
                    <a:pt x="7323" y="15200"/>
                    <a:pt x="7376" y="15200"/>
                    <a:pt x="7376" y="15200"/>
                  </a:cubicBezTo>
                  <a:cubicBezTo>
                    <a:pt x="7428" y="15200"/>
                    <a:pt x="7428" y="15200"/>
                    <a:pt x="7428" y="15200"/>
                  </a:cubicBezTo>
                  <a:cubicBezTo>
                    <a:pt x="7428" y="15200"/>
                    <a:pt x="7428" y="15200"/>
                    <a:pt x="7428" y="15200"/>
                  </a:cubicBezTo>
                  <a:cubicBezTo>
                    <a:pt x="7428" y="16800"/>
                    <a:pt x="7428" y="16800"/>
                    <a:pt x="7428" y="16800"/>
                  </a:cubicBezTo>
                  <a:cubicBezTo>
                    <a:pt x="7428" y="16800"/>
                    <a:pt x="7376" y="16800"/>
                    <a:pt x="7376" y="16800"/>
                  </a:cubicBezTo>
                  <a:cubicBezTo>
                    <a:pt x="7323" y="16800"/>
                    <a:pt x="7323" y="17600"/>
                    <a:pt x="7270" y="17600"/>
                  </a:cubicBezTo>
                  <a:close/>
                  <a:moveTo>
                    <a:pt x="8429" y="12800"/>
                  </a:moveTo>
                  <a:cubicBezTo>
                    <a:pt x="8429" y="14400"/>
                    <a:pt x="8377" y="15200"/>
                    <a:pt x="8324" y="16000"/>
                  </a:cubicBezTo>
                  <a:cubicBezTo>
                    <a:pt x="8271" y="16800"/>
                    <a:pt x="8166" y="17600"/>
                    <a:pt x="8113" y="17600"/>
                  </a:cubicBezTo>
                  <a:cubicBezTo>
                    <a:pt x="8060" y="17600"/>
                    <a:pt x="8060" y="16800"/>
                    <a:pt x="8008" y="16800"/>
                  </a:cubicBezTo>
                  <a:cubicBezTo>
                    <a:pt x="7955" y="16800"/>
                    <a:pt x="7955" y="16800"/>
                    <a:pt x="7902" y="16800"/>
                  </a:cubicBezTo>
                  <a:cubicBezTo>
                    <a:pt x="7902" y="15200"/>
                    <a:pt x="7902" y="15200"/>
                    <a:pt x="7902" y="15200"/>
                  </a:cubicBezTo>
                  <a:cubicBezTo>
                    <a:pt x="7902" y="15200"/>
                    <a:pt x="7902" y="15200"/>
                    <a:pt x="7902" y="15200"/>
                  </a:cubicBezTo>
                  <a:cubicBezTo>
                    <a:pt x="7955" y="15200"/>
                    <a:pt x="7955" y="15200"/>
                    <a:pt x="8008" y="15200"/>
                  </a:cubicBezTo>
                  <a:cubicBezTo>
                    <a:pt x="8008" y="15200"/>
                    <a:pt x="8060" y="15200"/>
                    <a:pt x="8060" y="15200"/>
                  </a:cubicBezTo>
                  <a:cubicBezTo>
                    <a:pt x="8113" y="15200"/>
                    <a:pt x="8166" y="15200"/>
                    <a:pt x="8166" y="15200"/>
                  </a:cubicBezTo>
                  <a:cubicBezTo>
                    <a:pt x="8219" y="15200"/>
                    <a:pt x="8219" y="14400"/>
                    <a:pt x="8219" y="14400"/>
                  </a:cubicBezTo>
                  <a:cubicBezTo>
                    <a:pt x="8271" y="14400"/>
                    <a:pt x="8271" y="13600"/>
                    <a:pt x="8271" y="13600"/>
                  </a:cubicBezTo>
                  <a:cubicBezTo>
                    <a:pt x="8271" y="12800"/>
                    <a:pt x="8271" y="12800"/>
                    <a:pt x="8271" y="12000"/>
                  </a:cubicBezTo>
                  <a:cubicBezTo>
                    <a:pt x="8271" y="2400"/>
                    <a:pt x="8271" y="2400"/>
                    <a:pt x="8271" y="2400"/>
                  </a:cubicBezTo>
                  <a:cubicBezTo>
                    <a:pt x="8060" y="2400"/>
                    <a:pt x="8060" y="2400"/>
                    <a:pt x="8060" y="2400"/>
                  </a:cubicBezTo>
                  <a:cubicBezTo>
                    <a:pt x="8060" y="800"/>
                    <a:pt x="8060" y="800"/>
                    <a:pt x="8060" y="800"/>
                  </a:cubicBezTo>
                  <a:cubicBezTo>
                    <a:pt x="8429" y="800"/>
                    <a:pt x="8429" y="800"/>
                    <a:pt x="8429" y="800"/>
                  </a:cubicBezTo>
                  <a:cubicBezTo>
                    <a:pt x="8429" y="12800"/>
                    <a:pt x="8429" y="12800"/>
                    <a:pt x="8429" y="12800"/>
                  </a:cubicBezTo>
                  <a:close/>
                  <a:moveTo>
                    <a:pt x="8851" y="16800"/>
                  </a:moveTo>
                  <a:cubicBezTo>
                    <a:pt x="8693" y="16800"/>
                    <a:pt x="8693" y="16800"/>
                    <a:pt x="8693" y="16800"/>
                  </a:cubicBezTo>
                  <a:cubicBezTo>
                    <a:pt x="8693" y="4800"/>
                    <a:pt x="8693" y="4800"/>
                    <a:pt x="8693" y="4800"/>
                  </a:cubicBezTo>
                  <a:cubicBezTo>
                    <a:pt x="8851" y="4800"/>
                    <a:pt x="8851" y="4800"/>
                    <a:pt x="8851" y="4800"/>
                  </a:cubicBezTo>
                  <a:cubicBezTo>
                    <a:pt x="8851" y="16800"/>
                    <a:pt x="8851" y="16800"/>
                    <a:pt x="8851" y="16800"/>
                  </a:cubicBezTo>
                  <a:close/>
                  <a:moveTo>
                    <a:pt x="8851" y="2400"/>
                  </a:moveTo>
                  <a:cubicBezTo>
                    <a:pt x="8693" y="2400"/>
                    <a:pt x="8693" y="2400"/>
                    <a:pt x="8693" y="2400"/>
                  </a:cubicBezTo>
                  <a:cubicBezTo>
                    <a:pt x="8693" y="800"/>
                    <a:pt x="8693" y="800"/>
                    <a:pt x="8693" y="800"/>
                  </a:cubicBezTo>
                  <a:cubicBezTo>
                    <a:pt x="8851" y="800"/>
                    <a:pt x="8851" y="800"/>
                    <a:pt x="8851" y="800"/>
                  </a:cubicBezTo>
                  <a:cubicBezTo>
                    <a:pt x="8851" y="2400"/>
                    <a:pt x="8851" y="2400"/>
                    <a:pt x="8851" y="2400"/>
                  </a:cubicBezTo>
                  <a:close/>
                  <a:moveTo>
                    <a:pt x="9588" y="13600"/>
                  </a:moveTo>
                  <a:cubicBezTo>
                    <a:pt x="9588" y="10400"/>
                    <a:pt x="9588" y="10400"/>
                    <a:pt x="9588" y="10400"/>
                  </a:cubicBezTo>
                  <a:cubicBezTo>
                    <a:pt x="9536" y="10400"/>
                    <a:pt x="9483" y="10400"/>
                    <a:pt x="9430" y="10400"/>
                  </a:cubicBezTo>
                  <a:cubicBezTo>
                    <a:pt x="9378" y="11200"/>
                    <a:pt x="9378" y="11200"/>
                    <a:pt x="9325" y="11200"/>
                  </a:cubicBezTo>
                  <a:cubicBezTo>
                    <a:pt x="9272" y="11200"/>
                    <a:pt x="9272" y="11200"/>
                    <a:pt x="9220" y="12000"/>
                  </a:cubicBezTo>
                  <a:cubicBezTo>
                    <a:pt x="9220" y="12000"/>
                    <a:pt x="9220" y="12800"/>
                    <a:pt x="9220" y="13600"/>
                  </a:cubicBezTo>
                  <a:cubicBezTo>
                    <a:pt x="9220" y="14400"/>
                    <a:pt x="9220" y="14400"/>
                    <a:pt x="9220" y="15200"/>
                  </a:cubicBezTo>
                  <a:cubicBezTo>
                    <a:pt x="9272" y="15200"/>
                    <a:pt x="9325" y="15200"/>
                    <a:pt x="9378" y="15200"/>
                  </a:cubicBezTo>
                  <a:cubicBezTo>
                    <a:pt x="9378" y="15200"/>
                    <a:pt x="9430" y="15200"/>
                    <a:pt x="9483" y="15200"/>
                  </a:cubicBezTo>
                  <a:cubicBezTo>
                    <a:pt x="9483" y="14400"/>
                    <a:pt x="9536" y="14400"/>
                    <a:pt x="9588" y="13600"/>
                  </a:cubicBezTo>
                  <a:close/>
                  <a:moveTo>
                    <a:pt x="9588" y="16000"/>
                  </a:moveTo>
                  <a:cubicBezTo>
                    <a:pt x="9536" y="16000"/>
                    <a:pt x="9536" y="16000"/>
                    <a:pt x="9536" y="16000"/>
                  </a:cubicBezTo>
                  <a:cubicBezTo>
                    <a:pt x="9483" y="16800"/>
                    <a:pt x="9483" y="16800"/>
                    <a:pt x="9483" y="16800"/>
                  </a:cubicBezTo>
                  <a:cubicBezTo>
                    <a:pt x="9430" y="16800"/>
                    <a:pt x="9430" y="16800"/>
                    <a:pt x="9378" y="16800"/>
                  </a:cubicBezTo>
                  <a:cubicBezTo>
                    <a:pt x="9378" y="17600"/>
                    <a:pt x="9325" y="17600"/>
                    <a:pt x="9325" y="17600"/>
                  </a:cubicBezTo>
                  <a:cubicBezTo>
                    <a:pt x="9272" y="17600"/>
                    <a:pt x="9272" y="17600"/>
                    <a:pt x="9220" y="16800"/>
                  </a:cubicBezTo>
                  <a:cubicBezTo>
                    <a:pt x="9167" y="16800"/>
                    <a:pt x="9167" y="16800"/>
                    <a:pt x="9114" y="16000"/>
                  </a:cubicBezTo>
                  <a:cubicBezTo>
                    <a:pt x="9114" y="16000"/>
                    <a:pt x="9114" y="15200"/>
                    <a:pt x="9061" y="15200"/>
                  </a:cubicBezTo>
                  <a:cubicBezTo>
                    <a:pt x="9061" y="14400"/>
                    <a:pt x="9061" y="13600"/>
                    <a:pt x="9061" y="13600"/>
                  </a:cubicBezTo>
                  <a:cubicBezTo>
                    <a:pt x="9061" y="12800"/>
                    <a:pt x="9061" y="12000"/>
                    <a:pt x="9114" y="11200"/>
                  </a:cubicBezTo>
                  <a:cubicBezTo>
                    <a:pt x="9114" y="10400"/>
                    <a:pt x="9167" y="10400"/>
                    <a:pt x="9220" y="9600"/>
                  </a:cubicBezTo>
                  <a:cubicBezTo>
                    <a:pt x="9272" y="9600"/>
                    <a:pt x="9325" y="9600"/>
                    <a:pt x="9378" y="9600"/>
                  </a:cubicBezTo>
                  <a:cubicBezTo>
                    <a:pt x="9430" y="8800"/>
                    <a:pt x="9483" y="8800"/>
                    <a:pt x="9588" y="8800"/>
                  </a:cubicBezTo>
                  <a:cubicBezTo>
                    <a:pt x="9588" y="8800"/>
                    <a:pt x="9588" y="8800"/>
                    <a:pt x="9588" y="8800"/>
                  </a:cubicBezTo>
                  <a:cubicBezTo>
                    <a:pt x="9588" y="8000"/>
                    <a:pt x="9588" y="8000"/>
                    <a:pt x="9536" y="7200"/>
                  </a:cubicBezTo>
                  <a:cubicBezTo>
                    <a:pt x="9536" y="7200"/>
                    <a:pt x="9536" y="7200"/>
                    <a:pt x="9536" y="6400"/>
                  </a:cubicBezTo>
                  <a:cubicBezTo>
                    <a:pt x="9483" y="6400"/>
                    <a:pt x="9483" y="6400"/>
                    <a:pt x="9430" y="6400"/>
                  </a:cubicBezTo>
                  <a:cubicBezTo>
                    <a:pt x="9430" y="6400"/>
                    <a:pt x="9378" y="6400"/>
                    <a:pt x="9378" y="6400"/>
                  </a:cubicBezTo>
                  <a:cubicBezTo>
                    <a:pt x="9325" y="6400"/>
                    <a:pt x="9325" y="6400"/>
                    <a:pt x="9272" y="6400"/>
                  </a:cubicBezTo>
                  <a:cubicBezTo>
                    <a:pt x="9220" y="6400"/>
                    <a:pt x="9167" y="7200"/>
                    <a:pt x="9167" y="7200"/>
                  </a:cubicBezTo>
                  <a:cubicBezTo>
                    <a:pt x="9114" y="7200"/>
                    <a:pt x="9114" y="7200"/>
                    <a:pt x="9114" y="7200"/>
                  </a:cubicBezTo>
                  <a:cubicBezTo>
                    <a:pt x="9114" y="4800"/>
                    <a:pt x="9114" y="4800"/>
                    <a:pt x="9114" y="4800"/>
                  </a:cubicBezTo>
                  <a:cubicBezTo>
                    <a:pt x="9167" y="4800"/>
                    <a:pt x="9167" y="4800"/>
                    <a:pt x="9220" y="4800"/>
                  </a:cubicBezTo>
                  <a:cubicBezTo>
                    <a:pt x="9272" y="4800"/>
                    <a:pt x="9325" y="4800"/>
                    <a:pt x="9378" y="4800"/>
                  </a:cubicBezTo>
                  <a:cubicBezTo>
                    <a:pt x="9430" y="4800"/>
                    <a:pt x="9483" y="4800"/>
                    <a:pt x="9536" y="4800"/>
                  </a:cubicBezTo>
                  <a:cubicBezTo>
                    <a:pt x="9536" y="4800"/>
                    <a:pt x="9588" y="4800"/>
                    <a:pt x="9641" y="5600"/>
                  </a:cubicBezTo>
                  <a:cubicBezTo>
                    <a:pt x="9641" y="5600"/>
                    <a:pt x="9694" y="6400"/>
                    <a:pt x="9694" y="6400"/>
                  </a:cubicBezTo>
                  <a:cubicBezTo>
                    <a:pt x="9694" y="7200"/>
                    <a:pt x="9694" y="8000"/>
                    <a:pt x="9694" y="8800"/>
                  </a:cubicBezTo>
                  <a:cubicBezTo>
                    <a:pt x="9694" y="16800"/>
                    <a:pt x="9694" y="16800"/>
                    <a:pt x="9694" y="16800"/>
                  </a:cubicBezTo>
                  <a:cubicBezTo>
                    <a:pt x="9588" y="16800"/>
                    <a:pt x="9588" y="16800"/>
                    <a:pt x="9588" y="16800"/>
                  </a:cubicBezTo>
                  <a:cubicBezTo>
                    <a:pt x="9588" y="16000"/>
                    <a:pt x="9588" y="16000"/>
                    <a:pt x="9588" y="16000"/>
                  </a:cubicBezTo>
                  <a:close/>
                  <a:moveTo>
                    <a:pt x="10642" y="11200"/>
                  </a:moveTo>
                  <a:cubicBezTo>
                    <a:pt x="10642" y="12800"/>
                    <a:pt x="10589" y="14400"/>
                    <a:pt x="10537" y="16000"/>
                  </a:cubicBezTo>
                  <a:cubicBezTo>
                    <a:pt x="10484" y="16800"/>
                    <a:pt x="10379" y="17600"/>
                    <a:pt x="10273" y="17600"/>
                  </a:cubicBezTo>
                  <a:cubicBezTo>
                    <a:pt x="10168" y="17600"/>
                    <a:pt x="10062" y="16800"/>
                    <a:pt x="10010" y="15200"/>
                  </a:cubicBezTo>
                  <a:cubicBezTo>
                    <a:pt x="9957" y="14400"/>
                    <a:pt x="9904" y="12800"/>
                    <a:pt x="9904" y="11200"/>
                  </a:cubicBezTo>
                  <a:cubicBezTo>
                    <a:pt x="9904" y="8800"/>
                    <a:pt x="9957" y="7200"/>
                    <a:pt x="10010" y="6400"/>
                  </a:cubicBezTo>
                  <a:cubicBezTo>
                    <a:pt x="10115" y="4800"/>
                    <a:pt x="10168" y="4800"/>
                    <a:pt x="10273" y="4800"/>
                  </a:cubicBezTo>
                  <a:cubicBezTo>
                    <a:pt x="10379" y="4800"/>
                    <a:pt x="10484" y="4800"/>
                    <a:pt x="10537" y="6400"/>
                  </a:cubicBezTo>
                  <a:cubicBezTo>
                    <a:pt x="10589" y="7200"/>
                    <a:pt x="10642" y="8800"/>
                    <a:pt x="10642" y="11200"/>
                  </a:cubicBezTo>
                  <a:close/>
                  <a:moveTo>
                    <a:pt x="10484" y="11200"/>
                  </a:moveTo>
                  <a:cubicBezTo>
                    <a:pt x="10484" y="9600"/>
                    <a:pt x="10484" y="8000"/>
                    <a:pt x="10431" y="7200"/>
                  </a:cubicBezTo>
                  <a:cubicBezTo>
                    <a:pt x="10431" y="6400"/>
                    <a:pt x="10379" y="6400"/>
                    <a:pt x="10273" y="6400"/>
                  </a:cubicBezTo>
                  <a:cubicBezTo>
                    <a:pt x="10220" y="6400"/>
                    <a:pt x="10168" y="6400"/>
                    <a:pt x="10115" y="7200"/>
                  </a:cubicBezTo>
                  <a:cubicBezTo>
                    <a:pt x="10062" y="8000"/>
                    <a:pt x="10062" y="9600"/>
                    <a:pt x="10062" y="11200"/>
                  </a:cubicBezTo>
                  <a:cubicBezTo>
                    <a:pt x="10062" y="12800"/>
                    <a:pt x="10062" y="13600"/>
                    <a:pt x="10115" y="14400"/>
                  </a:cubicBezTo>
                  <a:cubicBezTo>
                    <a:pt x="10168" y="15200"/>
                    <a:pt x="10220" y="15200"/>
                    <a:pt x="10273" y="15200"/>
                  </a:cubicBezTo>
                  <a:cubicBezTo>
                    <a:pt x="10379" y="15200"/>
                    <a:pt x="10431" y="15200"/>
                    <a:pt x="10431" y="14400"/>
                  </a:cubicBezTo>
                  <a:cubicBezTo>
                    <a:pt x="10484" y="13600"/>
                    <a:pt x="10484" y="12800"/>
                    <a:pt x="10484" y="11200"/>
                  </a:cubicBezTo>
                  <a:close/>
                  <a:moveTo>
                    <a:pt x="11116" y="17600"/>
                  </a:moveTo>
                  <a:cubicBezTo>
                    <a:pt x="11063" y="17600"/>
                    <a:pt x="10958" y="16800"/>
                    <a:pt x="10958" y="16000"/>
                  </a:cubicBezTo>
                  <a:cubicBezTo>
                    <a:pt x="10905" y="16000"/>
                    <a:pt x="10905" y="14400"/>
                    <a:pt x="10905" y="13600"/>
                  </a:cubicBezTo>
                  <a:cubicBezTo>
                    <a:pt x="10905" y="6400"/>
                    <a:pt x="10905" y="6400"/>
                    <a:pt x="10905" y="6400"/>
                  </a:cubicBezTo>
                  <a:cubicBezTo>
                    <a:pt x="10800" y="6400"/>
                    <a:pt x="10800" y="6400"/>
                    <a:pt x="10800" y="6400"/>
                  </a:cubicBezTo>
                  <a:cubicBezTo>
                    <a:pt x="10800" y="4800"/>
                    <a:pt x="10800" y="4800"/>
                    <a:pt x="10800" y="4800"/>
                  </a:cubicBezTo>
                  <a:cubicBezTo>
                    <a:pt x="10905" y="4800"/>
                    <a:pt x="10905" y="4800"/>
                    <a:pt x="10905" y="4800"/>
                  </a:cubicBezTo>
                  <a:cubicBezTo>
                    <a:pt x="10905" y="1600"/>
                    <a:pt x="10905" y="1600"/>
                    <a:pt x="10905" y="1600"/>
                  </a:cubicBezTo>
                  <a:cubicBezTo>
                    <a:pt x="11011" y="1600"/>
                    <a:pt x="11011" y="1600"/>
                    <a:pt x="11011" y="1600"/>
                  </a:cubicBezTo>
                  <a:cubicBezTo>
                    <a:pt x="11011" y="4800"/>
                    <a:pt x="11011" y="4800"/>
                    <a:pt x="11011" y="4800"/>
                  </a:cubicBezTo>
                  <a:cubicBezTo>
                    <a:pt x="11274" y="4800"/>
                    <a:pt x="11274" y="4800"/>
                    <a:pt x="11274" y="4800"/>
                  </a:cubicBezTo>
                  <a:cubicBezTo>
                    <a:pt x="11274" y="6400"/>
                    <a:pt x="11274" y="6400"/>
                    <a:pt x="11274" y="6400"/>
                  </a:cubicBezTo>
                  <a:cubicBezTo>
                    <a:pt x="11011" y="6400"/>
                    <a:pt x="11011" y="6400"/>
                    <a:pt x="11011" y="6400"/>
                  </a:cubicBezTo>
                  <a:cubicBezTo>
                    <a:pt x="11011" y="12000"/>
                    <a:pt x="11011" y="12000"/>
                    <a:pt x="11011" y="12000"/>
                  </a:cubicBezTo>
                  <a:cubicBezTo>
                    <a:pt x="11011" y="12800"/>
                    <a:pt x="11011" y="13600"/>
                    <a:pt x="11011" y="13600"/>
                  </a:cubicBezTo>
                  <a:cubicBezTo>
                    <a:pt x="11011" y="14400"/>
                    <a:pt x="11011" y="14400"/>
                    <a:pt x="11011" y="14400"/>
                  </a:cubicBezTo>
                  <a:cubicBezTo>
                    <a:pt x="11063" y="15200"/>
                    <a:pt x="11063" y="15200"/>
                    <a:pt x="11063" y="15200"/>
                  </a:cubicBezTo>
                  <a:cubicBezTo>
                    <a:pt x="11116" y="15200"/>
                    <a:pt x="11116" y="15200"/>
                    <a:pt x="11169" y="15200"/>
                  </a:cubicBezTo>
                  <a:cubicBezTo>
                    <a:pt x="11169" y="15200"/>
                    <a:pt x="11169" y="15200"/>
                    <a:pt x="11221" y="15200"/>
                  </a:cubicBezTo>
                  <a:cubicBezTo>
                    <a:pt x="11221" y="15200"/>
                    <a:pt x="11221" y="15200"/>
                    <a:pt x="11274" y="15200"/>
                  </a:cubicBezTo>
                  <a:cubicBezTo>
                    <a:pt x="11274" y="15200"/>
                    <a:pt x="11274" y="15200"/>
                    <a:pt x="11274" y="15200"/>
                  </a:cubicBezTo>
                  <a:cubicBezTo>
                    <a:pt x="11274" y="16800"/>
                    <a:pt x="11274" y="16800"/>
                    <a:pt x="11274" y="16800"/>
                  </a:cubicBezTo>
                  <a:cubicBezTo>
                    <a:pt x="11221" y="16800"/>
                    <a:pt x="11221" y="16800"/>
                    <a:pt x="11169" y="16800"/>
                  </a:cubicBezTo>
                  <a:cubicBezTo>
                    <a:pt x="11169" y="16800"/>
                    <a:pt x="11116" y="17600"/>
                    <a:pt x="11116" y="17600"/>
                  </a:cubicBezTo>
                  <a:close/>
                  <a:moveTo>
                    <a:pt x="12117" y="11200"/>
                  </a:moveTo>
                  <a:cubicBezTo>
                    <a:pt x="12117" y="12800"/>
                    <a:pt x="12064" y="14400"/>
                    <a:pt x="12012" y="16000"/>
                  </a:cubicBezTo>
                  <a:cubicBezTo>
                    <a:pt x="11959" y="16800"/>
                    <a:pt x="11854" y="17600"/>
                    <a:pt x="11748" y="17600"/>
                  </a:cubicBezTo>
                  <a:cubicBezTo>
                    <a:pt x="11643" y="17600"/>
                    <a:pt x="11538" y="16800"/>
                    <a:pt x="11485" y="15200"/>
                  </a:cubicBezTo>
                  <a:cubicBezTo>
                    <a:pt x="11432" y="14400"/>
                    <a:pt x="11380" y="12800"/>
                    <a:pt x="11380" y="11200"/>
                  </a:cubicBezTo>
                  <a:cubicBezTo>
                    <a:pt x="11380" y="8800"/>
                    <a:pt x="11432" y="7200"/>
                    <a:pt x="11485" y="6400"/>
                  </a:cubicBezTo>
                  <a:cubicBezTo>
                    <a:pt x="11538" y="4800"/>
                    <a:pt x="11643" y="4800"/>
                    <a:pt x="11748" y="4800"/>
                  </a:cubicBezTo>
                  <a:cubicBezTo>
                    <a:pt x="11854" y="4800"/>
                    <a:pt x="11959" y="4800"/>
                    <a:pt x="12012" y="6400"/>
                  </a:cubicBezTo>
                  <a:cubicBezTo>
                    <a:pt x="12064" y="7200"/>
                    <a:pt x="12117" y="8800"/>
                    <a:pt x="12117" y="11200"/>
                  </a:cubicBezTo>
                  <a:close/>
                  <a:moveTo>
                    <a:pt x="11959" y="11200"/>
                  </a:moveTo>
                  <a:cubicBezTo>
                    <a:pt x="11959" y="9600"/>
                    <a:pt x="11959" y="8000"/>
                    <a:pt x="11906" y="7200"/>
                  </a:cubicBezTo>
                  <a:cubicBezTo>
                    <a:pt x="11854" y="6400"/>
                    <a:pt x="11801" y="6400"/>
                    <a:pt x="11748" y="6400"/>
                  </a:cubicBezTo>
                  <a:cubicBezTo>
                    <a:pt x="11696" y="6400"/>
                    <a:pt x="11643" y="6400"/>
                    <a:pt x="11590" y="7200"/>
                  </a:cubicBezTo>
                  <a:cubicBezTo>
                    <a:pt x="11538" y="8000"/>
                    <a:pt x="11538" y="9600"/>
                    <a:pt x="11538" y="11200"/>
                  </a:cubicBezTo>
                  <a:cubicBezTo>
                    <a:pt x="11538" y="12800"/>
                    <a:pt x="11538" y="13600"/>
                    <a:pt x="11590" y="14400"/>
                  </a:cubicBezTo>
                  <a:cubicBezTo>
                    <a:pt x="11643" y="15200"/>
                    <a:pt x="11696" y="15200"/>
                    <a:pt x="11748" y="15200"/>
                  </a:cubicBezTo>
                  <a:cubicBezTo>
                    <a:pt x="11801" y="15200"/>
                    <a:pt x="11854" y="15200"/>
                    <a:pt x="11906" y="14400"/>
                  </a:cubicBezTo>
                  <a:cubicBezTo>
                    <a:pt x="11959" y="13600"/>
                    <a:pt x="11959" y="12800"/>
                    <a:pt x="11959" y="11200"/>
                  </a:cubicBezTo>
                  <a:close/>
                  <a:moveTo>
                    <a:pt x="12960" y="16800"/>
                  </a:moveTo>
                  <a:cubicBezTo>
                    <a:pt x="12855" y="16800"/>
                    <a:pt x="12855" y="16800"/>
                    <a:pt x="12855" y="16800"/>
                  </a:cubicBezTo>
                  <a:cubicBezTo>
                    <a:pt x="12855" y="10400"/>
                    <a:pt x="12855" y="10400"/>
                    <a:pt x="12855" y="10400"/>
                  </a:cubicBezTo>
                  <a:cubicBezTo>
                    <a:pt x="12855" y="9600"/>
                    <a:pt x="12855" y="8800"/>
                    <a:pt x="12855" y="8800"/>
                  </a:cubicBezTo>
                  <a:cubicBezTo>
                    <a:pt x="12802" y="8000"/>
                    <a:pt x="12802" y="8000"/>
                    <a:pt x="12802" y="7200"/>
                  </a:cubicBezTo>
                  <a:cubicBezTo>
                    <a:pt x="12802" y="7200"/>
                    <a:pt x="12802" y="7200"/>
                    <a:pt x="12749" y="6400"/>
                  </a:cubicBezTo>
                  <a:cubicBezTo>
                    <a:pt x="12749" y="6400"/>
                    <a:pt x="12697" y="6400"/>
                    <a:pt x="12697" y="6400"/>
                  </a:cubicBezTo>
                  <a:cubicBezTo>
                    <a:pt x="12644" y="6400"/>
                    <a:pt x="12591" y="6400"/>
                    <a:pt x="12591" y="7200"/>
                  </a:cubicBezTo>
                  <a:cubicBezTo>
                    <a:pt x="12539" y="7200"/>
                    <a:pt x="12486" y="7200"/>
                    <a:pt x="12486" y="8000"/>
                  </a:cubicBezTo>
                  <a:cubicBezTo>
                    <a:pt x="12486" y="16800"/>
                    <a:pt x="12486" y="16800"/>
                    <a:pt x="12486" y="16800"/>
                  </a:cubicBezTo>
                  <a:cubicBezTo>
                    <a:pt x="12328" y="16800"/>
                    <a:pt x="12328" y="16800"/>
                    <a:pt x="12328" y="16800"/>
                  </a:cubicBezTo>
                  <a:cubicBezTo>
                    <a:pt x="12328" y="4800"/>
                    <a:pt x="12328" y="4800"/>
                    <a:pt x="12328" y="4800"/>
                  </a:cubicBezTo>
                  <a:cubicBezTo>
                    <a:pt x="12486" y="4800"/>
                    <a:pt x="12486" y="4800"/>
                    <a:pt x="12486" y="4800"/>
                  </a:cubicBezTo>
                  <a:cubicBezTo>
                    <a:pt x="12486" y="6400"/>
                    <a:pt x="12486" y="6400"/>
                    <a:pt x="12486" y="6400"/>
                  </a:cubicBezTo>
                  <a:cubicBezTo>
                    <a:pt x="12539" y="5600"/>
                    <a:pt x="12539" y="5600"/>
                    <a:pt x="12591" y="4800"/>
                  </a:cubicBezTo>
                  <a:cubicBezTo>
                    <a:pt x="12644" y="4800"/>
                    <a:pt x="12697" y="4800"/>
                    <a:pt x="12697" y="4800"/>
                  </a:cubicBezTo>
                  <a:cubicBezTo>
                    <a:pt x="12802" y="4800"/>
                    <a:pt x="12855" y="4800"/>
                    <a:pt x="12907" y="5600"/>
                  </a:cubicBezTo>
                  <a:cubicBezTo>
                    <a:pt x="12960" y="6400"/>
                    <a:pt x="12960" y="8000"/>
                    <a:pt x="12960" y="8800"/>
                  </a:cubicBezTo>
                  <a:cubicBezTo>
                    <a:pt x="12960" y="16800"/>
                    <a:pt x="12960" y="16800"/>
                    <a:pt x="12960" y="16800"/>
                  </a:cubicBezTo>
                  <a:close/>
                  <a:moveTo>
                    <a:pt x="13750" y="13600"/>
                  </a:moveTo>
                  <a:cubicBezTo>
                    <a:pt x="13750" y="7200"/>
                    <a:pt x="13750" y="7200"/>
                    <a:pt x="13750" y="7200"/>
                  </a:cubicBezTo>
                  <a:cubicBezTo>
                    <a:pt x="13698" y="6400"/>
                    <a:pt x="13645" y="6400"/>
                    <a:pt x="13645" y="6400"/>
                  </a:cubicBezTo>
                  <a:cubicBezTo>
                    <a:pt x="13592" y="6400"/>
                    <a:pt x="13592" y="6400"/>
                    <a:pt x="13540" y="6400"/>
                  </a:cubicBezTo>
                  <a:cubicBezTo>
                    <a:pt x="13487" y="6400"/>
                    <a:pt x="13434" y="6400"/>
                    <a:pt x="13381" y="7200"/>
                  </a:cubicBezTo>
                  <a:cubicBezTo>
                    <a:pt x="13329" y="8000"/>
                    <a:pt x="13329" y="9600"/>
                    <a:pt x="13329" y="10400"/>
                  </a:cubicBezTo>
                  <a:cubicBezTo>
                    <a:pt x="13329" y="12000"/>
                    <a:pt x="13329" y="12800"/>
                    <a:pt x="13381" y="13600"/>
                  </a:cubicBezTo>
                  <a:cubicBezTo>
                    <a:pt x="13434" y="14400"/>
                    <a:pt x="13434" y="15200"/>
                    <a:pt x="13540" y="15200"/>
                  </a:cubicBezTo>
                  <a:cubicBezTo>
                    <a:pt x="13540" y="15200"/>
                    <a:pt x="13592" y="14400"/>
                    <a:pt x="13645" y="14400"/>
                  </a:cubicBezTo>
                  <a:cubicBezTo>
                    <a:pt x="13645" y="14400"/>
                    <a:pt x="13698" y="14400"/>
                    <a:pt x="13750" y="13600"/>
                  </a:cubicBezTo>
                  <a:close/>
                  <a:moveTo>
                    <a:pt x="13276" y="19200"/>
                  </a:moveTo>
                  <a:cubicBezTo>
                    <a:pt x="13276" y="19200"/>
                    <a:pt x="13329" y="19200"/>
                    <a:pt x="13329" y="19200"/>
                  </a:cubicBezTo>
                  <a:cubicBezTo>
                    <a:pt x="13329" y="19200"/>
                    <a:pt x="13381" y="19200"/>
                    <a:pt x="13381" y="19200"/>
                  </a:cubicBezTo>
                  <a:cubicBezTo>
                    <a:pt x="13381" y="19200"/>
                    <a:pt x="13434" y="20000"/>
                    <a:pt x="13434" y="20000"/>
                  </a:cubicBezTo>
                  <a:cubicBezTo>
                    <a:pt x="13487" y="20000"/>
                    <a:pt x="13487" y="20000"/>
                    <a:pt x="13540" y="20000"/>
                  </a:cubicBezTo>
                  <a:cubicBezTo>
                    <a:pt x="13540" y="20000"/>
                    <a:pt x="13592" y="20000"/>
                    <a:pt x="13645" y="19200"/>
                  </a:cubicBezTo>
                  <a:cubicBezTo>
                    <a:pt x="13645" y="19200"/>
                    <a:pt x="13698" y="19200"/>
                    <a:pt x="13698" y="19200"/>
                  </a:cubicBezTo>
                  <a:cubicBezTo>
                    <a:pt x="13698" y="18400"/>
                    <a:pt x="13698" y="18400"/>
                    <a:pt x="13698" y="17600"/>
                  </a:cubicBezTo>
                  <a:cubicBezTo>
                    <a:pt x="13750" y="17600"/>
                    <a:pt x="13750" y="16800"/>
                    <a:pt x="13750" y="16800"/>
                  </a:cubicBezTo>
                  <a:cubicBezTo>
                    <a:pt x="13750" y="15200"/>
                    <a:pt x="13750" y="15200"/>
                    <a:pt x="13750" y="15200"/>
                  </a:cubicBezTo>
                  <a:cubicBezTo>
                    <a:pt x="13698" y="16000"/>
                    <a:pt x="13645" y="16000"/>
                    <a:pt x="13645" y="16800"/>
                  </a:cubicBezTo>
                  <a:cubicBezTo>
                    <a:pt x="13592" y="16800"/>
                    <a:pt x="13540" y="16800"/>
                    <a:pt x="13487" y="16800"/>
                  </a:cubicBezTo>
                  <a:cubicBezTo>
                    <a:pt x="13381" y="16800"/>
                    <a:pt x="13329" y="16000"/>
                    <a:pt x="13276" y="15200"/>
                  </a:cubicBezTo>
                  <a:cubicBezTo>
                    <a:pt x="13223" y="14400"/>
                    <a:pt x="13171" y="12800"/>
                    <a:pt x="13171" y="10400"/>
                  </a:cubicBezTo>
                  <a:cubicBezTo>
                    <a:pt x="13171" y="9600"/>
                    <a:pt x="13223" y="8800"/>
                    <a:pt x="13223" y="8000"/>
                  </a:cubicBezTo>
                  <a:cubicBezTo>
                    <a:pt x="13223" y="7200"/>
                    <a:pt x="13276" y="6400"/>
                    <a:pt x="13276" y="6400"/>
                  </a:cubicBezTo>
                  <a:cubicBezTo>
                    <a:pt x="13329" y="5600"/>
                    <a:pt x="13381" y="5600"/>
                    <a:pt x="13381" y="4800"/>
                  </a:cubicBezTo>
                  <a:cubicBezTo>
                    <a:pt x="13434" y="4800"/>
                    <a:pt x="13487" y="4800"/>
                    <a:pt x="13540" y="4800"/>
                  </a:cubicBezTo>
                  <a:cubicBezTo>
                    <a:pt x="13592" y="4800"/>
                    <a:pt x="13592" y="4800"/>
                    <a:pt x="13645" y="4800"/>
                  </a:cubicBezTo>
                  <a:cubicBezTo>
                    <a:pt x="13698" y="4800"/>
                    <a:pt x="13698" y="4800"/>
                    <a:pt x="13750" y="5600"/>
                  </a:cubicBezTo>
                  <a:cubicBezTo>
                    <a:pt x="13750" y="4800"/>
                    <a:pt x="13750" y="4800"/>
                    <a:pt x="13750" y="4800"/>
                  </a:cubicBezTo>
                  <a:cubicBezTo>
                    <a:pt x="13856" y="4800"/>
                    <a:pt x="13856" y="4800"/>
                    <a:pt x="13856" y="4800"/>
                  </a:cubicBezTo>
                  <a:cubicBezTo>
                    <a:pt x="13856" y="15200"/>
                    <a:pt x="13856" y="15200"/>
                    <a:pt x="13856" y="15200"/>
                  </a:cubicBezTo>
                  <a:cubicBezTo>
                    <a:pt x="13856" y="17600"/>
                    <a:pt x="13856" y="19200"/>
                    <a:pt x="13803" y="20000"/>
                  </a:cubicBezTo>
                  <a:cubicBezTo>
                    <a:pt x="13698" y="20800"/>
                    <a:pt x="13645" y="21600"/>
                    <a:pt x="13487" y="21600"/>
                  </a:cubicBezTo>
                  <a:cubicBezTo>
                    <a:pt x="13487" y="21600"/>
                    <a:pt x="13434" y="21600"/>
                    <a:pt x="13381" y="21600"/>
                  </a:cubicBezTo>
                  <a:cubicBezTo>
                    <a:pt x="13329" y="21600"/>
                    <a:pt x="13329" y="21600"/>
                    <a:pt x="13276" y="20800"/>
                  </a:cubicBezTo>
                  <a:cubicBezTo>
                    <a:pt x="13276" y="19200"/>
                    <a:pt x="13276" y="19200"/>
                    <a:pt x="13276" y="19200"/>
                  </a:cubicBezTo>
                  <a:cubicBezTo>
                    <a:pt x="13276" y="19200"/>
                    <a:pt x="13276" y="19200"/>
                    <a:pt x="13276" y="19200"/>
                  </a:cubicBezTo>
                  <a:close/>
                  <a:moveTo>
                    <a:pt x="14909" y="17600"/>
                  </a:moveTo>
                  <a:cubicBezTo>
                    <a:pt x="14857" y="17600"/>
                    <a:pt x="14804" y="16800"/>
                    <a:pt x="14751" y="16800"/>
                  </a:cubicBezTo>
                  <a:cubicBezTo>
                    <a:pt x="14699" y="16800"/>
                    <a:pt x="14646" y="16000"/>
                    <a:pt x="14646" y="16000"/>
                  </a:cubicBezTo>
                  <a:cubicBezTo>
                    <a:pt x="14593" y="15200"/>
                    <a:pt x="14540" y="14400"/>
                    <a:pt x="14540" y="13600"/>
                  </a:cubicBezTo>
                  <a:cubicBezTo>
                    <a:pt x="14540" y="12800"/>
                    <a:pt x="14540" y="12000"/>
                    <a:pt x="14540" y="11200"/>
                  </a:cubicBezTo>
                  <a:cubicBezTo>
                    <a:pt x="14540" y="800"/>
                    <a:pt x="14540" y="800"/>
                    <a:pt x="14540" y="800"/>
                  </a:cubicBezTo>
                  <a:cubicBezTo>
                    <a:pt x="14646" y="800"/>
                    <a:pt x="14646" y="800"/>
                    <a:pt x="14646" y="800"/>
                  </a:cubicBezTo>
                  <a:cubicBezTo>
                    <a:pt x="14646" y="11200"/>
                    <a:pt x="14646" y="11200"/>
                    <a:pt x="14646" y="11200"/>
                  </a:cubicBezTo>
                  <a:cubicBezTo>
                    <a:pt x="14646" y="12000"/>
                    <a:pt x="14646" y="12000"/>
                    <a:pt x="14646" y="12800"/>
                  </a:cubicBezTo>
                  <a:cubicBezTo>
                    <a:pt x="14699" y="13600"/>
                    <a:pt x="14699" y="13600"/>
                    <a:pt x="14699" y="14400"/>
                  </a:cubicBezTo>
                  <a:cubicBezTo>
                    <a:pt x="14751" y="14400"/>
                    <a:pt x="14751" y="15200"/>
                    <a:pt x="14804" y="15200"/>
                  </a:cubicBezTo>
                  <a:cubicBezTo>
                    <a:pt x="14804" y="15200"/>
                    <a:pt x="14857" y="15200"/>
                    <a:pt x="14909" y="15200"/>
                  </a:cubicBezTo>
                  <a:cubicBezTo>
                    <a:pt x="14962" y="15200"/>
                    <a:pt x="14962" y="15200"/>
                    <a:pt x="15015" y="15200"/>
                  </a:cubicBezTo>
                  <a:cubicBezTo>
                    <a:pt x="15067" y="15200"/>
                    <a:pt x="15067" y="14400"/>
                    <a:pt x="15120" y="14400"/>
                  </a:cubicBezTo>
                  <a:cubicBezTo>
                    <a:pt x="15120" y="13600"/>
                    <a:pt x="15120" y="13600"/>
                    <a:pt x="15120" y="12800"/>
                  </a:cubicBezTo>
                  <a:cubicBezTo>
                    <a:pt x="15120" y="12000"/>
                    <a:pt x="15173" y="12000"/>
                    <a:pt x="15173" y="11200"/>
                  </a:cubicBezTo>
                  <a:cubicBezTo>
                    <a:pt x="15173" y="800"/>
                    <a:pt x="15173" y="800"/>
                    <a:pt x="15173" y="800"/>
                  </a:cubicBezTo>
                  <a:cubicBezTo>
                    <a:pt x="15278" y="800"/>
                    <a:pt x="15278" y="800"/>
                    <a:pt x="15278" y="800"/>
                  </a:cubicBezTo>
                  <a:cubicBezTo>
                    <a:pt x="15278" y="11200"/>
                    <a:pt x="15278" y="11200"/>
                    <a:pt x="15278" y="11200"/>
                  </a:cubicBezTo>
                  <a:cubicBezTo>
                    <a:pt x="15278" y="12000"/>
                    <a:pt x="15278" y="12800"/>
                    <a:pt x="15278" y="13600"/>
                  </a:cubicBezTo>
                  <a:cubicBezTo>
                    <a:pt x="15225" y="14400"/>
                    <a:pt x="15225" y="15200"/>
                    <a:pt x="15173" y="16000"/>
                  </a:cubicBezTo>
                  <a:cubicBezTo>
                    <a:pt x="15173" y="16000"/>
                    <a:pt x="15120" y="16800"/>
                    <a:pt x="15067" y="16800"/>
                  </a:cubicBezTo>
                  <a:cubicBezTo>
                    <a:pt x="15015" y="16800"/>
                    <a:pt x="14962" y="17600"/>
                    <a:pt x="14909" y="17600"/>
                  </a:cubicBezTo>
                  <a:close/>
                  <a:moveTo>
                    <a:pt x="16226" y="16800"/>
                  </a:moveTo>
                  <a:cubicBezTo>
                    <a:pt x="16068" y="16800"/>
                    <a:pt x="16068" y="16800"/>
                    <a:pt x="16068" y="16800"/>
                  </a:cubicBezTo>
                  <a:cubicBezTo>
                    <a:pt x="16068" y="10400"/>
                    <a:pt x="16068" y="10400"/>
                    <a:pt x="16068" y="10400"/>
                  </a:cubicBezTo>
                  <a:cubicBezTo>
                    <a:pt x="16068" y="9600"/>
                    <a:pt x="16068" y="8800"/>
                    <a:pt x="16068" y="8800"/>
                  </a:cubicBezTo>
                  <a:cubicBezTo>
                    <a:pt x="16068" y="8000"/>
                    <a:pt x="16068" y="8000"/>
                    <a:pt x="16016" y="7200"/>
                  </a:cubicBezTo>
                  <a:cubicBezTo>
                    <a:pt x="16016" y="7200"/>
                    <a:pt x="16016" y="7200"/>
                    <a:pt x="16016" y="6400"/>
                  </a:cubicBezTo>
                  <a:cubicBezTo>
                    <a:pt x="15963" y="6400"/>
                    <a:pt x="15963" y="6400"/>
                    <a:pt x="15910" y="6400"/>
                  </a:cubicBezTo>
                  <a:cubicBezTo>
                    <a:pt x="15858" y="6400"/>
                    <a:pt x="15858" y="6400"/>
                    <a:pt x="15805" y="7200"/>
                  </a:cubicBezTo>
                  <a:cubicBezTo>
                    <a:pt x="15752" y="7200"/>
                    <a:pt x="15752" y="7200"/>
                    <a:pt x="15700" y="8000"/>
                  </a:cubicBezTo>
                  <a:cubicBezTo>
                    <a:pt x="15700" y="16800"/>
                    <a:pt x="15700" y="16800"/>
                    <a:pt x="15700" y="16800"/>
                  </a:cubicBezTo>
                  <a:cubicBezTo>
                    <a:pt x="15594" y="16800"/>
                    <a:pt x="15594" y="16800"/>
                    <a:pt x="15594" y="16800"/>
                  </a:cubicBezTo>
                  <a:cubicBezTo>
                    <a:pt x="15594" y="4800"/>
                    <a:pt x="15594" y="4800"/>
                    <a:pt x="15594" y="4800"/>
                  </a:cubicBezTo>
                  <a:cubicBezTo>
                    <a:pt x="15700" y="4800"/>
                    <a:pt x="15700" y="4800"/>
                    <a:pt x="15700" y="4800"/>
                  </a:cubicBezTo>
                  <a:cubicBezTo>
                    <a:pt x="15700" y="6400"/>
                    <a:pt x="15700" y="6400"/>
                    <a:pt x="15700" y="6400"/>
                  </a:cubicBezTo>
                  <a:cubicBezTo>
                    <a:pt x="15752" y="5600"/>
                    <a:pt x="15805" y="5600"/>
                    <a:pt x="15805" y="4800"/>
                  </a:cubicBezTo>
                  <a:cubicBezTo>
                    <a:pt x="15858" y="4800"/>
                    <a:pt x="15910" y="4800"/>
                    <a:pt x="15963" y="4800"/>
                  </a:cubicBezTo>
                  <a:cubicBezTo>
                    <a:pt x="16016" y="4800"/>
                    <a:pt x="16068" y="4800"/>
                    <a:pt x="16121" y="5600"/>
                  </a:cubicBezTo>
                  <a:cubicBezTo>
                    <a:pt x="16174" y="6400"/>
                    <a:pt x="16226" y="8000"/>
                    <a:pt x="16226" y="8800"/>
                  </a:cubicBezTo>
                  <a:cubicBezTo>
                    <a:pt x="16226" y="16800"/>
                    <a:pt x="16226" y="16800"/>
                    <a:pt x="16226" y="16800"/>
                  </a:cubicBezTo>
                  <a:close/>
                  <a:moveTo>
                    <a:pt x="16595" y="16800"/>
                  </a:moveTo>
                  <a:cubicBezTo>
                    <a:pt x="16490" y="16800"/>
                    <a:pt x="16490" y="16800"/>
                    <a:pt x="16490" y="16800"/>
                  </a:cubicBezTo>
                  <a:cubicBezTo>
                    <a:pt x="16490" y="4800"/>
                    <a:pt x="16490" y="4800"/>
                    <a:pt x="16490" y="4800"/>
                  </a:cubicBezTo>
                  <a:cubicBezTo>
                    <a:pt x="16595" y="4800"/>
                    <a:pt x="16595" y="4800"/>
                    <a:pt x="16595" y="4800"/>
                  </a:cubicBezTo>
                  <a:cubicBezTo>
                    <a:pt x="16595" y="16800"/>
                    <a:pt x="16595" y="16800"/>
                    <a:pt x="16595" y="16800"/>
                  </a:cubicBezTo>
                  <a:close/>
                  <a:moveTo>
                    <a:pt x="16648" y="2400"/>
                  </a:moveTo>
                  <a:cubicBezTo>
                    <a:pt x="16490" y="2400"/>
                    <a:pt x="16490" y="2400"/>
                    <a:pt x="16490" y="2400"/>
                  </a:cubicBezTo>
                  <a:cubicBezTo>
                    <a:pt x="16490" y="800"/>
                    <a:pt x="16490" y="800"/>
                    <a:pt x="16490" y="800"/>
                  </a:cubicBezTo>
                  <a:cubicBezTo>
                    <a:pt x="16648" y="800"/>
                    <a:pt x="16648" y="800"/>
                    <a:pt x="16648" y="800"/>
                  </a:cubicBezTo>
                  <a:cubicBezTo>
                    <a:pt x="16648" y="2400"/>
                    <a:pt x="16648" y="2400"/>
                    <a:pt x="16648" y="2400"/>
                  </a:cubicBezTo>
                  <a:close/>
                  <a:moveTo>
                    <a:pt x="17543" y="4800"/>
                  </a:moveTo>
                  <a:cubicBezTo>
                    <a:pt x="17227" y="16800"/>
                    <a:pt x="17227" y="16800"/>
                    <a:pt x="17227" y="16800"/>
                  </a:cubicBezTo>
                  <a:cubicBezTo>
                    <a:pt x="17122" y="16800"/>
                    <a:pt x="17122" y="16800"/>
                    <a:pt x="17122" y="16800"/>
                  </a:cubicBezTo>
                  <a:cubicBezTo>
                    <a:pt x="16806" y="4800"/>
                    <a:pt x="16806" y="4800"/>
                    <a:pt x="16806" y="4800"/>
                  </a:cubicBezTo>
                  <a:cubicBezTo>
                    <a:pt x="16964" y="4800"/>
                    <a:pt x="16964" y="4800"/>
                    <a:pt x="16964" y="4800"/>
                  </a:cubicBezTo>
                  <a:cubicBezTo>
                    <a:pt x="17175" y="14400"/>
                    <a:pt x="17175" y="14400"/>
                    <a:pt x="17175" y="14400"/>
                  </a:cubicBezTo>
                  <a:cubicBezTo>
                    <a:pt x="17385" y="4800"/>
                    <a:pt x="17385" y="4800"/>
                    <a:pt x="17385" y="4800"/>
                  </a:cubicBezTo>
                  <a:cubicBezTo>
                    <a:pt x="17543" y="4800"/>
                    <a:pt x="17543" y="4800"/>
                    <a:pt x="17543" y="4800"/>
                  </a:cubicBezTo>
                  <a:close/>
                  <a:moveTo>
                    <a:pt x="18070" y="17600"/>
                  </a:moveTo>
                  <a:cubicBezTo>
                    <a:pt x="17965" y="17600"/>
                    <a:pt x="17860" y="16800"/>
                    <a:pt x="17754" y="16000"/>
                  </a:cubicBezTo>
                  <a:cubicBezTo>
                    <a:pt x="17701" y="14400"/>
                    <a:pt x="17649" y="12800"/>
                    <a:pt x="17649" y="11200"/>
                  </a:cubicBezTo>
                  <a:cubicBezTo>
                    <a:pt x="17649" y="8800"/>
                    <a:pt x="17701" y="7200"/>
                    <a:pt x="17754" y="6400"/>
                  </a:cubicBezTo>
                  <a:cubicBezTo>
                    <a:pt x="17860" y="4800"/>
                    <a:pt x="17912" y="4800"/>
                    <a:pt x="18018" y="4800"/>
                  </a:cubicBezTo>
                  <a:cubicBezTo>
                    <a:pt x="18070" y="4800"/>
                    <a:pt x="18123" y="4800"/>
                    <a:pt x="18176" y="4800"/>
                  </a:cubicBezTo>
                  <a:cubicBezTo>
                    <a:pt x="18228" y="4800"/>
                    <a:pt x="18228" y="5600"/>
                    <a:pt x="18281" y="5600"/>
                  </a:cubicBezTo>
                  <a:cubicBezTo>
                    <a:pt x="18281" y="6400"/>
                    <a:pt x="18334" y="7200"/>
                    <a:pt x="18334" y="7200"/>
                  </a:cubicBezTo>
                  <a:cubicBezTo>
                    <a:pt x="18334" y="8000"/>
                    <a:pt x="18334" y="8800"/>
                    <a:pt x="18334" y="10400"/>
                  </a:cubicBezTo>
                  <a:cubicBezTo>
                    <a:pt x="18334" y="11200"/>
                    <a:pt x="18334" y="11200"/>
                    <a:pt x="18334" y="11200"/>
                  </a:cubicBezTo>
                  <a:cubicBezTo>
                    <a:pt x="17807" y="11200"/>
                    <a:pt x="17807" y="11200"/>
                    <a:pt x="17807" y="11200"/>
                  </a:cubicBezTo>
                  <a:cubicBezTo>
                    <a:pt x="17807" y="12800"/>
                    <a:pt x="17807" y="13600"/>
                    <a:pt x="17860" y="14400"/>
                  </a:cubicBezTo>
                  <a:cubicBezTo>
                    <a:pt x="17912" y="15200"/>
                    <a:pt x="17965" y="15200"/>
                    <a:pt x="18070" y="15200"/>
                  </a:cubicBezTo>
                  <a:cubicBezTo>
                    <a:pt x="18070" y="15200"/>
                    <a:pt x="18123" y="15200"/>
                    <a:pt x="18176" y="15200"/>
                  </a:cubicBezTo>
                  <a:cubicBezTo>
                    <a:pt x="18176" y="15200"/>
                    <a:pt x="18228" y="15200"/>
                    <a:pt x="18228" y="15200"/>
                  </a:cubicBezTo>
                  <a:cubicBezTo>
                    <a:pt x="18228" y="14400"/>
                    <a:pt x="18281" y="14400"/>
                    <a:pt x="18281" y="14400"/>
                  </a:cubicBezTo>
                  <a:cubicBezTo>
                    <a:pt x="18334" y="14400"/>
                    <a:pt x="18334" y="14400"/>
                    <a:pt x="18334" y="14400"/>
                  </a:cubicBezTo>
                  <a:cubicBezTo>
                    <a:pt x="18334" y="14400"/>
                    <a:pt x="18334" y="14400"/>
                    <a:pt x="18334" y="14400"/>
                  </a:cubicBezTo>
                  <a:cubicBezTo>
                    <a:pt x="18334" y="16000"/>
                    <a:pt x="18334" y="16000"/>
                    <a:pt x="18334" y="16000"/>
                  </a:cubicBezTo>
                  <a:cubicBezTo>
                    <a:pt x="18334" y="16000"/>
                    <a:pt x="18281" y="16800"/>
                    <a:pt x="18281" y="16800"/>
                  </a:cubicBezTo>
                  <a:cubicBezTo>
                    <a:pt x="18281" y="16800"/>
                    <a:pt x="18228" y="16800"/>
                    <a:pt x="18228" y="16800"/>
                  </a:cubicBezTo>
                  <a:cubicBezTo>
                    <a:pt x="18176" y="16800"/>
                    <a:pt x="18176" y="16800"/>
                    <a:pt x="18123" y="16800"/>
                  </a:cubicBezTo>
                  <a:cubicBezTo>
                    <a:pt x="18123" y="17600"/>
                    <a:pt x="18123" y="17600"/>
                    <a:pt x="18070" y="17600"/>
                  </a:cubicBezTo>
                  <a:close/>
                  <a:moveTo>
                    <a:pt x="18228" y="9600"/>
                  </a:moveTo>
                  <a:cubicBezTo>
                    <a:pt x="18228" y="8800"/>
                    <a:pt x="18228" y="8800"/>
                    <a:pt x="18228" y="8000"/>
                  </a:cubicBezTo>
                  <a:cubicBezTo>
                    <a:pt x="18228" y="8000"/>
                    <a:pt x="18176" y="7200"/>
                    <a:pt x="18176" y="7200"/>
                  </a:cubicBezTo>
                  <a:cubicBezTo>
                    <a:pt x="18176" y="7200"/>
                    <a:pt x="18123" y="6400"/>
                    <a:pt x="18123" y="6400"/>
                  </a:cubicBezTo>
                  <a:cubicBezTo>
                    <a:pt x="18070" y="6400"/>
                    <a:pt x="18070" y="6400"/>
                    <a:pt x="18018" y="6400"/>
                  </a:cubicBezTo>
                  <a:cubicBezTo>
                    <a:pt x="18018" y="6400"/>
                    <a:pt x="17965" y="6400"/>
                    <a:pt x="17912" y="6400"/>
                  </a:cubicBezTo>
                  <a:cubicBezTo>
                    <a:pt x="17912" y="6400"/>
                    <a:pt x="17912" y="7200"/>
                    <a:pt x="17860" y="7200"/>
                  </a:cubicBezTo>
                  <a:cubicBezTo>
                    <a:pt x="17860" y="7200"/>
                    <a:pt x="17807" y="8000"/>
                    <a:pt x="17807" y="8000"/>
                  </a:cubicBezTo>
                  <a:cubicBezTo>
                    <a:pt x="17807" y="8800"/>
                    <a:pt x="17807" y="8800"/>
                    <a:pt x="17807" y="9600"/>
                  </a:cubicBezTo>
                  <a:cubicBezTo>
                    <a:pt x="18228" y="9600"/>
                    <a:pt x="18228" y="9600"/>
                    <a:pt x="18228" y="9600"/>
                  </a:cubicBezTo>
                  <a:close/>
                  <a:moveTo>
                    <a:pt x="19019" y="7200"/>
                  </a:moveTo>
                  <a:cubicBezTo>
                    <a:pt x="19019" y="7200"/>
                    <a:pt x="19019" y="7200"/>
                    <a:pt x="19019" y="7200"/>
                  </a:cubicBezTo>
                  <a:cubicBezTo>
                    <a:pt x="18966" y="7200"/>
                    <a:pt x="18966" y="7200"/>
                    <a:pt x="18966" y="7200"/>
                  </a:cubicBezTo>
                  <a:cubicBezTo>
                    <a:pt x="18966" y="7200"/>
                    <a:pt x="18966" y="7200"/>
                    <a:pt x="18913" y="7200"/>
                  </a:cubicBezTo>
                  <a:cubicBezTo>
                    <a:pt x="18913" y="7200"/>
                    <a:pt x="18860" y="7200"/>
                    <a:pt x="18808" y="7200"/>
                  </a:cubicBezTo>
                  <a:cubicBezTo>
                    <a:pt x="18808" y="7200"/>
                    <a:pt x="18755" y="8000"/>
                    <a:pt x="18702" y="8000"/>
                  </a:cubicBezTo>
                  <a:cubicBezTo>
                    <a:pt x="18702" y="16800"/>
                    <a:pt x="18702" y="16800"/>
                    <a:pt x="18702" y="16800"/>
                  </a:cubicBezTo>
                  <a:cubicBezTo>
                    <a:pt x="18597" y="16800"/>
                    <a:pt x="18597" y="16800"/>
                    <a:pt x="18597" y="16800"/>
                  </a:cubicBezTo>
                  <a:cubicBezTo>
                    <a:pt x="18597" y="4800"/>
                    <a:pt x="18597" y="4800"/>
                    <a:pt x="18597" y="4800"/>
                  </a:cubicBezTo>
                  <a:cubicBezTo>
                    <a:pt x="18702" y="4800"/>
                    <a:pt x="18702" y="4800"/>
                    <a:pt x="18702" y="4800"/>
                  </a:cubicBezTo>
                  <a:cubicBezTo>
                    <a:pt x="18702" y="6400"/>
                    <a:pt x="18702" y="6400"/>
                    <a:pt x="18702" y="6400"/>
                  </a:cubicBezTo>
                  <a:cubicBezTo>
                    <a:pt x="18755" y="5600"/>
                    <a:pt x="18808" y="5600"/>
                    <a:pt x="18860" y="5600"/>
                  </a:cubicBezTo>
                  <a:cubicBezTo>
                    <a:pt x="18860" y="4800"/>
                    <a:pt x="18913" y="4800"/>
                    <a:pt x="18966" y="4800"/>
                  </a:cubicBezTo>
                  <a:cubicBezTo>
                    <a:pt x="18966" y="4800"/>
                    <a:pt x="18966" y="4800"/>
                    <a:pt x="18966" y="4800"/>
                  </a:cubicBezTo>
                  <a:cubicBezTo>
                    <a:pt x="18966" y="4800"/>
                    <a:pt x="19019" y="4800"/>
                    <a:pt x="19019" y="4800"/>
                  </a:cubicBezTo>
                  <a:cubicBezTo>
                    <a:pt x="19019" y="7200"/>
                    <a:pt x="19019" y="7200"/>
                    <a:pt x="19019" y="7200"/>
                  </a:cubicBezTo>
                  <a:close/>
                  <a:moveTo>
                    <a:pt x="19440" y="17600"/>
                  </a:moveTo>
                  <a:cubicBezTo>
                    <a:pt x="19387" y="17600"/>
                    <a:pt x="19335" y="16800"/>
                    <a:pt x="19282" y="16800"/>
                  </a:cubicBezTo>
                  <a:cubicBezTo>
                    <a:pt x="19229" y="16800"/>
                    <a:pt x="19177" y="16800"/>
                    <a:pt x="19177" y="16000"/>
                  </a:cubicBezTo>
                  <a:cubicBezTo>
                    <a:pt x="19177" y="13600"/>
                    <a:pt x="19177" y="13600"/>
                    <a:pt x="19177" y="13600"/>
                  </a:cubicBezTo>
                  <a:cubicBezTo>
                    <a:pt x="19177" y="13600"/>
                    <a:pt x="19177" y="13600"/>
                    <a:pt x="19177" y="13600"/>
                  </a:cubicBezTo>
                  <a:cubicBezTo>
                    <a:pt x="19177" y="14400"/>
                    <a:pt x="19177" y="14400"/>
                    <a:pt x="19177" y="14400"/>
                  </a:cubicBezTo>
                  <a:cubicBezTo>
                    <a:pt x="19229" y="14400"/>
                    <a:pt x="19229" y="14400"/>
                    <a:pt x="19282" y="15200"/>
                  </a:cubicBezTo>
                  <a:cubicBezTo>
                    <a:pt x="19282" y="15200"/>
                    <a:pt x="19335" y="15200"/>
                    <a:pt x="19335" y="15200"/>
                  </a:cubicBezTo>
                  <a:cubicBezTo>
                    <a:pt x="19387" y="15200"/>
                    <a:pt x="19387" y="15200"/>
                    <a:pt x="19440" y="15200"/>
                  </a:cubicBezTo>
                  <a:cubicBezTo>
                    <a:pt x="19440" y="15200"/>
                    <a:pt x="19493" y="15200"/>
                    <a:pt x="19493" y="15200"/>
                  </a:cubicBezTo>
                  <a:cubicBezTo>
                    <a:pt x="19493" y="15200"/>
                    <a:pt x="19545" y="15200"/>
                    <a:pt x="19545" y="15200"/>
                  </a:cubicBezTo>
                  <a:cubicBezTo>
                    <a:pt x="19545" y="15200"/>
                    <a:pt x="19598" y="14400"/>
                    <a:pt x="19598" y="14400"/>
                  </a:cubicBezTo>
                  <a:cubicBezTo>
                    <a:pt x="19598" y="14400"/>
                    <a:pt x="19598" y="14400"/>
                    <a:pt x="19598" y="13600"/>
                  </a:cubicBezTo>
                  <a:cubicBezTo>
                    <a:pt x="19598" y="13600"/>
                    <a:pt x="19598" y="12800"/>
                    <a:pt x="19545" y="12800"/>
                  </a:cubicBezTo>
                  <a:cubicBezTo>
                    <a:pt x="19545" y="12800"/>
                    <a:pt x="19545" y="12000"/>
                    <a:pt x="19493" y="12000"/>
                  </a:cubicBezTo>
                  <a:cubicBezTo>
                    <a:pt x="19440" y="12000"/>
                    <a:pt x="19440" y="12000"/>
                    <a:pt x="19387" y="12000"/>
                  </a:cubicBezTo>
                  <a:cubicBezTo>
                    <a:pt x="19387" y="12000"/>
                    <a:pt x="19335" y="12000"/>
                    <a:pt x="19335" y="11200"/>
                  </a:cubicBezTo>
                  <a:cubicBezTo>
                    <a:pt x="19282" y="11200"/>
                    <a:pt x="19229" y="11200"/>
                    <a:pt x="19177" y="10400"/>
                  </a:cubicBezTo>
                  <a:cubicBezTo>
                    <a:pt x="19177" y="9600"/>
                    <a:pt x="19177" y="8800"/>
                    <a:pt x="19177" y="8000"/>
                  </a:cubicBezTo>
                  <a:cubicBezTo>
                    <a:pt x="19177" y="7200"/>
                    <a:pt x="19177" y="6400"/>
                    <a:pt x="19229" y="5600"/>
                  </a:cubicBezTo>
                  <a:cubicBezTo>
                    <a:pt x="19282" y="4800"/>
                    <a:pt x="19387" y="4800"/>
                    <a:pt x="19440" y="4800"/>
                  </a:cubicBezTo>
                  <a:cubicBezTo>
                    <a:pt x="19493" y="4800"/>
                    <a:pt x="19545" y="4800"/>
                    <a:pt x="19598" y="4800"/>
                  </a:cubicBezTo>
                  <a:cubicBezTo>
                    <a:pt x="19651" y="4800"/>
                    <a:pt x="19651" y="4800"/>
                    <a:pt x="19703" y="5600"/>
                  </a:cubicBezTo>
                  <a:cubicBezTo>
                    <a:pt x="19703" y="8000"/>
                    <a:pt x="19703" y="8000"/>
                    <a:pt x="19703" y="8000"/>
                  </a:cubicBezTo>
                  <a:cubicBezTo>
                    <a:pt x="19703" y="8000"/>
                    <a:pt x="19703" y="8000"/>
                    <a:pt x="19703" y="8000"/>
                  </a:cubicBezTo>
                  <a:cubicBezTo>
                    <a:pt x="19651" y="7200"/>
                    <a:pt x="19598" y="7200"/>
                    <a:pt x="19598" y="6400"/>
                  </a:cubicBezTo>
                  <a:cubicBezTo>
                    <a:pt x="19545" y="6400"/>
                    <a:pt x="19493" y="6400"/>
                    <a:pt x="19440" y="6400"/>
                  </a:cubicBezTo>
                  <a:cubicBezTo>
                    <a:pt x="19387" y="6400"/>
                    <a:pt x="19387" y="6400"/>
                    <a:pt x="19335" y="6400"/>
                  </a:cubicBezTo>
                  <a:cubicBezTo>
                    <a:pt x="19335" y="7200"/>
                    <a:pt x="19282" y="7200"/>
                    <a:pt x="19282" y="8000"/>
                  </a:cubicBezTo>
                  <a:cubicBezTo>
                    <a:pt x="19282" y="8800"/>
                    <a:pt x="19282" y="8800"/>
                    <a:pt x="19335" y="8800"/>
                  </a:cubicBezTo>
                  <a:cubicBezTo>
                    <a:pt x="19335" y="9600"/>
                    <a:pt x="19387" y="9600"/>
                    <a:pt x="19387" y="9600"/>
                  </a:cubicBezTo>
                  <a:cubicBezTo>
                    <a:pt x="19440" y="9600"/>
                    <a:pt x="19440" y="9600"/>
                    <a:pt x="19493" y="9600"/>
                  </a:cubicBezTo>
                  <a:cubicBezTo>
                    <a:pt x="19493" y="10400"/>
                    <a:pt x="19545" y="10400"/>
                    <a:pt x="19545" y="10400"/>
                  </a:cubicBezTo>
                  <a:cubicBezTo>
                    <a:pt x="19598" y="10400"/>
                    <a:pt x="19651" y="11200"/>
                    <a:pt x="19703" y="11200"/>
                  </a:cubicBezTo>
                  <a:cubicBezTo>
                    <a:pt x="19703" y="12000"/>
                    <a:pt x="19756" y="12800"/>
                    <a:pt x="19756" y="13600"/>
                  </a:cubicBezTo>
                  <a:cubicBezTo>
                    <a:pt x="19756" y="13600"/>
                    <a:pt x="19703" y="14400"/>
                    <a:pt x="19703" y="15200"/>
                  </a:cubicBezTo>
                  <a:cubicBezTo>
                    <a:pt x="19703" y="15200"/>
                    <a:pt x="19703" y="16000"/>
                    <a:pt x="19651" y="16000"/>
                  </a:cubicBezTo>
                  <a:cubicBezTo>
                    <a:pt x="19598" y="16800"/>
                    <a:pt x="19598" y="16800"/>
                    <a:pt x="19545" y="16800"/>
                  </a:cubicBezTo>
                  <a:cubicBezTo>
                    <a:pt x="19545" y="16800"/>
                    <a:pt x="19493" y="17600"/>
                    <a:pt x="19440" y="17600"/>
                  </a:cubicBezTo>
                  <a:close/>
                  <a:moveTo>
                    <a:pt x="20072" y="16800"/>
                  </a:moveTo>
                  <a:cubicBezTo>
                    <a:pt x="19967" y="16800"/>
                    <a:pt x="19967" y="16800"/>
                    <a:pt x="19967" y="16800"/>
                  </a:cubicBezTo>
                  <a:cubicBezTo>
                    <a:pt x="19967" y="4800"/>
                    <a:pt x="19967" y="4800"/>
                    <a:pt x="19967" y="4800"/>
                  </a:cubicBezTo>
                  <a:cubicBezTo>
                    <a:pt x="20072" y="4800"/>
                    <a:pt x="20072" y="4800"/>
                    <a:pt x="20072" y="4800"/>
                  </a:cubicBezTo>
                  <a:cubicBezTo>
                    <a:pt x="20072" y="16800"/>
                    <a:pt x="20072" y="16800"/>
                    <a:pt x="20072" y="16800"/>
                  </a:cubicBezTo>
                  <a:close/>
                  <a:moveTo>
                    <a:pt x="20072" y="2400"/>
                  </a:moveTo>
                  <a:cubicBezTo>
                    <a:pt x="19967" y="2400"/>
                    <a:pt x="19967" y="2400"/>
                    <a:pt x="19967" y="2400"/>
                  </a:cubicBezTo>
                  <a:cubicBezTo>
                    <a:pt x="19967" y="800"/>
                    <a:pt x="19967" y="800"/>
                    <a:pt x="19967" y="800"/>
                  </a:cubicBezTo>
                  <a:cubicBezTo>
                    <a:pt x="20072" y="800"/>
                    <a:pt x="20072" y="800"/>
                    <a:pt x="20072" y="800"/>
                  </a:cubicBezTo>
                  <a:cubicBezTo>
                    <a:pt x="20072" y="2400"/>
                    <a:pt x="20072" y="2400"/>
                    <a:pt x="20072" y="2400"/>
                  </a:cubicBezTo>
                  <a:close/>
                  <a:moveTo>
                    <a:pt x="20599" y="17600"/>
                  </a:moveTo>
                  <a:cubicBezTo>
                    <a:pt x="20546" y="17600"/>
                    <a:pt x="20494" y="16800"/>
                    <a:pt x="20441" y="16000"/>
                  </a:cubicBezTo>
                  <a:cubicBezTo>
                    <a:pt x="20388" y="16000"/>
                    <a:pt x="20388" y="14400"/>
                    <a:pt x="20388" y="13600"/>
                  </a:cubicBezTo>
                  <a:cubicBezTo>
                    <a:pt x="20388" y="6400"/>
                    <a:pt x="20388" y="6400"/>
                    <a:pt x="20388" y="6400"/>
                  </a:cubicBezTo>
                  <a:cubicBezTo>
                    <a:pt x="20283" y="6400"/>
                    <a:pt x="20283" y="6400"/>
                    <a:pt x="20283" y="6400"/>
                  </a:cubicBezTo>
                  <a:cubicBezTo>
                    <a:pt x="20283" y="4800"/>
                    <a:pt x="20283" y="4800"/>
                    <a:pt x="20283" y="4800"/>
                  </a:cubicBezTo>
                  <a:cubicBezTo>
                    <a:pt x="20388" y="4800"/>
                    <a:pt x="20388" y="4800"/>
                    <a:pt x="20388" y="4800"/>
                  </a:cubicBezTo>
                  <a:cubicBezTo>
                    <a:pt x="20388" y="1600"/>
                    <a:pt x="20388" y="1600"/>
                    <a:pt x="20388" y="1600"/>
                  </a:cubicBezTo>
                  <a:cubicBezTo>
                    <a:pt x="20546" y="1600"/>
                    <a:pt x="20546" y="1600"/>
                    <a:pt x="20546" y="1600"/>
                  </a:cubicBezTo>
                  <a:cubicBezTo>
                    <a:pt x="20546" y="4800"/>
                    <a:pt x="20546" y="4800"/>
                    <a:pt x="20546" y="4800"/>
                  </a:cubicBezTo>
                  <a:cubicBezTo>
                    <a:pt x="20757" y="4800"/>
                    <a:pt x="20757" y="4800"/>
                    <a:pt x="20757" y="4800"/>
                  </a:cubicBezTo>
                  <a:cubicBezTo>
                    <a:pt x="20757" y="6400"/>
                    <a:pt x="20757" y="6400"/>
                    <a:pt x="20757" y="6400"/>
                  </a:cubicBezTo>
                  <a:cubicBezTo>
                    <a:pt x="20546" y="6400"/>
                    <a:pt x="20546" y="6400"/>
                    <a:pt x="20546" y="6400"/>
                  </a:cubicBezTo>
                  <a:cubicBezTo>
                    <a:pt x="20546" y="12000"/>
                    <a:pt x="20546" y="12000"/>
                    <a:pt x="20546" y="12000"/>
                  </a:cubicBezTo>
                  <a:cubicBezTo>
                    <a:pt x="20546" y="12800"/>
                    <a:pt x="20546" y="13600"/>
                    <a:pt x="20546" y="13600"/>
                  </a:cubicBezTo>
                  <a:cubicBezTo>
                    <a:pt x="20546" y="14400"/>
                    <a:pt x="20546" y="14400"/>
                    <a:pt x="20546" y="14400"/>
                  </a:cubicBezTo>
                  <a:cubicBezTo>
                    <a:pt x="20546" y="15200"/>
                    <a:pt x="20546" y="15200"/>
                    <a:pt x="20599" y="15200"/>
                  </a:cubicBezTo>
                  <a:cubicBezTo>
                    <a:pt x="20599" y="15200"/>
                    <a:pt x="20599" y="15200"/>
                    <a:pt x="20652" y="15200"/>
                  </a:cubicBezTo>
                  <a:cubicBezTo>
                    <a:pt x="20652" y="15200"/>
                    <a:pt x="20704" y="15200"/>
                    <a:pt x="20704" y="15200"/>
                  </a:cubicBezTo>
                  <a:cubicBezTo>
                    <a:pt x="20757" y="15200"/>
                    <a:pt x="20757" y="15200"/>
                    <a:pt x="20757" y="15200"/>
                  </a:cubicBezTo>
                  <a:cubicBezTo>
                    <a:pt x="20757" y="15200"/>
                    <a:pt x="20757" y="15200"/>
                    <a:pt x="20757" y="15200"/>
                  </a:cubicBezTo>
                  <a:cubicBezTo>
                    <a:pt x="20757" y="16800"/>
                    <a:pt x="20757" y="16800"/>
                    <a:pt x="20757" y="16800"/>
                  </a:cubicBezTo>
                  <a:cubicBezTo>
                    <a:pt x="20757" y="16800"/>
                    <a:pt x="20704" y="16800"/>
                    <a:pt x="20704" y="16800"/>
                  </a:cubicBezTo>
                  <a:cubicBezTo>
                    <a:pt x="20652" y="16800"/>
                    <a:pt x="20652" y="17600"/>
                    <a:pt x="20599" y="17600"/>
                  </a:cubicBezTo>
                  <a:close/>
                  <a:moveTo>
                    <a:pt x="21600" y="4800"/>
                  </a:moveTo>
                  <a:cubicBezTo>
                    <a:pt x="21126" y="21600"/>
                    <a:pt x="21126" y="21600"/>
                    <a:pt x="21126" y="21600"/>
                  </a:cubicBezTo>
                  <a:cubicBezTo>
                    <a:pt x="21020" y="21600"/>
                    <a:pt x="21020" y="21600"/>
                    <a:pt x="21020" y="21600"/>
                  </a:cubicBezTo>
                  <a:cubicBezTo>
                    <a:pt x="21126" y="16000"/>
                    <a:pt x="21126" y="16000"/>
                    <a:pt x="21126" y="16000"/>
                  </a:cubicBezTo>
                  <a:cubicBezTo>
                    <a:pt x="20862" y="4800"/>
                    <a:pt x="20862" y="4800"/>
                    <a:pt x="20862" y="4800"/>
                  </a:cubicBezTo>
                  <a:cubicBezTo>
                    <a:pt x="21020" y="4800"/>
                    <a:pt x="21020" y="4800"/>
                    <a:pt x="21020" y="4800"/>
                  </a:cubicBezTo>
                  <a:cubicBezTo>
                    <a:pt x="21231" y="13600"/>
                    <a:pt x="21231" y="13600"/>
                    <a:pt x="21231" y="13600"/>
                  </a:cubicBezTo>
                  <a:cubicBezTo>
                    <a:pt x="21442" y="4800"/>
                    <a:pt x="21442" y="4800"/>
                    <a:pt x="21442" y="4800"/>
                  </a:cubicBezTo>
                  <a:lnTo>
                    <a:pt x="21600" y="4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19" name="is1iďê"/>
            <p:cNvSpPr/>
            <p:nvPr/>
          </p:nvSpPr>
          <p:spPr>
            <a:xfrm>
              <a:off x="1358917" y="102544"/>
              <a:ext cx="180079" cy="190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cubicBezTo>
                    <a:pt x="17550" y="0"/>
                    <a:pt x="17550" y="645"/>
                    <a:pt x="18225" y="1290"/>
                  </a:cubicBezTo>
                  <a:cubicBezTo>
                    <a:pt x="18225" y="1612"/>
                    <a:pt x="18225" y="1934"/>
                    <a:pt x="18225" y="2257"/>
                  </a:cubicBezTo>
                  <a:cubicBezTo>
                    <a:pt x="18225" y="2579"/>
                    <a:pt x="17888" y="2901"/>
                    <a:pt x="17550" y="3224"/>
                  </a:cubicBezTo>
                  <a:cubicBezTo>
                    <a:pt x="17213" y="3869"/>
                    <a:pt x="17213" y="4191"/>
                    <a:pt x="16875" y="4836"/>
                  </a:cubicBezTo>
                  <a:cubicBezTo>
                    <a:pt x="16538" y="5481"/>
                    <a:pt x="16200" y="6125"/>
                    <a:pt x="15863" y="6770"/>
                  </a:cubicBezTo>
                  <a:cubicBezTo>
                    <a:pt x="16538" y="6770"/>
                    <a:pt x="16875" y="6770"/>
                    <a:pt x="17213" y="6770"/>
                  </a:cubicBezTo>
                  <a:cubicBezTo>
                    <a:pt x="17213" y="6448"/>
                    <a:pt x="17213" y="6448"/>
                    <a:pt x="17213" y="6448"/>
                  </a:cubicBezTo>
                  <a:cubicBezTo>
                    <a:pt x="18225" y="6448"/>
                    <a:pt x="19238" y="6448"/>
                    <a:pt x="20250" y="6448"/>
                  </a:cubicBezTo>
                  <a:cubicBezTo>
                    <a:pt x="20250" y="6770"/>
                    <a:pt x="20250" y="6770"/>
                    <a:pt x="20250" y="7093"/>
                  </a:cubicBezTo>
                  <a:cubicBezTo>
                    <a:pt x="19913" y="7093"/>
                    <a:pt x="19913" y="7415"/>
                    <a:pt x="19575" y="7737"/>
                  </a:cubicBezTo>
                  <a:cubicBezTo>
                    <a:pt x="18900" y="8060"/>
                    <a:pt x="17888" y="8382"/>
                    <a:pt x="17213" y="8704"/>
                  </a:cubicBezTo>
                  <a:cubicBezTo>
                    <a:pt x="16538" y="9027"/>
                    <a:pt x="15863" y="9027"/>
                    <a:pt x="15188" y="9349"/>
                  </a:cubicBezTo>
                  <a:cubicBezTo>
                    <a:pt x="14513" y="9672"/>
                    <a:pt x="12825" y="12251"/>
                    <a:pt x="12488" y="12896"/>
                  </a:cubicBezTo>
                  <a:cubicBezTo>
                    <a:pt x="14175" y="13863"/>
                    <a:pt x="15525" y="15475"/>
                    <a:pt x="17550" y="16442"/>
                  </a:cubicBezTo>
                  <a:cubicBezTo>
                    <a:pt x="18563" y="16764"/>
                    <a:pt x="20250" y="16764"/>
                    <a:pt x="21600" y="16764"/>
                  </a:cubicBezTo>
                  <a:cubicBezTo>
                    <a:pt x="21600" y="16764"/>
                    <a:pt x="21600" y="16764"/>
                    <a:pt x="21600" y="17087"/>
                  </a:cubicBezTo>
                  <a:cubicBezTo>
                    <a:pt x="21600" y="17087"/>
                    <a:pt x="21600" y="17087"/>
                    <a:pt x="21600" y="17409"/>
                  </a:cubicBezTo>
                  <a:cubicBezTo>
                    <a:pt x="20925" y="17409"/>
                    <a:pt x="19913" y="17731"/>
                    <a:pt x="19575" y="18054"/>
                  </a:cubicBezTo>
                  <a:cubicBezTo>
                    <a:pt x="19238" y="18376"/>
                    <a:pt x="19238" y="18699"/>
                    <a:pt x="18900" y="19021"/>
                  </a:cubicBezTo>
                  <a:cubicBezTo>
                    <a:pt x="18563" y="19343"/>
                    <a:pt x="17550" y="19343"/>
                    <a:pt x="16875" y="19343"/>
                  </a:cubicBezTo>
                  <a:cubicBezTo>
                    <a:pt x="16538" y="18699"/>
                    <a:pt x="15525" y="18699"/>
                    <a:pt x="15188" y="18054"/>
                  </a:cubicBezTo>
                  <a:cubicBezTo>
                    <a:pt x="14850" y="17409"/>
                    <a:pt x="14513" y="16442"/>
                    <a:pt x="13838" y="15797"/>
                  </a:cubicBezTo>
                  <a:cubicBezTo>
                    <a:pt x="13838" y="15152"/>
                    <a:pt x="13163" y="14830"/>
                    <a:pt x="12825" y="14507"/>
                  </a:cubicBezTo>
                  <a:cubicBezTo>
                    <a:pt x="12825" y="14185"/>
                    <a:pt x="12488" y="13540"/>
                    <a:pt x="11812" y="13540"/>
                  </a:cubicBezTo>
                  <a:cubicBezTo>
                    <a:pt x="11475" y="14507"/>
                    <a:pt x="10463" y="15152"/>
                    <a:pt x="9788" y="15797"/>
                  </a:cubicBezTo>
                  <a:cubicBezTo>
                    <a:pt x="8438" y="17731"/>
                    <a:pt x="6750" y="18699"/>
                    <a:pt x="4725" y="19666"/>
                  </a:cubicBezTo>
                  <a:cubicBezTo>
                    <a:pt x="3375" y="20633"/>
                    <a:pt x="2025" y="21600"/>
                    <a:pt x="0" y="21600"/>
                  </a:cubicBezTo>
                  <a:cubicBezTo>
                    <a:pt x="0" y="21600"/>
                    <a:pt x="0" y="21600"/>
                    <a:pt x="0" y="21278"/>
                  </a:cubicBezTo>
                  <a:cubicBezTo>
                    <a:pt x="1350" y="20955"/>
                    <a:pt x="2025" y="19988"/>
                    <a:pt x="3038" y="19343"/>
                  </a:cubicBezTo>
                  <a:cubicBezTo>
                    <a:pt x="5400" y="17731"/>
                    <a:pt x="7425" y="15475"/>
                    <a:pt x="9113" y="12896"/>
                  </a:cubicBezTo>
                  <a:cubicBezTo>
                    <a:pt x="9788" y="11928"/>
                    <a:pt x="10800" y="10961"/>
                    <a:pt x="11137" y="9994"/>
                  </a:cubicBezTo>
                  <a:cubicBezTo>
                    <a:pt x="10125" y="9672"/>
                    <a:pt x="8438" y="8382"/>
                    <a:pt x="8438" y="7415"/>
                  </a:cubicBezTo>
                  <a:cubicBezTo>
                    <a:pt x="8438" y="7415"/>
                    <a:pt x="8775" y="7415"/>
                    <a:pt x="8775" y="7415"/>
                  </a:cubicBezTo>
                  <a:cubicBezTo>
                    <a:pt x="9788" y="8060"/>
                    <a:pt x="11475" y="7737"/>
                    <a:pt x="12825" y="7415"/>
                  </a:cubicBezTo>
                  <a:cubicBezTo>
                    <a:pt x="13163" y="6770"/>
                    <a:pt x="13838" y="6125"/>
                    <a:pt x="14175" y="5158"/>
                  </a:cubicBezTo>
                  <a:cubicBezTo>
                    <a:pt x="14513" y="4513"/>
                    <a:pt x="14850" y="3869"/>
                    <a:pt x="15188" y="3224"/>
                  </a:cubicBezTo>
                  <a:cubicBezTo>
                    <a:pt x="15525" y="2257"/>
                    <a:pt x="16200" y="1290"/>
                    <a:pt x="16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0" name="íşľîḑe"/>
            <p:cNvSpPr/>
            <p:nvPr/>
          </p:nvSpPr>
          <p:spPr>
            <a:xfrm>
              <a:off x="1038779" y="96708"/>
              <a:ext cx="90040" cy="45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50" y="0"/>
                  </a:moveTo>
                  <a:cubicBezTo>
                    <a:pt x="6075" y="0"/>
                    <a:pt x="10800" y="2700"/>
                    <a:pt x="11475" y="5400"/>
                  </a:cubicBezTo>
                  <a:cubicBezTo>
                    <a:pt x="12150" y="6750"/>
                    <a:pt x="12150" y="9450"/>
                    <a:pt x="12150" y="10800"/>
                  </a:cubicBezTo>
                  <a:cubicBezTo>
                    <a:pt x="12825" y="10800"/>
                    <a:pt x="15525" y="9450"/>
                    <a:pt x="16200" y="9450"/>
                  </a:cubicBezTo>
                  <a:cubicBezTo>
                    <a:pt x="16200" y="8100"/>
                    <a:pt x="16200" y="8100"/>
                    <a:pt x="16875" y="6750"/>
                  </a:cubicBezTo>
                  <a:cubicBezTo>
                    <a:pt x="16875" y="6750"/>
                    <a:pt x="20250" y="8100"/>
                    <a:pt x="20925" y="8100"/>
                  </a:cubicBezTo>
                  <a:cubicBezTo>
                    <a:pt x="21600" y="8100"/>
                    <a:pt x="21600" y="9450"/>
                    <a:pt x="21600" y="10800"/>
                  </a:cubicBezTo>
                  <a:cubicBezTo>
                    <a:pt x="21600" y="10800"/>
                    <a:pt x="21600" y="12150"/>
                    <a:pt x="20925" y="12150"/>
                  </a:cubicBezTo>
                  <a:cubicBezTo>
                    <a:pt x="16875" y="13500"/>
                    <a:pt x="14175" y="20250"/>
                    <a:pt x="9450" y="20250"/>
                  </a:cubicBezTo>
                  <a:cubicBezTo>
                    <a:pt x="9450" y="20250"/>
                    <a:pt x="9450" y="20250"/>
                    <a:pt x="9450" y="18900"/>
                  </a:cubicBezTo>
                  <a:cubicBezTo>
                    <a:pt x="10125" y="18900"/>
                    <a:pt x="10125" y="17550"/>
                    <a:pt x="10800" y="17550"/>
                  </a:cubicBezTo>
                  <a:cubicBezTo>
                    <a:pt x="10800" y="17550"/>
                    <a:pt x="10800" y="17550"/>
                    <a:pt x="10800" y="17550"/>
                  </a:cubicBezTo>
                  <a:cubicBezTo>
                    <a:pt x="10800" y="17550"/>
                    <a:pt x="10125" y="17550"/>
                    <a:pt x="10125" y="17550"/>
                  </a:cubicBezTo>
                  <a:cubicBezTo>
                    <a:pt x="9450" y="17550"/>
                    <a:pt x="9450" y="17550"/>
                    <a:pt x="8775" y="18900"/>
                  </a:cubicBezTo>
                  <a:cubicBezTo>
                    <a:pt x="6075" y="20250"/>
                    <a:pt x="3375" y="21600"/>
                    <a:pt x="0" y="21600"/>
                  </a:cubicBezTo>
                  <a:cubicBezTo>
                    <a:pt x="0" y="21600"/>
                    <a:pt x="0" y="20250"/>
                    <a:pt x="0" y="20250"/>
                  </a:cubicBezTo>
                  <a:cubicBezTo>
                    <a:pt x="2700" y="20250"/>
                    <a:pt x="6075" y="14850"/>
                    <a:pt x="6075" y="8100"/>
                  </a:cubicBezTo>
                  <a:cubicBezTo>
                    <a:pt x="5400" y="8100"/>
                    <a:pt x="4050" y="0"/>
                    <a:pt x="405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1" name="íś1îḓê"/>
            <p:cNvSpPr/>
            <p:nvPr/>
          </p:nvSpPr>
          <p:spPr>
            <a:xfrm>
              <a:off x="1022105" y="153138"/>
              <a:ext cx="84204" cy="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68" extrusionOk="0">
                  <a:moveTo>
                    <a:pt x="15120" y="9147"/>
                  </a:moveTo>
                  <a:cubicBezTo>
                    <a:pt x="15120" y="6606"/>
                    <a:pt x="16560" y="4064"/>
                    <a:pt x="15840" y="2794"/>
                  </a:cubicBezTo>
                  <a:cubicBezTo>
                    <a:pt x="15840" y="2794"/>
                    <a:pt x="15840" y="2794"/>
                    <a:pt x="15840" y="2794"/>
                  </a:cubicBezTo>
                  <a:cubicBezTo>
                    <a:pt x="15120" y="2794"/>
                    <a:pt x="15120" y="2794"/>
                    <a:pt x="15120" y="2794"/>
                  </a:cubicBezTo>
                  <a:cubicBezTo>
                    <a:pt x="13680" y="4064"/>
                    <a:pt x="12960" y="7876"/>
                    <a:pt x="11520" y="10417"/>
                  </a:cubicBezTo>
                  <a:cubicBezTo>
                    <a:pt x="9360" y="12958"/>
                    <a:pt x="6480" y="14229"/>
                    <a:pt x="4320" y="15500"/>
                  </a:cubicBezTo>
                  <a:cubicBezTo>
                    <a:pt x="2880" y="16770"/>
                    <a:pt x="0" y="20582"/>
                    <a:pt x="0" y="15500"/>
                  </a:cubicBezTo>
                  <a:cubicBezTo>
                    <a:pt x="720" y="15500"/>
                    <a:pt x="720" y="14229"/>
                    <a:pt x="720" y="12958"/>
                  </a:cubicBezTo>
                  <a:cubicBezTo>
                    <a:pt x="1440" y="11688"/>
                    <a:pt x="2160" y="10417"/>
                    <a:pt x="2880" y="10417"/>
                  </a:cubicBezTo>
                  <a:cubicBezTo>
                    <a:pt x="4320" y="7876"/>
                    <a:pt x="6480" y="4064"/>
                    <a:pt x="7920" y="2794"/>
                  </a:cubicBezTo>
                  <a:cubicBezTo>
                    <a:pt x="7920" y="4064"/>
                    <a:pt x="7920" y="5335"/>
                    <a:pt x="7920" y="6606"/>
                  </a:cubicBezTo>
                  <a:cubicBezTo>
                    <a:pt x="7920" y="6606"/>
                    <a:pt x="7920" y="6606"/>
                    <a:pt x="7920" y="6606"/>
                  </a:cubicBezTo>
                  <a:cubicBezTo>
                    <a:pt x="9360" y="5335"/>
                    <a:pt x="10080" y="5335"/>
                    <a:pt x="10800" y="5335"/>
                  </a:cubicBezTo>
                  <a:cubicBezTo>
                    <a:pt x="12960" y="2794"/>
                    <a:pt x="15120" y="-1018"/>
                    <a:pt x="18000" y="253"/>
                  </a:cubicBezTo>
                  <a:cubicBezTo>
                    <a:pt x="18720" y="253"/>
                    <a:pt x="20160" y="1523"/>
                    <a:pt x="20880" y="1523"/>
                  </a:cubicBezTo>
                  <a:cubicBezTo>
                    <a:pt x="20880" y="2794"/>
                    <a:pt x="20880" y="2794"/>
                    <a:pt x="21600" y="2794"/>
                  </a:cubicBezTo>
                  <a:cubicBezTo>
                    <a:pt x="21600" y="5335"/>
                    <a:pt x="21600" y="7876"/>
                    <a:pt x="20160" y="7876"/>
                  </a:cubicBezTo>
                  <a:cubicBezTo>
                    <a:pt x="20160" y="9147"/>
                    <a:pt x="16560" y="9147"/>
                    <a:pt x="15120" y="91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2" name="ïSḻíḋê"/>
            <p:cNvSpPr/>
            <p:nvPr/>
          </p:nvSpPr>
          <p:spPr>
            <a:xfrm>
              <a:off x="985422" y="193416"/>
              <a:ext cx="157570" cy="102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8" extrusionOk="0">
                  <a:moveTo>
                    <a:pt x="11186" y="0"/>
                  </a:moveTo>
                  <a:cubicBezTo>
                    <a:pt x="11571" y="0"/>
                    <a:pt x="11571" y="0"/>
                    <a:pt x="11957" y="0"/>
                  </a:cubicBezTo>
                  <a:cubicBezTo>
                    <a:pt x="11957" y="584"/>
                    <a:pt x="12729" y="584"/>
                    <a:pt x="13114" y="1168"/>
                  </a:cubicBezTo>
                  <a:cubicBezTo>
                    <a:pt x="13500" y="2335"/>
                    <a:pt x="13500" y="2919"/>
                    <a:pt x="13886" y="3503"/>
                  </a:cubicBezTo>
                  <a:cubicBezTo>
                    <a:pt x="13886" y="4086"/>
                    <a:pt x="13886" y="5254"/>
                    <a:pt x="13500" y="5838"/>
                  </a:cubicBezTo>
                  <a:cubicBezTo>
                    <a:pt x="13114" y="6422"/>
                    <a:pt x="12729" y="6422"/>
                    <a:pt x="12729" y="7589"/>
                  </a:cubicBezTo>
                  <a:cubicBezTo>
                    <a:pt x="13114" y="8757"/>
                    <a:pt x="13500" y="9341"/>
                    <a:pt x="13886" y="9924"/>
                  </a:cubicBezTo>
                  <a:cubicBezTo>
                    <a:pt x="14657" y="12259"/>
                    <a:pt x="15814" y="14011"/>
                    <a:pt x="16971" y="15762"/>
                  </a:cubicBezTo>
                  <a:cubicBezTo>
                    <a:pt x="17357" y="16346"/>
                    <a:pt x="17743" y="16930"/>
                    <a:pt x="18129" y="17514"/>
                  </a:cubicBezTo>
                  <a:cubicBezTo>
                    <a:pt x="18900" y="18097"/>
                    <a:pt x="21600" y="18681"/>
                    <a:pt x="21600" y="19849"/>
                  </a:cubicBezTo>
                  <a:cubicBezTo>
                    <a:pt x="21214" y="19849"/>
                    <a:pt x="20829" y="20432"/>
                    <a:pt x="20443" y="20432"/>
                  </a:cubicBezTo>
                  <a:cubicBezTo>
                    <a:pt x="20057" y="20432"/>
                    <a:pt x="19671" y="20432"/>
                    <a:pt x="19286" y="20432"/>
                  </a:cubicBezTo>
                  <a:cubicBezTo>
                    <a:pt x="18514" y="20432"/>
                    <a:pt x="18129" y="21016"/>
                    <a:pt x="17743" y="21016"/>
                  </a:cubicBezTo>
                  <a:cubicBezTo>
                    <a:pt x="16586" y="21600"/>
                    <a:pt x="15814" y="21016"/>
                    <a:pt x="15043" y="20432"/>
                  </a:cubicBezTo>
                  <a:cubicBezTo>
                    <a:pt x="13500" y="18681"/>
                    <a:pt x="13500" y="18097"/>
                    <a:pt x="12729" y="15178"/>
                  </a:cubicBezTo>
                  <a:cubicBezTo>
                    <a:pt x="11957" y="13427"/>
                    <a:pt x="11571" y="11676"/>
                    <a:pt x="10800" y="9924"/>
                  </a:cubicBezTo>
                  <a:cubicBezTo>
                    <a:pt x="10800" y="9924"/>
                    <a:pt x="10800" y="9924"/>
                    <a:pt x="10800" y="9924"/>
                  </a:cubicBezTo>
                  <a:cubicBezTo>
                    <a:pt x="8871" y="14011"/>
                    <a:pt x="7329" y="15762"/>
                    <a:pt x="4629" y="18681"/>
                  </a:cubicBezTo>
                  <a:cubicBezTo>
                    <a:pt x="3471" y="19849"/>
                    <a:pt x="2314" y="21016"/>
                    <a:pt x="0" y="20432"/>
                  </a:cubicBezTo>
                  <a:cubicBezTo>
                    <a:pt x="0" y="20432"/>
                    <a:pt x="0" y="19849"/>
                    <a:pt x="0" y="19849"/>
                  </a:cubicBezTo>
                  <a:cubicBezTo>
                    <a:pt x="0" y="19849"/>
                    <a:pt x="0" y="19849"/>
                    <a:pt x="0" y="19849"/>
                  </a:cubicBezTo>
                  <a:cubicBezTo>
                    <a:pt x="386" y="19849"/>
                    <a:pt x="771" y="19849"/>
                    <a:pt x="1157" y="19849"/>
                  </a:cubicBezTo>
                  <a:cubicBezTo>
                    <a:pt x="1929" y="19265"/>
                    <a:pt x="2700" y="18681"/>
                    <a:pt x="3471" y="17514"/>
                  </a:cubicBezTo>
                  <a:cubicBezTo>
                    <a:pt x="4243" y="16930"/>
                    <a:pt x="5014" y="15178"/>
                    <a:pt x="5786" y="14011"/>
                  </a:cubicBezTo>
                  <a:cubicBezTo>
                    <a:pt x="6171" y="12843"/>
                    <a:pt x="6943" y="12259"/>
                    <a:pt x="7329" y="11092"/>
                  </a:cubicBezTo>
                  <a:cubicBezTo>
                    <a:pt x="8100" y="9341"/>
                    <a:pt x="8486" y="7589"/>
                    <a:pt x="9257" y="6422"/>
                  </a:cubicBezTo>
                  <a:cubicBezTo>
                    <a:pt x="8871" y="4086"/>
                    <a:pt x="6943" y="2335"/>
                    <a:pt x="6943" y="584"/>
                  </a:cubicBezTo>
                  <a:cubicBezTo>
                    <a:pt x="8100" y="584"/>
                    <a:pt x="9643" y="2919"/>
                    <a:pt x="10029" y="4086"/>
                  </a:cubicBezTo>
                  <a:cubicBezTo>
                    <a:pt x="10029" y="4086"/>
                    <a:pt x="10029" y="4086"/>
                    <a:pt x="10029" y="4086"/>
                  </a:cubicBezTo>
                  <a:cubicBezTo>
                    <a:pt x="10029" y="4086"/>
                    <a:pt x="10029" y="4086"/>
                    <a:pt x="10029" y="4086"/>
                  </a:cubicBezTo>
                  <a:cubicBezTo>
                    <a:pt x="10800" y="2919"/>
                    <a:pt x="11186" y="1168"/>
                    <a:pt x="111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3" name="ïSľíḋé"/>
            <p:cNvSpPr/>
            <p:nvPr/>
          </p:nvSpPr>
          <p:spPr>
            <a:xfrm>
              <a:off x="1218857" y="90872"/>
              <a:ext cx="97543" cy="70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1" y="21600"/>
                  </a:moveTo>
                  <a:cubicBezTo>
                    <a:pt x="10491" y="20736"/>
                    <a:pt x="10491" y="20736"/>
                    <a:pt x="10491" y="20736"/>
                  </a:cubicBezTo>
                  <a:cubicBezTo>
                    <a:pt x="11726" y="19872"/>
                    <a:pt x="12960" y="18144"/>
                    <a:pt x="13577" y="16416"/>
                  </a:cubicBezTo>
                  <a:cubicBezTo>
                    <a:pt x="13577" y="16416"/>
                    <a:pt x="13577" y="16416"/>
                    <a:pt x="13577" y="16416"/>
                  </a:cubicBezTo>
                  <a:cubicBezTo>
                    <a:pt x="12960" y="15552"/>
                    <a:pt x="12960" y="13824"/>
                    <a:pt x="12960" y="12960"/>
                  </a:cubicBezTo>
                  <a:cubicBezTo>
                    <a:pt x="14194" y="10368"/>
                    <a:pt x="15429" y="8640"/>
                    <a:pt x="16663" y="6912"/>
                  </a:cubicBezTo>
                  <a:cubicBezTo>
                    <a:pt x="16663" y="6912"/>
                    <a:pt x="16046" y="6912"/>
                    <a:pt x="16046" y="6912"/>
                  </a:cubicBezTo>
                  <a:cubicBezTo>
                    <a:pt x="15429" y="7776"/>
                    <a:pt x="14811" y="8640"/>
                    <a:pt x="13577" y="8640"/>
                  </a:cubicBezTo>
                  <a:cubicBezTo>
                    <a:pt x="12343" y="10368"/>
                    <a:pt x="11109" y="12960"/>
                    <a:pt x="9257" y="14688"/>
                  </a:cubicBezTo>
                  <a:cubicBezTo>
                    <a:pt x="8640" y="15552"/>
                    <a:pt x="8023" y="17280"/>
                    <a:pt x="6789" y="18144"/>
                  </a:cubicBezTo>
                  <a:cubicBezTo>
                    <a:pt x="5554" y="19008"/>
                    <a:pt x="0" y="19872"/>
                    <a:pt x="0" y="17280"/>
                  </a:cubicBezTo>
                  <a:cubicBezTo>
                    <a:pt x="2469" y="16416"/>
                    <a:pt x="3703" y="13824"/>
                    <a:pt x="6171" y="11232"/>
                  </a:cubicBezTo>
                  <a:cubicBezTo>
                    <a:pt x="8640" y="8640"/>
                    <a:pt x="11109" y="6912"/>
                    <a:pt x="13577" y="4320"/>
                  </a:cubicBezTo>
                  <a:cubicBezTo>
                    <a:pt x="14194" y="4320"/>
                    <a:pt x="14811" y="3456"/>
                    <a:pt x="14811" y="2592"/>
                  </a:cubicBezTo>
                  <a:cubicBezTo>
                    <a:pt x="16046" y="2592"/>
                    <a:pt x="16663" y="2592"/>
                    <a:pt x="17280" y="1728"/>
                  </a:cubicBezTo>
                  <a:cubicBezTo>
                    <a:pt x="17280" y="864"/>
                    <a:pt x="17897" y="864"/>
                    <a:pt x="17897" y="0"/>
                  </a:cubicBezTo>
                  <a:cubicBezTo>
                    <a:pt x="19131" y="0"/>
                    <a:pt x="19749" y="0"/>
                    <a:pt x="20983" y="0"/>
                  </a:cubicBezTo>
                  <a:cubicBezTo>
                    <a:pt x="20983" y="0"/>
                    <a:pt x="20983" y="0"/>
                    <a:pt x="20983" y="0"/>
                  </a:cubicBezTo>
                  <a:cubicBezTo>
                    <a:pt x="21600" y="864"/>
                    <a:pt x="21600" y="1728"/>
                    <a:pt x="21600" y="3456"/>
                  </a:cubicBezTo>
                  <a:cubicBezTo>
                    <a:pt x="20983" y="4320"/>
                    <a:pt x="20983" y="5184"/>
                    <a:pt x="20366" y="6048"/>
                  </a:cubicBezTo>
                  <a:cubicBezTo>
                    <a:pt x="19749" y="6912"/>
                    <a:pt x="19131" y="7776"/>
                    <a:pt x="19131" y="7776"/>
                  </a:cubicBezTo>
                  <a:cubicBezTo>
                    <a:pt x="17897" y="9504"/>
                    <a:pt x="17280" y="11232"/>
                    <a:pt x="16046" y="12960"/>
                  </a:cubicBezTo>
                  <a:cubicBezTo>
                    <a:pt x="16046" y="12960"/>
                    <a:pt x="16046" y="12960"/>
                    <a:pt x="16046" y="12960"/>
                  </a:cubicBezTo>
                  <a:cubicBezTo>
                    <a:pt x="16663" y="13824"/>
                    <a:pt x="17280" y="14688"/>
                    <a:pt x="17897" y="15552"/>
                  </a:cubicBezTo>
                  <a:cubicBezTo>
                    <a:pt x="17897" y="15552"/>
                    <a:pt x="17897" y="16416"/>
                    <a:pt x="17897" y="16416"/>
                  </a:cubicBezTo>
                  <a:cubicBezTo>
                    <a:pt x="16663" y="19008"/>
                    <a:pt x="13577" y="21600"/>
                    <a:pt x="1049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4" name="íS1iḍê"/>
            <p:cNvSpPr/>
            <p:nvPr/>
          </p:nvSpPr>
          <p:spPr>
            <a:xfrm>
              <a:off x="1198848" y="198419"/>
              <a:ext cx="22511" cy="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0"/>
                    <a:pt x="21600" y="9818"/>
                    <a:pt x="21600" y="19636"/>
                  </a:cubicBezTo>
                  <a:cubicBezTo>
                    <a:pt x="18900" y="19636"/>
                    <a:pt x="16200" y="21600"/>
                    <a:pt x="10800" y="21600"/>
                  </a:cubicBezTo>
                  <a:cubicBezTo>
                    <a:pt x="10800" y="19636"/>
                    <a:pt x="8100" y="19636"/>
                    <a:pt x="5400" y="19636"/>
                  </a:cubicBezTo>
                  <a:cubicBezTo>
                    <a:pt x="5400" y="17673"/>
                    <a:pt x="5400" y="17673"/>
                    <a:pt x="5400" y="15709"/>
                  </a:cubicBezTo>
                  <a:cubicBezTo>
                    <a:pt x="2700" y="11782"/>
                    <a:pt x="0" y="785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5" name="iṣlíḓe"/>
            <p:cNvSpPr/>
            <p:nvPr/>
          </p:nvSpPr>
          <p:spPr>
            <a:xfrm>
              <a:off x="1209686" y="244271"/>
              <a:ext cx="14174" cy="20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0"/>
                    <a:pt x="4320" y="0"/>
                    <a:pt x="4320" y="0"/>
                  </a:cubicBezTo>
                  <a:cubicBezTo>
                    <a:pt x="12960" y="6171"/>
                    <a:pt x="21600" y="6171"/>
                    <a:pt x="21600" y="18514"/>
                  </a:cubicBezTo>
                  <a:cubicBezTo>
                    <a:pt x="17280" y="18514"/>
                    <a:pt x="17280" y="18514"/>
                    <a:pt x="12960" y="21600"/>
                  </a:cubicBezTo>
                  <a:cubicBezTo>
                    <a:pt x="8640" y="21600"/>
                    <a:pt x="8640" y="21600"/>
                    <a:pt x="4320" y="18514"/>
                  </a:cubicBezTo>
                  <a:cubicBezTo>
                    <a:pt x="4320" y="18514"/>
                    <a:pt x="4320" y="18514"/>
                    <a:pt x="4320" y="15429"/>
                  </a:cubicBezTo>
                  <a:cubicBezTo>
                    <a:pt x="8640" y="9257"/>
                    <a:pt x="0" y="308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6" name="ïsḻïďe"/>
            <p:cNvSpPr/>
            <p:nvPr/>
          </p:nvSpPr>
          <p:spPr>
            <a:xfrm>
              <a:off x="1182174" y="258445"/>
              <a:ext cx="140062" cy="50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3" extrusionOk="0">
                  <a:moveTo>
                    <a:pt x="0" y="0"/>
                  </a:moveTo>
                  <a:cubicBezTo>
                    <a:pt x="1296" y="0"/>
                    <a:pt x="3024" y="1137"/>
                    <a:pt x="3888" y="2274"/>
                  </a:cubicBezTo>
                  <a:cubicBezTo>
                    <a:pt x="5184" y="3411"/>
                    <a:pt x="6480" y="3411"/>
                    <a:pt x="7776" y="4547"/>
                  </a:cubicBezTo>
                  <a:cubicBezTo>
                    <a:pt x="10368" y="6821"/>
                    <a:pt x="12960" y="9095"/>
                    <a:pt x="15984" y="11368"/>
                  </a:cubicBezTo>
                  <a:cubicBezTo>
                    <a:pt x="17280" y="12505"/>
                    <a:pt x="19872" y="10232"/>
                    <a:pt x="21600" y="10232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600" y="12505"/>
                    <a:pt x="21600" y="11368"/>
                    <a:pt x="21600" y="12505"/>
                  </a:cubicBezTo>
                  <a:cubicBezTo>
                    <a:pt x="21168" y="12505"/>
                    <a:pt x="20736" y="13642"/>
                    <a:pt x="19872" y="14779"/>
                  </a:cubicBezTo>
                  <a:cubicBezTo>
                    <a:pt x="19440" y="15916"/>
                    <a:pt x="18576" y="15916"/>
                    <a:pt x="18144" y="15916"/>
                  </a:cubicBezTo>
                  <a:cubicBezTo>
                    <a:pt x="17712" y="17053"/>
                    <a:pt x="16416" y="20463"/>
                    <a:pt x="16416" y="20463"/>
                  </a:cubicBezTo>
                  <a:cubicBezTo>
                    <a:pt x="13392" y="21600"/>
                    <a:pt x="12528" y="17053"/>
                    <a:pt x="10800" y="14779"/>
                  </a:cubicBezTo>
                  <a:cubicBezTo>
                    <a:pt x="9072" y="11368"/>
                    <a:pt x="6912" y="9095"/>
                    <a:pt x="4752" y="6821"/>
                  </a:cubicBezTo>
                  <a:cubicBezTo>
                    <a:pt x="3024" y="4547"/>
                    <a:pt x="432" y="454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7" name="ïsļïde"/>
            <p:cNvSpPr/>
            <p:nvPr/>
          </p:nvSpPr>
          <p:spPr>
            <a:xfrm>
              <a:off x="1226098" y="157412"/>
              <a:ext cx="83314" cy="109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6" h="20836" extrusionOk="0">
                  <a:moveTo>
                    <a:pt x="4188" y="6256"/>
                  </a:moveTo>
                  <a:cubicBezTo>
                    <a:pt x="4188" y="7336"/>
                    <a:pt x="4188" y="7876"/>
                    <a:pt x="4188" y="8416"/>
                  </a:cubicBezTo>
                  <a:cubicBezTo>
                    <a:pt x="4188" y="8416"/>
                    <a:pt x="4188" y="8416"/>
                    <a:pt x="4188" y="8416"/>
                  </a:cubicBezTo>
                  <a:cubicBezTo>
                    <a:pt x="4863" y="7876"/>
                    <a:pt x="6213" y="6256"/>
                    <a:pt x="6888" y="5716"/>
                  </a:cubicBezTo>
                  <a:cubicBezTo>
                    <a:pt x="8238" y="4096"/>
                    <a:pt x="10938" y="1936"/>
                    <a:pt x="12963" y="856"/>
                  </a:cubicBezTo>
                  <a:cubicBezTo>
                    <a:pt x="14313" y="316"/>
                    <a:pt x="18363" y="-764"/>
                    <a:pt x="19713" y="856"/>
                  </a:cubicBezTo>
                  <a:cubicBezTo>
                    <a:pt x="21063" y="2476"/>
                    <a:pt x="17013" y="4636"/>
                    <a:pt x="16338" y="8956"/>
                  </a:cubicBezTo>
                  <a:cubicBezTo>
                    <a:pt x="16338" y="10036"/>
                    <a:pt x="16338" y="10576"/>
                    <a:pt x="16338" y="11116"/>
                  </a:cubicBezTo>
                  <a:cubicBezTo>
                    <a:pt x="15663" y="12736"/>
                    <a:pt x="15663" y="14896"/>
                    <a:pt x="14988" y="16516"/>
                  </a:cubicBezTo>
                  <a:cubicBezTo>
                    <a:pt x="14313" y="18136"/>
                    <a:pt x="14988" y="20836"/>
                    <a:pt x="12963" y="20836"/>
                  </a:cubicBezTo>
                  <a:cubicBezTo>
                    <a:pt x="12288" y="20836"/>
                    <a:pt x="11613" y="20836"/>
                    <a:pt x="11613" y="20296"/>
                  </a:cubicBezTo>
                  <a:cubicBezTo>
                    <a:pt x="10938" y="19756"/>
                    <a:pt x="10938" y="19216"/>
                    <a:pt x="9588" y="18676"/>
                  </a:cubicBezTo>
                  <a:cubicBezTo>
                    <a:pt x="9588" y="19756"/>
                    <a:pt x="8913" y="19756"/>
                    <a:pt x="7563" y="19756"/>
                  </a:cubicBezTo>
                  <a:cubicBezTo>
                    <a:pt x="7563" y="19756"/>
                    <a:pt x="6888" y="19756"/>
                    <a:pt x="6888" y="19216"/>
                  </a:cubicBezTo>
                  <a:cubicBezTo>
                    <a:pt x="8238" y="18136"/>
                    <a:pt x="7563" y="15976"/>
                    <a:pt x="7563" y="14356"/>
                  </a:cubicBezTo>
                  <a:cubicBezTo>
                    <a:pt x="7563" y="14356"/>
                    <a:pt x="7563" y="14356"/>
                    <a:pt x="7563" y="14356"/>
                  </a:cubicBezTo>
                  <a:cubicBezTo>
                    <a:pt x="6888" y="14896"/>
                    <a:pt x="5538" y="14356"/>
                    <a:pt x="5538" y="14356"/>
                  </a:cubicBezTo>
                  <a:cubicBezTo>
                    <a:pt x="5538" y="13816"/>
                    <a:pt x="4863" y="13816"/>
                    <a:pt x="4863" y="13276"/>
                  </a:cubicBezTo>
                  <a:cubicBezTo>
                    <a:pt x="5538" y="12736"/>
                    <a:pt x="7563" y="9496"/>
                    <a:pt x="7563" y="8956"/>
                  </a:cubicBezTo>
                  <a:cubicBezTo>
                    <a:pt x="6888" y="8416"/>
                    <a:pt x="6888" y="8416"/>
                    <a:pt x="7563" y="8416"/>
                  </a:cubicBezTo>
                  <a:cubicBezTo>
                    <a:pt x="8238" y="7876"/>
                    <a:pt x="8913" y="7336"/>
                    <a:pt x="8913" y="6256"/>
                  </a:cubicBezTo>
                  <a:cubicBezTo>
                    <a:pt x="8913" y="6256"/>
                    <a:pt x="8913" y="6256"/>
                    <a:pt x="8238" y="6256"/>
                  </a:cubicBezTo>
                  <a:cubicBezTo>
                    <a:pt x="6888" y="8416"/>
                    <a:pt x="4863" y="10036"/>
                    <a:pt x="4188" y="12736"/>
                  </a:cubicBezTo>
                  <a:cubicBezTo>
                    <a:pt x="3513" y="14356"/>
                    <a:pt x="5538" y="15976"/>
                    <a:pt x="4188" y="17596"/>
                  </a:cubicBezTo>
                  <a:cubicBezTo>
                    <a:pt x="3513" y="17596"/>
                    <a:pt x="2838" y="17596"/>
                    <a:pt x="2163" y="17596"/>
                  </a:cubicBezTo>
                  <a:cubicBezTo>
                    <a:pt x="1488" y="17056"/>
                    <a:pt x="813" y="16516"/>
                    <a:pt x="138" y="15436"/>
                  </a:cubicBezTo>
                  <a:cubicBezTo>
                    <a:pt x="-537" y="13816"/>
                    <a:pt x="1488" y="11116"/>
                    <a:pt x="1488" y="9496"/>
                  </a:cubicBezTo>
                  <a:cubicBezTo>
                    <a:pt x="2163" y="8416"/>
                    <a:pt x="2163" y="6796"/>
                    <a:pt x="4188" y="6256"/>
                  </a:cubicBezTo>
                  <a:close/>
                  <a:moveTo>
                    <a:pt x="14988" y="1936"/>
                  </a:moveTo>
                  <a:cubicBezTo>
                    <a:pt x="14313" y="1936"/>
                    <a:pt x="13638" y="2476"/>
                    <a:pt x="12963" y="2476"/>
                  </a:cubicBezTo>
                  <a:cubicBezTo>
                    <a:pt x="12288" y="3016"/>
                    <a:pt x="10938" y="4096"/>
                    <a:pt x="9588" y="5176"/>
                  </a:cubicBezTo>
                  <a:cubicBezTo>
                    <a:pt x="9588" y="5176"/>
                    <a:pt x="9588" y="5176"/>
                    <a:pt x="9588" y="5176"/>
                  </a:cubicBezTo>
                  <a:cubicBezTo>
                    <a:pt x="10938" y="5716"/>
                    <a:pt x="10938" y="7876"/>
                    <a:pt x="10938" y="8956"/>
                  </a:cubicBezTo>
                  <a:cubicBezTo>
                    <a:pt x="12963" y="8956"/>
                    <a:pt x="12963" y="9496"/>
                    <a:pt x="13638" y="10576"/>
                  </a:cubicBezTo>
                  <a:cubicBezTo>
                    <a:pt x="13638" y="8416"/>
                    <a:pt x="14988" y="6796"/>
                    <a:pt x="14988" y="4636"/>
                  </a:cubicBezTo>
                  <a:cubicBezTo>
                    <a:pt x="15663" y="4096"/>
                    <a:pt x="15663" y="2476"/>
                    <a:pt x="14988" y="1936"/>
                  </a:cubicBezTo>
                  <a:cubicBezTo>
                    <a:pt x="14988" y="1936"/>
                    <a:pt x="14988" y="1936"/>
                    <a:pt x="14988" y="1936"/>
                  </a:cubicBezTo>
                  <a:close/>
                  <a:moveTo>
                    <a:pt x="12963" y="11116"/>
                  </a:moveTo>
                  <a:cubicBezTo>
                    <a:pt x="12288" y="12196"/>
                    <a:pt x="11613" y="12736"/>
                    <a:pt x="10938" y="13276"/>
                  </a:cubicBezTo>
                  <a:cubicBezTo>
                    <a:pt x="10263" y="14896"/>
                    <a:pt x="10263" y="16516"/>
                    <a:pt x="10263" y="18136"/>
                  </a:cubicBezTo>
                  <a:cubicBezTo>
                    <a:pt x="10938" y="18136"/>
                    <a:pt x="11613" y="18676"/>
                    <a:pt x="12288" y="18136"/>
                  </a:cubicBezTo>
                  <a:cubicBezTo>
                    <a:pt x="12288" y="18136"/>
                    <a:pt x="12288" y="17596"/>
                    <a:pt x="12288" y="16516"/>
                  </a:cubicBezTo>
                  <a:cubicBezTo>
                    <a:pt x="12963" y="15976"/>
                    <a:pt x="13638" y="11656"/>
                    <a:pt x="12963" y="1111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8" name="iṣḷíḋê"/>
            <p:cNvSpPr/>
            <p:nvPr/>
          </p:nvSpPr>
          <p:spPr>
            <a:xfrm>
              <a:off x="1614861" y="127555"/>
              <a:ext cx="20171" cy="3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0" h="21185" extrusionOk="0">
                  <a:moveTo>
                    <a:pt x="0" y="0"/>
                  </a:moveTo>
                  <a:cubicBezTo>
                    <a:pt x="0" y="0"/>
                    <a:pt x="2700" y="0"/>
                    <a:pt x="2700" y="0"/>
                  </a:cubicBezTo>
                  <a:cubicBezTo>
                    <a:pt x="5400" y="3323"/>
                    <a:pt x="16200" y="6646"/>
                    <a:pt x="18900" y="9969"/>
                  </a:cubicBezTo>
                  <a:cubicBezTo>
                    <a:pt x="18900" y="13292"/>
                    <a:pt x="21600" y="16615"/>
                    <a:pt x="18900" y="18277"/>
                  </a:cubicBezTo>
                  <a:cubicBezTo>
                    <a:pt x="18900" y="19938"/>
                    <a:pt x="16200" y="19938"/>
                    <a:pt x="13500" y="19938"/>
                  </a:cubicBezTo>
                  <a:cubicBezTo>
                    <a:pt x="13500" y="21600"/>
                    <a:pt x="10800" y="21600"/>
                    <a:pt x="8100" y="19938"/>
                  </a:cubicBezTo>
                  <a:cubicBezTo>
                    <a:pt x="5400" y="14954"/>
                    <a:pt x="0" y="664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9" name="íṧḷïḍé"/>
            <p:cNvSpPr/>
            <p:nvPr/>
          </p:nvSpPr>
          <p:spPr>
            <a:xfrm>
              <a:off x="1648208" y="198419"/>
              <a:ext cx="45021" cy="2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57"/>
                  </a:moveTo>
                  <a:cubicBezTo>
                    <a:pt x="4050" y="9257"/>
                    <a:pt x="8100" y="9257"/>
                    <a:pt x="12150" y="6171"/>
                  </a:cubicBezTo>
                  <a:cubicBezTo>
                    <a:pt x="13500" y="3086"/>
                    <a:pt x="14850" y="0"/>
                    <a:pt x="16200" y="0"/>
                  </a:cubicBezTo>
                  <a:cubicBezTo>
                    <a:pt x="17550" y="0"/>
                    <a:pt x="18900" y="0"/>
                    <a:pt x="21600" y="0"/>
                  </a:cubicBezTo>
                  <a:cubicBezTo>
                    <a:pt x="21600" y="0"/>
                    <a:pt x="21600" y="3086"/>
                    <a:pt x="21600" y="6171"/>
                  </a:cubicBezTo>
                  <a:cubicBezTo>
                    <a:pt x="20250" y="6171"/>
                    <a:pt x="20250" y="9257"/>
                    <a:pt x="20250" y="12343"/>
                  </a:cubicBezTo>
                  <a:cubicBezTo>
                    <a:pt x="18900" y="15429"/>
                    <a:pt x="16200" y="18514"/>
                    <a:pt x="14850" y="21600"/>
                  </a:cubicBezTo>
                  <a:cubicBezTo>
                    <a:pt x="13500" y="21600"/>
                    <a:pt x="10800" y="21600"/>
                    <a:pt x="9450" y="21600"/>
                  </a:cubicBezTo>
                  <a:cubicBezTo>
                    <a:pt x="9450" y="21600"/>
                    <a:pt x="9450" y="18514"/>
                    <a:pt x="9450" y="18514"/>
                  </a:cubicBezTo>
                  <a:cubicBezTo>
                    <a:pt x="10800" y="18514"/>
                    <a:pt x="10800" y="15429"/>
                    <a:pt x="12150" y="15429"/>
                  </a:cubicBezTo>
                  <a:cubicBezTo>
                    <a:pt x="12150" y="15429"/>
                    <a:pt x="12150" y="15429"/>
                    <a:pt x="12150" y="15429"/>
                  </a:cubicBezTo>
                  <a:cubicBezTo>
                    <a:pt x="12150" y="15429"/>
                    <a:pt x="10800" y="15429"/>
                    <a:pt x="10800" y="15429"/>
                  </a:cubicBezTo>
                  <a:cubicBezTo>
                    <a:pt x="8100" y="21600"/>
                    <a:pt x="0" y="18514"/>
                    <a:pt x="0" y="92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0" name="ïṩḷíḑe"/>
            <p:cNvSpPr/>
            <p:nvPr/>
          </p:nvSpPr>
          <p:spPr>
            <a:xfrm>
              <a:off x="1617362" y="212591"/>
              <a:ext cx="109215" cy="95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13846" y="4447"/>
                  </a:moveTo>
                  <a:cubicBezTo>
                    <a:pt x="13846" y="4447"/>
                    <a:pt x="13846" y="4447"/>
                    <a:pt x="13846" y="4447"/>
                  </a:cubicBezTo>
                  <a:cubicBezTo>
                    <a:pt x="14400" y="3812"/>
                    <a:pt x="14954" y="3812"/>
                    <a:pt x="14954" y="3812"/>
                  </a:cubicBezTo>
                  <a:cubicBezTo>
                    <a:pt x="14954" y="3812"/>
                    <a:pt x="14954" y="3176"/>
                    <a:pt x="14954" y="3176"/>
                  </a:cubicBezTo>
                  <a:cubicBezTo>
                    <a:pt x="14400" y="3176"/>
                    <a:pt x="13846" y="3812"/>
                    <a:pt x="13292" y="3812"/>
                  </a:cubicBezTo>
                  <a:cubicBezTo>
                    <a:pt x="13292" y="3812"/>
                    <a:pt x="13292" y="3812"/>
                    <a:pt x="13292" y="4447"/>
                  </a:cubicBezTo>
                  <a:cubicBezTo>
                    <a:pt x="14400" y="5082"/>
                    <a:pt x="13846" y="6353"/>
                    <a:pt x="13846" y="8259"/>
                  </a:cubicBezTo>
                  <a:cubicBezTo>
                    <a:pt x="14400" y="10800"/>
                    <a:pt x="14400" y="13341"/>
                    <a:pt x="14400" y="15882"/>
                  </a:cubicBezTo>
                  <a:cubicBezTo>
                    <a:pt x="14400" y="16518"/>
                    <a:pt x="14400" y="19694"/>
                    <a:pt x="13846" y="20329"/>
                  </a:cubicBezTo>
                  <a:cubicBezTo>
                    <a:pt x="13846" y="20329"/>
                    <a:pt x="13846" y="20965"/>
                    <a:pt x="13292" y="20965"/>
                  </a:cubicBezTo>
                  <a:cubicBezTo>
                    <a:pt x="12738" y="21600"/>
                    <a:pt x="12185" y="20965"/>
                    <a:pt x="11631" y="20965"/>
                  </a:cubicBezTo>
                  <a:cubicBezTo>
                    <a:pt x="11077" y="20329"/>
                    <a:pt x="9969" y="20329"/>
                    <a:pt x="9415" y="19694"/>
                  </a:cubicBezTo>
                  <a:cubicBezTo>
                    <a:pt x="7200" y="18424"/>
                    <a:pt x="4431" y="16518"/>
                    <a:pt x="2769" y="15247"/>
                  </a:cubicBezTo>
                  <a:cubicBezTo>
                    <a:pt x="1662" y="14612"/>
                    <a:pt x="0" y="14612"/>
                    <a:pt x="0" y="13341"/>
                  </a:cubicBezTo>
                  <a:cubicBezTo>
                    <a:pt x="1662" y="13341"/>
                    <a:pt x="2769" y="14612"/>
                    <a:pt x="4431" y="14612"/>
                  </a:cubicBezTo>
                  <a:cubicBezTo>
                    <a:pt x="5538" y="15247"/>
                    <a:pt x="6646" y="15247"/>
                    <a:pt x="8308" y="15247"/>
                  </a:cubicBezTo>
                  <a:cubicBezTo>
                    <a:pt x="8862" y="15247"/>
                    <a:pt x="10523" y="15882"/>
                    <a:pt x="10523" y="15882"/>
                  </a:cubicBezTo>
                  <a:cubicBezTo>
                    <a:pt x="11631" y="14612"/>
                    <a:pt x="11077" y="13341"/>
                    <a:pt x="11077" y="11435"/>
                  </a:cubicBezTo>
                  <a:cubicBezTo>
                    <a:pt x="11631" y="10165"/>
                    <a:pt x="12185" y="5718"/>
                    <a:pt x="11631" y="4447"/>
                  </a:cubicBezTo>
                  <a:cubicBezTo>
                    <a:pt x="11631" y="4447"/>
                    <a:pt x="11631" y="4447"/>
                    <a:pt x="11631" y="4447"/>
                  </a:cubicBezTo>
                  <a:cubicBezTo>
                    <a:pt x="11077" y="5082"/>
                    <a:pt x="9969" y="5718"/>
                    <a:pt x="9415" y="5718"/>
                  </a:cubicBezTo>
                  <a:cubicBezTo>
                    <a:pt x="7754" y="6988"/>
                    <a:pt x="5538" y="8894"/>
                    <a:pt x="2769" y="8259"/>
                  </a:cubicBezTo>
                  <a:cubicBezTo>
                    <a:pt x="2215" y="7624"/>
                    <a:pt x="1662" y="6988"/>
                    <a:pt x="1662" y="5718"/>
                  </a:cubicBezTo>
                  <a:cubicBezTo>
                    <a:pt x="2215" y="5718"/>
                    <a:pt x="2769" y="6353"/>
                    <a:pt x="3877" y="6353"/>
                  </a:cubicBezTo>
                  <a:cubicBezTo>
                    <a:pt x="4431" y="5718"/>
                    <a:pt x="5538" y="5082"/>
                    <a:pt x="6092" y="5082"/>
                  </a:cubicBezTo>
                  <a:cubicBezTo>
                    <a:pt x="7754" y="3812"/>
                    <a:pt x="9415" y="3176"/>
                    <a:pt x="10523" y="2541"/>
                  </a:cubicBezTo>
                  <a:cubicBezTo>
                    <a:pt x="12185" y="1906"/>
                    <a:pt x="13846" y="1906"/>
                    <a:pt x="16062" y="1271"/>
                  </a:cubicBezTo>
                  <a:cubicBezTo>
                    <a:pt x="16615" y="635"/>
                    <a:pt x="17169" y="0"/>
                    <a:pt x="18277" y="0"/>
                  </a:cubicBezTo>
                  <a:cubicBezTo>
                    <a:pt x="18831" y="0"/>
                    <a:pt x="19938" y="635"/>
                    <a:pt x="20492" y="635"/>
                  </a:cubicBezTo>
                  <a:cubicBezTo>
                    <a:pt x="21046" y="1271"/>
                    <a:pt x="21046" y="1271"/>
                    <a:pt x="21600" y="1906"/>
                  </a:cubicBezTo>
                  <a:cubicBezTo>
                    <a:pt x="21600" y="2541"/>
                    <a:pt x="21600" y="2541"/>
                    <a:pt x="21600" y="3176"/>
                  </a:cubicBezTo>
                  <a:cubicBezTo>
                    <a:pt x="19938" y="4447"/>
                    <a:pt x="16615" y="5082"/>
                    <a:pt x="13846" y="44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1" name="îṥľîḑe"/>
            <p:cNvSpPr/>
            <p:nvPr/>
          </p:nvSpPr>
          <p:spPr>
            <a:xfrm>
              <a:off x="1597353" y="56691"/>
              <a:ext cx="160282" cy="175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600" extrusionOk="0">
                  <a:moveTo>
                    <a:pt x="12081" y="0"/>
                  </a:moveTo>
                  <a:cubicBezTo>
                    <a:pt x="13546" y="0"/>
                    <a:pt x="15010" y="1045"/>
                    <a:pt x="15010" y="2439"/>
                  </a:cubicBezTo>
                  <a:cubicBezTo>
                    <a:pt x="14644" y="2787"/>
                    <a:pt x="14278" y="3135"/>
                    <a:pt x="13912" y="3484"/>
                  </a:cubicBezTo>
                  <a:cubicBezTo>
                    <a:pt x="13180" y="4181"/>
                    <a:pt x="12447" y="4529"/>
                    <a:pt x="11349" y="5226"/>
                  </a:cubicBezTo>
                  <a:cubicBezTo>
                    <a:pt x="10983" y="5226"/>
                    <a:pt x="10251" y="5574"/>
                    <a:pt x="10251" y="5923"/>
                  </a:cubicBezTo>
                  <a:cubicBezTo>
                    <a:pt x="10251" y="5923"/>
                    <a:pt x="10617" y="6271"/>
                    <a:pt x="10617" y="6271"/>
                  </a:cubicBezTo>
                  <a:cubicBezTo>
                    <a:pt x="11349" y="5923"/>
                    <a:pt x="11715" y="5574"/>
                    <a:pt x="12447" y="5226"/>
                  </a:cubicBezTo>
                  <a:cubicBezTo>
                    <a:pt x="14278" y="4529"/>
                    <a:pt x="15742" y="3832"/>
                    <a:pt x="17573" y="3484"/>
                  </a:cubicBezTo>
                  <a:cubicBezTo>
                    <a:pt x="18671" y="3135"/>
                    <a:pt x="19769" y="2787"/>
                    <a:pt x="20868" y="3135"/>
                  </a:cubicBezTo>
                  <a:cubicBezTo>
                    <a:pt x="20868" y="3135"/>
                    <a:pt x="20868" y="3484"/>
                    <a:pt x="20868" y="3484"/>
                  </a:cubicBezTo>
                  <a:cubicBezTo>
                    <a:pt x="20868" y="4877"/>
                    <a:pt x="19403" y="5574"/>
                    <a:pt x="18671" y="6619"/>
                  </a:cubicBezTo>
                  <a:cubicBezTo>
                    <a:pt x="17573" y="7665"/>
                    <a:pt x="16841" y="9058"/>
                    <a:pt x="15742" y="10452"/>
                  </a:cubicBezTo>
                  <a:cubicBezTo>
                    <a:pt x="15742" y="10800"/>
                    <a:pt x="15742" y="10800"/>
                    <a:pt x="15376" y="11148"/>
                  </a:cubicBezTo>
                  <a:cubicBezTo>
                    <a:pt x="15010" y="11497"/>
                    <a:pt x="14644" y="12194"/>
                    <a:pt x="14278" y="12890"/>
                  </a:cubicBezTo>
                  <a:cubicBezTo>
                    <a:pt x="14644" y="12890"/>
                    <a:pt x="14644" y="12890"/>
                    <a:pt x="14644" y="12890"/>
                  </a:cubicBezTo>
                  <a:cubicBezTo>
                    <a:pt x="15376" y="12194"/>
                    <a:pt x="17939" y="11845"/>
                    <a:pt x="18671" y="11845"/>
                  </a:cubicBezTo>
                  <a:cubicBezTo>
                    <a:pt x="19403" y="11497"/>
                    <a:pt x="20502" y="11845"/>
                    <a:pt x="20502" y="12194"/>
                  </a:cubicBezTo>
                  <a:cubicBezTo>
                    <a:pt x="21600" y="12890"/>
                    <a:pt x="19769" y="13935"/>
                    <a:pt x="19037" y="14284"/>
                  </a:cubicBezTo>
                  <a:cubicBezTo>
                    <a:pt x="18305" y="14981"/>
                    <a:pt x="16841" y="15329"/>
                    <a:pt x="15742" y="15677"/>
                  </a:cubicBezTo>
                  <a:cubicBezTo>
                    <a:pt x="15010" y="15677"/>
                    <a:pt x="14278" y="15677"/>
                    <a:pt x="13912" y="16026"/>
                  </a:cubicBezTo>
                  <a:cubicBezTo>
                    <a:pt x="12447" y="16374"/>
                    <a:pt x="11349" y="16723"/>
                    <a:pt x="9519" y="16723"/>
                  </a:cubicBezTo>
                  <a:cubicBezTo>
                    <a:pt x="9519" y="16723"/>
                    <a:pt x="9519" y="16723"/>
                    <a:pt x="9519" y="16723"/>
                  </a:cubicBezTo>
                  <a:cubicBezTo>
                    <a:pt x="9885" y="16374"/>
                    <a:pt x="10617" y="16374"/>
                    <a:pt x="10983" y="16026"/>
                  </a:cubicBezTo>
                  <a:cubicBezTo>
                    <a:pt x="12447" y="15329"/>
                    <a:pt x="14644" y="14632"/>
                    <a:pt x="16475" y="13935"/>
                  </a:cubicBezTo>
                  <a:cubicBezTo>
                    <a:pt x="17207" y="13587"/>
                    <a:pt x="18305" y="13239"/>
                    <a:pt x="18671" y="12542"/>
                  </a:cubicBezTo>
                  <a:cubicBezTo>
                    <a:pt x="18671" y="12542"/>
                    <a:pt x="18305" y="12542"/>
                    <a:pt x="18305" y="12542"/>
                  </a:cubicBezTo>
                  <a:cubicBezTo>
                    <a:pt x="17939" y="12890"/>
                    <a:pt x="17573" y="12890"/>
                    <a:pt x="17207" y="12890"/>
                  </a:cubicBezTo>
                  <a:cubicBezTo>
                    <a:pt x="16475" y="13239"/>
                    <a:pt x="15376" y="13239"/>
                    <a:pt x="14278" y="13587"/>
                  </a:cubicBezTo>
                  <a:cubicBezTo>
                    <a:pt x="13912" y="13587"/>
                    <a:pt x="13546" y="13935"/>
                    <a:pt x="13180" y="13935"/>
                  </a:cubicBezTo>
                  <a:cubicBezTo>
                    <a:pt x="12814" y="14284"/>
                    <a:pt x="12447" y="14632"/>
                    <a:pt x="12081" y="14632"/>
                  </a:cubicBezTo>
                  <a:cubicBezTo>
                    <a:pt x="11349" y="14981"/>
                    <a:pt x="10983" y="14632"/>
                    <a:pt x="10617" y="14632"/>
                  </a:cubicBezTo>
                  <a:cubicBezTo>
                    <a:pt x="10251" y="14632"/>
                    <a:pt x="9885" y="14981"/>
                    <a:pt x="9519" y="14981"/>
                  </a:cubicBezTo>
                  <a:cubicBezTo>
                    <a:pt x="8054" y="15677"/>
                    <a:pt x="6590" y="16026"/>
                    <a:pt x="5492" y="16723"/>
                  </a:cubicBezTo>
                  <a:cubicBezTo>
                    <a:pt x="4027" y="17768"/>
                    <a:pt x="2929" y="20903"/>
                    <a:pt x="732" y="21600"/>
                  </a:cubicBezTo>
                  <a:cubicBezTo>
                    <a:pt x="366" y="21600"/>
                    <a:pt x="0" y="21600"/>
                    <a:pt x="0" y="21252"/>
                  </a:cubicBezTo>
                  <a:cubicBezTo>
                    <a:pt x="0" y="20903"/>
                    <a:pt x="0" y="19858"/>
                    <a:pt x="366" y="19510"/>
                  </a:cubicBezTo>
                  <a:cubicBezTo>
                    <a:pt x="1098" y="18465"/>
                    <a:pt x="1831" y="17419"/>
                    <a:pt x="2563" y="16374"/>
                  </a:cubicBezTo>
                  <a:cubicBezTo>
                    <a:pt x="2929" y="16026"/>
                    <a:pt x="2929" y="15677"/>
                    <a:pt x="3295" y="15677"/>
                  </a:cubicBezTo>
                  <a:cubicBezTo>
                    <a:pt x="3295" y="16026"/>
                    <a:pt x="2929" y="16374"/>
                    <a:pt x="2929" y="16723"/>
                  </a:cubicBezTo>
                  <a:cubicBezTo>
                    <a:pt x="2197" y="17768"/>
                    <a:pt x="1464" y="18813"/>
                    <a:pt x="1098" y="19858"/>
                  </a:cubicBezTo>
                  <a:cubicBezTo>
                    <a:pt x="1098" y="19858"/>
                    <a:pt x="1098" y="19858"/>
                    <a:pt x="1098" y="19858"/>
                  </a:cubicBezTo>
                  <a:cubicBezTo>
                    <a:pt x="1464" y="19510"/>
                    <a:pt x="2197" y="19161"/>
                    <a:pt x="2563" y="18813"/>
                  </a:cubicBezTo>
                  <a:cubicBezTo>
                    <a:pt x="3295" y="18116"/>
                    <a:pt x="3661" y="17419"/>
                    <a:pt x="4393" y="17071"/>
                  </a:cubicBezTo>
                  <a:cubicBezTo>
                    <a:pt x="5492" y="16374"/>
                    <a:pt x="6224" y="15677"/>
                    <a:pt x="7322" y="15329"/>
                  </a:cubicBezTo>
                  <a:cubicBezTo>
                    <a:pt x="8054" y="14981"/>
                    <a:pt x="8786" y="14632"/>
                    <a:pt x="9519" y="14284"/>
                  </a:cubicBezTo>
                  <a:cubicBezTo>
                    <a:pt x="9885" y="13935"/>
                    <a:pt x="10251" y="13935"/>
                    <a:pt x="10251" y="13935"/>
                  </a:cubicBezTo>
                  <a:cubicBezTo>
                    <a:pt x="10251" y="13587"/>
                    <a:pt x="10251" y="13239"/>
                    <a:pt x="10251" y="12890"/>
                  </a:cubicBezTo>
                  <a:cubicBezTo>
                    <a:pt x="9519" y="12542"/>
                    <a:pt x="9153" y="12194"/>
                    <a:pt x="8420" y="11845"/>
                  </a:cubicBezTo>
                  <a:cubicBezTo>
                    <a:pt x="8420" y="11845"/>
                    <a:pt x="8420" y="11845"/>
                    <a:pt x="8420" y="11845"/>
                  </a:cubicBezTo>
                  <a:cubicBezTo>
                    <a:pt x="7322" y="12542"/>
                    <a:pt x="6956" y="13935"/>
                    <a:pt x="5492" y="13935"/>
                  </a:cubicBezTo>
                  <a:cubicBezTo>
                    <a:pt x="5492" y="13935"/>
                    <a:pt x="5492" y="13935"/>
                    <a:pt x="5492" y="13587"/>
                  </a:cubicBezTo>
                  <a:cubicBezTo>
                    <a:pt x="6224" y="13239"/>
                    <a:pt x="7322" y="11845"/>
                    <a:pt x="7322" y="10800"/>
                  </a:cubicBezTo>
                  <a:cubicBezTo>
                    <a:pt x="7322" y="10800"/>
                    <a:pt x="6956" y="10800"/>
                    <a:pt x="6956" y="10452"/>
                  </a:cubicBezTo>
                  <a:cubicBezTo>
                    <a:pt x="6590" y="10800"/>
                    <a:pt x="5492" y="11148"/>
                    <a:pt x="5492" y="10452"/>
                  </a:cubicBezTo>
                  <a:cubicBezTo>
                    <a:pt x="5858" y="10103"/>
                    <a:pt x="5492" y="9406"/>
                    <a:pt x="5492" y="9058"/>
                  </a:cubicBezTo>
                  <a:cubicBezTo>
                    <a:pt x="5125" y="8013"/>
                    <a:pt x="5125" y="7316"/>
                    <a:pt x="4759" y="6271"/>
                  </a:cubicBezTo>
                  <a:cubicBezTo>
                    <a:pt x="4393" y="5923"/>
                    <a:pt x="4393" y="5574"/>
                    <a:pt x="4027" y="4877"/>
                  </a:cubicBezTo>
                  <a:cubicBezTo>
                    <a:pt x="4393" y="4877"/>
                    <a:pt x="4393" y="4877"/>
                    <a:pt x="4393" y="4877"/>
                  </a:cubicBezTo>
                  <a:cubicBezTo>
                    <a:pt x="4759" y="5226"/>
                    <a:pt x="5125" y="5226"/>
                    <a:pt x="5125" y="5574"/>
                  </a:cubicBezTo>
                  <a:cubicBezTo>
                    <a:pt x="5858" y="6271"/>
                    <a:pt x="6224" y="6968"/>
                    <a:pt x="6590" y="7665"/>
                  </a:cubicBezTo>
                  <a:cubicBezTo>
                    <a:pt x="6956" y="8013"/>
                    <a:pt x="7322" y="8710"/>
                    <a:pt x="7688" y="9406"/>
                  </a:cubicBezTo>
                  <a:cubicBezTo>
                    <a:pt x="7688" y="9755"/>
                    <a:pt x="7688" y="9755"/>
                    <a:pt x="7688" y="10103"/>
                  </a:cubicBezTo>
                  <a:cubicBezTo>
                    <a:pt x="8420" y="9406"/>
                    <a:pt x="9153" y="8361"/>
                    <a:pt x="9153" y="7316"/>
                  </a:cubicBezTo>
                  <a:cubicBezTo>
                    <a:pt x="8786" y="6968"/>
                    <a:pt x="8420" y="6271"/>
                    <a:pt x="8420" y="5574"/>
                  </a:cubicBezTo>
                  <a:cubicBezTo>
                    <a:pt x="8786" y="5574"/>
                    <a:pt x="9153" y="5574"/>
                    <a:pt x="9519" y="5923"/>
                  </a:cubicBezTo>
                  <a:cubicBezTo>
                    <a:pt x="10251" y="4529"/>
                    <a:pt x="12447" y="2439"/>
                    <a:pt x="12814" y="1045"/>
                  </a:cubicBezTo>
                  <a:cubicBezTo>
                    <a:pt x="12447" y="697"/>
                    <a:pt x="12081" y="348"/>
                    <a:pt x="12081" y="0"/>
                  </a:cubicBezTo>
                  <a:close/>
                  <a:moveTo>
                    <a:pt x="19037" y="3832"/>
                  </a:moveTo>
                  <a:cubicBezTo>
                    <a:pt x="17207" y="3832"/>
                    <a:pt x="16108" y="4529"/>
                    <a:pt x="15010" y="5226"/>
                  </a:cubicBezTo>
                  <a:cubicBezTo>
                    <a:pt x="14278" y="5574"/>
                    <a:pt x="13546" y="5574"/>
                    <a:pt x="12814" y="5923"/>
                  </a:cubicBezTo>
                  <a:cubicBezTo>
                    <a:pt x="12814" y="5923"/>
                    <a:pt x="12814" y="5923"/>
                    <a:pt x="12814" y="5923"/>
                  </a:cubicBezTo>
                  <a:cubicBezTo>
                    <a:pt x="13912" y="6968"/>
                    <a:pt x="15010" y="7665"/>
                    <a:pt x="14644" y="9755"/>
                  </a:cubicBezTo>
                  <a:cubicBezTo>
                    <a:pt x="14644" y="9755"/>
                    <a:pt x="14644" y="9755"/>
                    <a:pt x="14644" y="9755"/>
                  </a:cubicBezTo>
                  <a:cubicBezTo>
                    <a:pt x="14644" y="9755"/>
                    <a:pt x="14644" y="9755"/>
                    <a:pt x="14644" y="9755"/>
                  </a:cubicBezTo>
                  <a:cubicBezTo>
                    <a:pt x="15010" y="9406"/>
                    <a:pt x="15376" y="8710"/>
                    <a:pt x="15742" y="8361"/>
                  </a:cubicBezTo>
                  <a:cubicBezTo>
                    <a:pt x="16475" y="7665"/>
                    <a:pt x="17207" y="6619"/>
                    <a:pt x="17939" y="5923"/>
                  </a:cubicBezTo>
                  <a:cubicBezTo>
                    <a:pt x="18305" y="5226"/>
                    <a:pt x="18671" y="4529"/>
                    <a:pt x="19037" y="3832"/>
                  </a:cubicBezTo>
                  <a:close/>
                  <a:moveTo>
                    <a:pt x="14278" y="10103"/>
                  </a:moveTo>
                  <a:cubicBezTo>
                    <a:pt x="14278" y="10103"/>
                    <a:pt x="12081" y="10800"/>
                    <a:pt x="12081" y="11148"/>
                  </a:cubicBezTo>
                  <a:cubicBezTo>
                    <a:pt x="11715" y="11148"/>
                    <a:pt x="10983" y="11148"/>
                    <a:pt x="10983" y="11148"/>
                  </a:cubicBezTo>
                  <a:cubicBezTo>
                    <a:pt x="10983" y="11497"/>
                    <a:pt x="10983" y="11845"/>
                    <a:pt x="10983" y="11845"/>
                  </a:cubicBezTo>
                  <a:cubicBezTo>
                    <a:pt x="11349" y="12542"/>
                    <a:pt x="10983" y="12890"/>
                    <a:pt x="11715" y="13239"/>
                  </a:cubicBezTo>
                  <a:cubicBezTo>
                    <a:pt x="12447" y="11845"/>
                    <a:pt x="13546" y="11148"/>
                    <a:pt x="14278" y="10103"/>
                  </a:cubicBezTo>
                  <a:cubicBezTo>
                    <a:pt x="14278" y="10103"/>
                    <a:pt x="14278" y="10103"/>
                    <a:pt x="14278" y="10103"/>
                  </a:cubicBezTo>
                  <a:close/>
                  <a:moveTo>
                    <a:pt x="10251" y="9755"/>
                  </a:moveTo>
                  <a:cubicBezTo>
                    <a:pt x="10251" y="9755"/>
                    <a:pt x="10617" y="9755"/>
                    <a:pt x="10617" y="9755"/>
                  </a:cubicBezTo>
                  <a:cubicBezTo>
                    <a:pt x="10617" y="9755"/>
                    <a:pt x="10617" y="9755"/>
                    <a:pt x="10617" y="9755"/>
                  </a:cubicBezTo>
                  <a:cubicBezTo>
                    <a:pt x="10617" y="10103"/>
                    <a:pt x="10617" y="10452"/>
                    <a:pt x="10983" y="10452"/>
                  </a:cubicBezTo>
                  <a:cubicBezTo>
                    <a:pt x="11715" y="9755"/>
                    <a:pt x="13546" y="9755"/>
                    <a:pt x="13546" y="8361"/>
                  </a:cubicBezTo>
                  <a:cubicBezTo>
                    <a:pt x="13180" y="8013"/>
                    <a:pt x="13180" y="7316"/>
                    <a:pt x="12814" y="6968"/>
                  </a:cubicBezTo>
                  <a:cubicBezTo>
                    <a:pt x="12814" y="6619"/>
                    <a:pt x="12447" y="6619"/>
                    <a:pt x="12081" y="6271"/>
                  </a:cubicBezTo>
                  <a:cubicBezTo>
                    <a:pt x="12081" y="6271"/>
                    <a:pt x="11715" y="6271"/>
                    <a:pt x="11349" y="6619"/>
                  </a:cubicBezTo>
                  <a:cubicBezTo>
                    <a:pt x="11715" y="6619"/>
                    <a:pt x="12447" y="7316"/>
                    <a:pt x="12081" y="7665"/>
                  </a:cubicBezTo>
                  <a:cubicBezTo>
                    <a:pt x="12081" y="8013"/>
                    <a:pt x="11715" y="8013"/>
                    <a:pt x="11349" y="8361"/>
                  </a:cubicBezTo>
                  <a:cubicBezTo>
                    <a:pt x="10983" y="8710"/>
                    <a:pt x="9885" y="9755"/>
                    <a:pt x="9885" y="10452"/>
                  </a:cubicBezTo>
                  <a:cubicBezTo>
                    <a:pt x="9885" y="10452"/>
                    <a:pt x="9885" y="10800"/>
                    <a:pt x="10251" y="10800"/>
                  </a:cubicBezTo>
                  <a:cubicBezTo>
                    <a:pt x="10251" y="10800"/>
                    <a:pt x="10251" y="10800"/>
                    <a:pt x="10251" y="10452"/>
                  </a:cubicBezTo>
                  <a:cubicBezTo>
                    <a:pt x="10251" y="10452"/>
                    <a:pt x="10251" y="10452"/>
                    <a:pt x="10251" y="10452"/>
                  </a:cubicBezTo>
                  <a:cubicBezTo>
                    <a:pt x="10251" y="10452"/>
                    <a:pt x="10251" y="10103"/>
                    <a:pt x="10251" y="975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2" name="ïṧ1íḑe"/>
            <p:cNvSpPr/>
            <p:nvPr/>
          </p:nvSpPr>
          <p:spPr>
            <a:xfrm>
              <a:off x="825354" y="105045"/>
              <a:ext cx="117552" cy="181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43" y="16875"/>
                  </a:moveTo>
                  <a:cubicBezTo>
                    <a:pt x="15943" y="15525"/>
                    <a:pt x="15943" y="15525"/>
                    <a:pt x="15943" y="14513"/>
                  </a:cubicBezTo>
                  <a:cubicBezTo>
                    <a:pt x="15943" y="14175"/>
                    <a:pt x="16457" y="13500"/>
                    <a:pt x="16457" y="12825"/>
                  </a:cubicBezTo>
                  <a:cubicBezTo>
                    <a:pt x="16971" y="12488"/>
                    <a:pt x="16971" y="11813"/>
                    <a:pt x="16971" y="11475"/>
                  </a:cubicBezTo>
                  <a:cubicBezTo>
                    <a:pt x="16971" y="11138"/>
                    <a:pt x="17486" y="10125"/>
                    <a:pt x="16971" y="10125"/>
                  </a:cubicBezTo>
                  <a:cubicBezTo>
                    <a:pt x="16971" y="9788"/>
                    <a:pt x="16457" y="9450"/>
                    <a:pt x="16457" y="9450"/>
                  </a:cubicBezTo>
                  <a:cubicBezTo>
                    <a:pt x="15943" y="9450"/>
                    <a:pt x="15943" y="9450"/>
                    <a:pt x="15429" y="9450"/>
                  </a:cubicBezTo>
                  <a:cubicBezTo>
                    <a:pt x="15429" y="9788"/>
                    <a:pt x="14914" y="9788"/>
                    <a:pt x="14914" y="9788"/>
                  </a:cubicBezTo>
                  <a:cubicBezTo>
                    <a:pt x="14400" y="9788"/>
                    <a:pt x="14400" y="10125"/>
                    <a:pt x="13886" y="10125"/>
                  </a:cubicBezTo>
                  <a:cubicBezTo>
                    <a:pt x="12857" y="10463"/>
                    <a:pt x="12343" y="10800"/>
                    <a:pt x="11829" y="11475"/>
                  </a:cubicBezTo>
                  <a:cubicBezTo>
                    <a:pt x="11829" y="11813"/>
                    <a:pt x="12343" y="12825"/>
                    <a:pt x="11829" y="13163"/>
                  </a:cubicBezTo>
                  <a:cubicBezTo>
                    <a:pt x="11829" y="13163"/>
                    <a:pt x="11829" y="13500"/>
                    <a:pt x="11829" y="13500"/>
                  </a:cubicBezTo>
                  <a:cubicBezTo>
                    <a:pt x="10800" y="13500"/>
                    <a:pt x="9257" y="13500"/>
                    <a:pt x="8743" y="13837"/>
                  </a:cubicBezTo>
                  <a:cubicBezTo>
                    <a:pt x="7714" y="14513"/>
                    <a:pt x="6171" y="15188"/>
                    <a:pt x="5657" y="15188"/>
                  </a:cubicBezTo>
                  <a:cubicBezTo>
                    <a:pt x="5143" y="15525"/>
                    <a:pt x="2571" y="15525"/>
                    <a:pt x="1543" y="15188"/>
                  </a:cubicBezTo>
                  <a:cubicBezTo>
                    <a:pt x="1543" y="15188"/>
                    <a:pt x="1029" y="14850"/>
                    <a:pt x="514" y="14850"/>
                  </a:cubicBezTo>
                  <a:cubicBezTo>
                    <a:pt x="514" y="14513"/>
                    <a:pt x="0" y="13837"/>
                    <a:pt x="0" y="13837"/>
                  </a:cubicBezTo>
                  <a:cubicBezTo>
                    <a:pt x="514" y="13500"/>
                    <a:pt x="0" y="13500"/>
                    <a:pt x="514" y="13500"/>
                  </a:cubicBezTo>
                  <a:cubicBezTo>
                    <a:pt x="1029" y="13500"/>
                    <a:pt x="1543" y="13500"/>
                    <a:pt x="1543" y="13500"/>
                  </a:cubicBezTo>
                  <a:cubicBezTo>
                    <a:pt x="2057" y="13500"/>
                    <a:pt x="2571" y="13163"/>
                    <a:pt x="3086" y="13163"/>
                  </a:cubicBezTo>
                  <a:cubicBezTo>
                    <a:pt x="4114" y="12825"/>
                    <a:pt x="5143" y="12488"/>
                    <a:pt x="5657" y="12488"/>
                  </a:cubicBezTo>
                  <a:cubicBezTo>
                    <a:pt x="6171" y="12150"/>
                    <a:pt x="6686" y="11813"/>
                    <a:pt x="6686" y="11475"/>
                  </a:cubicBezTo>
                  <a:cubicBezTo>
                    <a:pt x="6686" y="11475"/>
                    <a:pt x="6686" y="11475"/>
                    <a:pt x="6686" y="11138"/>
                  </a:cubicBezTo>
                  <a:cubicBezTo>
                    <a:pt x="6686" y="10800"/>
                    <a:pt x="6171" y="10800"/>
                    <a:pt x="5657" y="10463"/>
                  </a:cubicBezTo>
                  <a:cubicBezTo>
                    <a:pt x="5143" y="10463"/>
                    <a:pt x="4629" y="10463"/>
                    <a:pt x="4114" y="10800"/>
                  </a:cubicBezTo>
                  <a:cubicBezTo>
                    <a:pt x="4114" y="10800"/>
                    <a:pt x="3600" y="11138"/>
                    <a:pt x="3086" y="11138"/>
                  </a:cubicBezTo>
                  <a:cubicBezTo>
                    <a:pt x="2571" y="10800"/>
                    <a:pt x="1543" y="10800"/>
                    <a:pt x="1029" y="10125"/>
                  </a:cubicBezTo>
                  <a:cubicBezTo>
                    <a:pt x="514" y="10125"/>
                    <a:pt x="514" y="9788"/>
                    <a:pt x="514" y="9788"/>
                  </a:cubicBezTo>
                  <a:cubicBezTo>
                    <a:pt x="514" y="9788"/>
                    <a:pt x="514" y="9788"/>
                    <a:pt x="514" y="9788"/>
                  </a:cubicBezTo>
                  <a:cubicBezTo>
                    <a:pt x="514" y="9788"/>
                    <a:pt x="514" y="9450"/>
                    <a:pt x="514" y="9450"/>
                  </a:cubicBezTo>
                  <a:cubicBezTo>
                    <a:pt x="514" y="9112"/>
                    <a:pt x="514" y="9112"/>
                    <a:pt x="514" y="8775"/>
                  </a:cubicBezTo>
                  <a:cubicBezTo>
                    <a:pt x="1029" y="8775"/>
                    <a:pt x="0" y="8775"/>
                    <a:pt x="2571" y="8775"/>
                  </a:cubicBezTo>
                  <a:cubicBezTo>
                    <a:pt x="3086" y="8775"/>
                    <a:pt x="3086" y="8775"/>
                    <a:pt x="3600" y="8775"/>
                  </a:cubicBezTo>
                  <a:cubicBezTo>
                    <a:pt x="3600" y="8438"/>
                    <a:pt x="3600" y="8438"/>
                    <a:pt x="4114" y="8438"/>
                  </a:cubicBezTo>
                  <a:cubicBezTo>
                    <a:pt x="4629" y="8438"/>
                    <a:pt x="5143" y="8438"/>
                    <a:pt x="6171" y="8100"/>
                  </a:cubicBezTo>
                  <a:cubicBezTo>
                    <a:pt x="7200" y="7763"/>
                    <a:pt x="8229" y="7425"/>
                    <a:pt x="8743" y="7088"/>
                  </a:cubicBezTo>
                  <a:cubicBezTo>
                    <a:pt x="9257" y="6750"/>
                    <a:pt x="9771" y="6075"/>
                    <a:pt x="9771" y="5400"/>
                  </a:cubicBezTo>
                  <a:cubicBezTo>
                    <a:pt x="10286" y="5063"/>
                    <a:pt x="10286" y="4388"/>
                    <a:pt x="10800" y="4050"/>
                  </a:cubicBezTo>
                  <a:cubicBezTo>
                    <a:pt x="10800" y="3713"/>
                    <a:pt x="10800" y="3375"/>
                    <a:pt x="10800" y="3038"/>
                  </a:cubicBezTo>
                  <a:cubicBezTo>
                    <a:pt x="10800" y="3038"/>
                    <a:pt x="11314" y="2700"/>
                    <a:pt x="11314" y="2700"/>
                  </a:cubicBezTo>
                  <a:cubicBezTo>
                    <a:pt x="11314" y="2363"/>
                    <a:pt x="11314" y="2025"/>
                    <a:pt x="11829" y="1688"/>
                  </a:cubicBezTo>
                  <a:cubicBezTo>
                    <a:pt x="11829" y="1013"/>
                    <a:pt x="12343" y="338"/>
                    <a:pt x="12857" y="0"/>
                  </a:cubicBezTo>
                  <a:cubicBezTo>
                    <a:pt x="13371" y="0"/>
                    <a:pt x="13371" y="0"/>
                    <a:pt x="13886" y="0"/>
                  </a:cubicBezTo>
                  <a:cubicBezTo>
                    <a:pt x="14400" y="338"/>
                    <a:pt x="14400" y="338"/>
                    <a:pt x="14400" y="338"/>
                  </a:cubicBezTo>
                  <a:cubicBezTo>
                    <a:pt x="15429" y="1688"/>
                    <a:pt x="15429" y="2025"/>
                    <a:pt x="15429" y="2363"/>
                  </a:cubicBezTo>
                  <a:cubicBezTo>
                    <a:pt x="15943" y="2700"/>
                    <a:pt x="15429" y="3375"/>
                    <a:pt x="14914" y="4388"/>
                  </a:cubicBezTo>
                  <a:cubicBezTo>
                    <a:pt x="14914" y="4725"/>
                    <a:pt x="15429" y="4725"/>
                    <a:pt x="15943" y="4388"/>
                  </a:cubicBezTo>
                  <a:cubicBezTo>
                    <a:pt x="16457" y="4388"/>
                    <a:pt x="16971" y="4050"/>
                    <a:pt x="16971" y="4388"/>
                  </a:cubicBezTo>
                  <a:cubicBezTo>
                    <a:pt x="16457" y="4388"/>
                    <a:pt x="17486" y="3713"/>
                    <a:pt x="17486" y="3713"/>
                  </a:cubicBezTo>
                  <a:cubicBezTo>
                    <a:pt x="18000" y="3375"/>
                    <a:pt x="18514" y="3038"/>
                    <a:pt x="18514" y="3038"/>
                  </a:cubicBezTo>
                  <a:cubicBezTo>
                    <a:pt x="19029" y="3038"/>
                    <a:pt x="20057" y="2700"/>
                    <a:pt x="20571" y="3038"/>
                  </a:cubicBezTo>
                  <a:cubicBezTo>
                    <a:pt x="21086" y="3375"/>
                    <a:pt x="21600" y="3713"/>
                    <a:pt x="21086" y="4050"/>
                  </a:cubicBezTo>
                  <a:cubicBezTo>
                    <a:pt x="20057" y="5063"/>
                    <a:pt x="19543" y="5063"/>
                    <a:pt x="19029" y="5063"/>
                  </a:cubicBezTo>
                  <a:cubicBezTo>
                    <a:pt x="15429" y="6075"/>
                    <a:pt x="14400" y="6412"/>
                    <a:pt x="13371" y="7088"/>
                  </a:cubicBezTo>
                  <a:cubicBezTo>
                    <a:pt x="11829" y="7425"/>
                    <a:pt x="11829" y="8100"/>
                    <a:pt x="10286" y="9112"/>
                  </a:cubicBezTo>
                  <a:cubicBezTo>
                    <a:pt x="9771" y="9450"/>
                    <a:pt x="9257" y="9788"/>
                    <a:pt x="8743" y="9788"/>
                  </a:cubicBezTo>
                  <a:cubicBezTo>
                    <a:pt x="8743" y="10125"/>
                    <a:pt x="9257" y="10800"/>
                    <a:pt x="9771" y="10800"/>
                  </a:cubicBezTo>
                  <a:cubicBezTo>
                    <a:pt x="10286" y="10800"/>
                    <a:pt x="11829" y="9788"/>
                    <a:pt x="12857" y="9450"/>
                  </a:cubicBezTo>
                  <a:cubicBezTo>
                    <a:pt x="13371" y="9112"/>
                    <a:pt x="14400" y="8775"/>
                    <a:pt x="15429" y="8438"/>
                  </a:cubicBezTo>
                  <a:cubicBezTo>
                    <a:pt x="15943" y="8438"/>
                    <a:pt x="16457" y="8438"/>
                    <a:pt x="16971" y="8100"/>
                  </a:cubicBezTo>
                  <a:cubicBezTo>
                    <a:pt x="17486" y="7763"/>
                    <a:pt x="18000" y="7425"/>
                    <a:pt x="18514" y="7425"/>
                  </a:cubicBezTo>
                  <a:cubicBezTo>
                    <a:pt x="18514" y="7088"/>
                    <a:pt x="18514" y="7088"/>
                    <a:pt x="19029" y="7088"/>
                  </a:cubicBezTo>
                  <a:cubicBezTo>
                    <a:pt x="19543" y="7088"/>
                    <a:pt x="21600" y="7088"/>
                    <a:pt x="21600" y="7425"/>
                  </a:cubicBezTo>
                  <a:cubicBezTo>
                    <a:pt x="21600" y="7763"/>
                    <a:pt x="21600" y="8100"/>
                    <a:pt x="21600" y="8775"/>
                  </a:cubicBezTo>
                  <a:cubicBezTo>
                    <a:pt x="21600" y="9112"/>
                    <a:pt x="21600" y="10463"/>
                    <a:pt x="20571" y="11138"/>
                  </a:cubicBezTo>
                  <a:cubicBezTo>
                    <a:pt x="20057" y="11813"/>
                    <a:pt x="20057" y="12150"/>
                    <a:pt x="19543" y="12825"/>
                  </a:cubicBezTo>
                  <a:cubicBezTo>
                    <a:pt x="18000" y="15863"/>
                    <a:pt x="18000" y="18563"/>
                    <a:pt x="16971" y="20925"/>
                  </a:cubicBezTo>
                  <a:cubicBezTo>
                    <a:pt x="16971" y="20925"/>
                    <a:pt x="16457" y="21263"/>
                    <a:pt x="16457" y="21263"/>
                  </a:cubicBezTo>
                  <a:cubicBezTo>
                    <a:pt x="15429" y="21263"/>
                    <a:pt x="14400" y="20925"/>
                    <a:pt x="13886" y="20250"/>
                  </a:cubicBezTo>
                  <a:cubicBezTo>
                    <a:pt x="13371" y="19913"/>
                    <a:pt x="13371" y="19575"/>
                    <a:pt x="12857" y="19238"/>
                  </a:cubicBezTo>
                  <a:cubicBezTo>
                    <a:pt x="12343" y="19238"/>
                    <a:pt x="12343" y="18900"/>
                    <a:pt x="11829" y="18900"/>
                  </a:cubicBezTo>
                  <a:cubicBezTo>
                    <a:pt x="11829" y="18900"/>
                    <a:pt x="11314" y="18563"/>
                    <a:pt x="11314" y="18563"/>
                  </a:cubicBezTo>
                  <a:cubicBezTo>
                    <a:pt x="10800" y="18225"/>
                    <a:pt x="10286" y="18563"/>
                    <a:pt x="9771" y="18563"/>
                  </a:cubicBezTo>
                  <a:cubicBezTo>
                    <a:pt x="9257" y="19238"/>
                    <a:pt x="9771" y="18563"/>
                    <a:pt x="8743" y="20925"/>
                  </a:cubicBezTo>
                  <a:cubicBezTo>
                    <a:pt x="8743" y="20925"/>
                    <a:pt x="8743" y="21263"/>
                    <a:pt x="8229" y="21263"/>
                  </a:cubicBezTo>
                  <a:cubicBezTo>
                    <a:pt x="8229" y="21600"/>
                    <a:pt x="8229" y="21600"/>
                    <a:pt x="7714" y="21600"/>
                  </a:cubicBezTo>
                  <a:cubicBezTo>
                    <a:pt x="7714" y="21600"/>
                    <a:pt x="7200" y="21600"/>
                    <a:pt x="6686" y="21600"/>
                  </a:cubicBezTo>
                  <a:cubicBezTo>
                    <a:pt x="6686" y="21600"/>
                    <a:pt x="6171" y="21600"/>
                    <a:pt x="6171" y="21600"/>
                  </a:cubicBezTo>
                  <a:cubicBezTo>
                    <a:pt x="6171" y="21263"/>
                    <a:pt x="6686" y="20250"/>
                    <a:pt x="6171" y="19913"/>
                  </a:cubicBezTo>
                  <a:cubicBezTo>
                    <a:pt x="5657" y="19238"/>
                    <a:pt x="4629" y="19575"/>
                    <a:pt x="4629" y="19575"/>
                  </a:cubicBezTo>
                  <a:cubicBezTo>
                    <a:pt x="4114" y="19238"/>
                    <a:pt x="4114" y="18900"/>
                    <a:pt x="4629" y="18563"/>
                  </a:cubicBezTo>
                  <a:cubicBezTo>
                    <a:pt x="5143" y="18225"/>
                    <a:pt x="5143" y="18563"/>
                    <a:pt x="5657" y="18225"/>
                  </a:cubicBezTo>
                  <a:cubicBezTo>
                    <a:pt x="6171" y="18225"/>
                    <a:pt x="6171" y="17888"/>
                    <a:pt x="5657" y="17888"/>
                  </a:cubicBezTo>
                  <a:cubicBezTo>
                    <a:pt x="5657" y="17550"/>
                    <a:pt x="5657" y="17550"/>
                    <a:pt x="5143" y="17550"/>
                  </a:cubicBezTo>
                  <a:cubicBezTo>
                    <a:pt x="4629" y="17212"/>
                    <a:pt x="4629" y="16538"/>
                    <a:pt x="5143" y="16538"/>
                  </a:cubicBezTo>
                  <a:cubicBezTo>
                    <a:pt x="5657" y="16200"/>
                    <a:pt x="6686" y="16200"/>
                    <a:pt x="7714" y="15863"/>
                  </a:cubicBezTo>
                  <a:cubicBezTo>
                    <a:pt x="9257" y="15525"/>
                    <a:pt x="10800" y="15525"/>
                    <a:pt x="10800" y="15525"/>
                  </a:cubicBezTo>
                  <a:cubicBezTo>
                    <a:pt x="11314" y="15525"/>
                    <a:pt x="11829" y="15863"/>
                    <a:pt x="11314" y="16200"/>
                  </a:cubicBezTo>
                  <a:cubicBezTo>
                    <a:pt x="10800" y="16200"/>
                    <a:pt x="10800" y="16538"/>
                    <a:pt x="10800" y="16875"/>
                  </a:cubicBezTo>
                  <a:cubicBezTo>
                    <a:pt x="10800" y="17550"/>
                    <a:pt x="11829" y="17888"/>
                    <a:pt x="12343" y="17888"/>
                  </a:cubicBezTo>
                  <a:cubicBezTo>
                    <a:pt x="13371" y="18563"/>
                    <a:pt x="14400" y="17888"/>
                    <a:pt x="14914" y="17550"/>
                  </a:cubicBezTo>
                  <a:cubicBezTo>
                    <a:pt x="14914" y="17550"/>
                    <a:pt x="15429" y="16875"/>
                    <a:pt x="15943" y="1687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3" name="ïṡḻiďê"/>
            <p:cNvSpPr/>
            <p:nvPr/>
          </p:nvSpPr>
          <p:spPr>
            <a:xfrm>
              <a:off x="810208" y="234179"/>
              <a:ext cx="25985" cy="60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055" extrusionOk="0">
                  <a:moveTo>
                    <a:pt x="960" y="16146"/>
                  </a:moveTo>
                  <a:cubicBezTo>
                    <a:pt x="-1200" y="13200"/>
                    <a:pt x="960" y="10255"/>
                    <a:pt x="960" y="7310"/>
                  </a:cubicBezTo>
                  <a:cubicBezTo>
                    <a:pt x="960" y="5346"/>
                    <a:pt x="3120" y="3382"/>
                    <a:pt x="3120" y="1419"/>
                  </a:cubicBezTo>
                  <a:cubicBezTo>
                    <a:pt x="3120" y="1419"/>
                    <a:pt x="3120" y="437"/>
                    <a:pt x="3120" y="437"/>
                  </a:cubicBezTo>
                  <a:cubicBezTo>
                    <a:pt x="3120" y="-545"/>
                    <a:pt x="5280" y="437"/>
                    <a:pt x="5280" y="437"/>
                  </a:cubicBezTo>
                  <a:cubicBezTo>
                    <a:pt x="7440" y="437"/>
                    <a:pt x="7440" y="437"/>
                    <a:pt x="9600" y="1419"/>
                  </a:cubicBezTo>
                  <a:cubicBezTo>
                    <a:pt x="9600" y="4364"/>
                    <a:pt x="11760" y="4364"/>
                    <a:pt x="13920" y="4364"/>
                  </a:cubicBezTo>
                  <a:cubicBezTo>
                    <a:pt x="13920" y="5346"/>
                    <a:pt x="16080" y="6328"/>
                    <a:pt x="18240" y="7310"/>
                  </a:cubicBezTo>
                  <a:cubicBezTo>
                    <a:pt x="18240" y="8291"/>
                    <a:pt x="20400" y="10255"/>
                    <a:pt x="20400" y="11237"/>
                  </a:cubicBezTo>
                  <a:cubicBezTo>
                    <a:pt x="20400" y="13200"/>
                    <a:pt x="20400" y="15164"/>
                    <a:pt x="20400" y="16146"/>
                  </a:cubicBezTo>
                  <a:cubicBezTo>
                    <a:pt x="20400" y="18110"/>
                    <a:pt x="18240" y="20073"/>
                    <a:pt x="18240" y="20073"/>
                  </a:cubicBezTo>
                  <a:cubicBezTo>
                    <a:pt x="16080" y="21055"/>
                    <a:pt x="13920" y="21055"/>
                    <a:pt x="13920" y="21055"/>
                  </a:cubicBezTo>
                  <a:cubicBezTo>
                    <a:pt x="11760" y="21055"/>
                    <a:pt x="9600" y="20073"/>
                    <a:pt x="7440" y="20073"/>
                  </a:cubicBezTo>
                  <a:cubicBezTo>
                    <a:pt x="5280" y="18110"/>
                    <a:pt x="960" y="17128"/>
                    <a:pt x="960" y="1614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4" name="iṧľídê"/>
            <p:cNvSpPr/>
            <p:nvPr/>
          </p:nvSpPr>
          <p:spPr>
            <a:xfrm>
              <a:off x="546900" y="98284"/>
              <a:ext cx="210926" cy="201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7" extrusionOk="0">
                  <a:moveTo>
                    <a:pt x="11520" y="20833"/>
                  </a:moveTo>
                  <a:cubicBezTo>
                    <a:pt x="11232" y="21133"/>
                    <a:pt x="10944" y="21133"/>
                    <a:pt x="10656" y="21133"/>
                  </a:cubicBezTo>
                  <a:cubicBezTo>
                    <a:pt x="10368" y="21133"/>
                    <a:pt x="9504" y="21133"/>
                    <a:pt x="9216" y="21133"/>
                  </a:cubicBezTo>
                  <a:cubicBezTo>
                    <a:pt x="8640" y="21133"/>
                    <a:pt x="8352" y="21133"/>
                    <a:pt x="8064" y="20833"/>
                  </a:cubicBezTo>
                  <a:cubicBezTo>
                    <a:pt x="7488" y="20833"/>
                    <a:pt x="7200" y="20833"/>
                    <a:pt x="7200" y="20833"/>
                  </a:cubicBezTo>
                  <a:cubicBezTo>
                    <a:pt x="7200" y="20533"/>
                    <a:pt x="7200" y="20533"/>
                    <a:pt x="7200" y="20233"/>
                  </a:cubicBezTo>
                  <a:cubicBezTo>
                    <a:pt x="7200" y="20233"/>
                    <a:pt x="7200" y="19933"/>
                    <a:pt x="7200" y="19933"/>
                  </a:cubicBezTo>
                  <a:cubicBezTo>
                    <a:pt x="7488" y="19933"/>
                    <a:pt x="7488" y="19633"/>
                    <a:pt x="7488" y="19633"/>
                  </a:cubicBezTo>
                  <a:cubicBezTo>
                    <a:pt x="7776" y="19633"/>
                    <a:pt x="7776" y="19333"/>
                    <a:pt x="8064" y="19333"/>
                  </a:cubicBezTo>
                  <a:cubicBezTo>
                    <a:pt x="8640" y="19033"/>
                    <a:pt x="10368" y="18433"/>
                    <a:pt x="10080" y="18433"/>
                  </a:cubicBezTo>
                  <a:cubicBezTo>
                    <a:pt x="9792" y="18433"/>
                    <a:pt x="10656" y="18433"/>
                    <a:pt x="10656" y="18433"/>
                  </a:cubicBezTo>
                  <a:cubicBezTo>
                    <a:pt x="10944" y="18133"/>
                    <a:pt x="11520" y="18133"/>
                    <a:pt x="11520" y="18133"/>
                  </a:cubicBezTo>
                  <a:cubicBezTo>
                    <a:pt x="11520" y="18133"/>
                    <a:pt x="11808" y="17833"/>
                    <a:pt x="11808" y="17833"/>
                  </a:cubicBezTo>
                  <a:cubicBezTo>
                    <a:pt x="12096" y="17833"/>
                    <a:pt x="12096" y="18133"/>
                    <a:pt x="12096" y="18133"/>
                  </a:cubicBezTo>
                  <a:cubicBezTo>
                    <a:pt x="12384" y="18133"/>
                    <a:pt x="12384" y="18133"/>
                    <a:pt x="12384" y="18133"/>
                  </a:cubicBezTo>
                  <a:cubicBezTo>
                    <a:pt x="12672" y="18133"/>
                    <a:pt x="12672" y="18133"/>
                    <a:pt x="12960" y="18433"/>
                  </a:cubicBezTo>
                  <a:cubicBezTo>
                    <a:pt x="12960" y="18433"/>
                    <a:pt x="13248" y="18433"/>
                    <a:pt x="13248" y="18733"/>
                  </a:cubicBezTo>
                  <a:cubicBezTo>
                    <a:pt x="13536" y="18733"/>
                    <a:pt x="13536" y="18733"/>
                    <a:pt x="13536" y="18733"/>
                  </a:cubicBezTo>
                  <a:cubicBezTo>
                    <a:pt x="13824" y="18733"/>
                    <a:pt x="14400" y="18433"/>
                    <a:pt x="14400" y="18133"/>
                  </a:cubicBezTo>
                  <a:cubicBezTo>
                    <a:pt x="14688" y="17833"/>
                    <a:pt x="14688" y="17833"/>
                    <a:pt x="14688" y="17233"/>
                  </a:cubicBezTo>
                  <a:cubicBezTo>
                    <a:pt x="14688" y="16633"/>
                    <a:pt x="14688" y="16333"/>
                    <a:pt x="14688" y="15733"/>
                  </a:cubicBezTo>
                  <a:cubicBezTo>
                    <a:pt x="14976" y="15133"/>
                    <a:pt x="15264" y="14233"/>
                    <a:pt x="15552" y="14233"/>
                  </a:cubicBezTo>
                  <a:cubicBezTo>
                    <a:pt x="15552" y="14233"/>
                    <a:pt x="15840" y="13633"/>
                    <a:pt x="15840" y="13333"/>
                  </a:cubicBezTo>
                  <a:cubicBezTo>
                    <a:pt x="16128" y="12733"/>
                    <a:pt x="16416" y="12133"/>
                    <a:pt x="16704" y="11833"/>
                  </a:cubicBezTo>
                  <a:cubicBezTo>
                    <a:pt x="16704" y="11533"/>
                    <a:pt x="16992" y="11233"/>
                    <a:pt x="16992" y="11233"/>
                  </a:cubicBezTo>
                  <a:cubicBezTo>
                    <a:pt x="17280" y="10933"/>
                    <a:pt x="17568" y="10633"/>
                    <a:pt x="17568" y="10333"/>
                  </a:cubicBezTo>
                  <a:cubicBezTo>
                    <a:pt x="17856" y="10033"/>
                    <a:pt x="17856" y="9733"/>
                    <a:pt x="17856" y="9733"/>
                  </a:cubicBezTo>
                  <a:cubicBezTo>
                    <a:pt x="17856" y="9733"/>
                    <a:pt x="17856" y="9433"/>
                    <a:pt x="17856" y="9433"/>
                  </a:cubicBezTo>
                  <a:cubicBezTo>
                    <a:pt x="17856" y="9433"/>
                    <a:pt x="17568" y="9133"/>
                    <a:pt x="17568" y="9133"/>
                  </a:cubicBezTo>
                  <a:cubicBezTo>
                    <a:pt x="17568" y="9133"/>
                    <a:pt x="16992" y="9133"/>
                    <a:pt x="16992" y="9433"/>
                  </a:cubicBezTo>
                  <a:cubicBezTo>
                    <a:pt x="16704" y="9433"/>
                    <a:pt x="16704" y="9433"/>
                    <a:pt x="16704" y="9433"/>
                  </a:cubicBezTo>
                  <a:cubicBezTo>
                    <a:pt x="16704" y="9433"/>
                    <a:pt x="16128" y="9733"/>
                    <a:pt x="16416" y="9733"/>
                  </a:cubicBezTo>
                  <a:cubicBezTo>
                    <a:pt x="16992" y="9433"/>
                    <a:pt x="16704" y="9433"/>
                    <a:pt x="16128" y="9733"/>
                  </a:cubicBezTo>
                  <a:cubicBezTo>
                    <a:pt x="16128" y="9733"/>
                    <a:pt x="15840" y="10033"/>
                    <a:pt x="15552" y="10033"/>
                  </a:cubicBezTo>
                  <a:cubicBezTo>
                    <a:pt x="15264" y="10033"/>
                    <a:pt x="14976" y="10633"/>
                    <a:pt x="14688" y="10933"/>
                  </a:cubicBezTo>
                  <a:cubicBezTo>
                    <a:pt x="14400" y="11233"/>
                    <a:pt x="14112" y="11533"/>
                    <a:pt x="13824" y="11833"/>
                  </a:cubicBezTo>
                  <a:cubicBezTo>
                    <a:pt x="13824" y="12133"/>
                    <a:pt x="13536" y="12133"/>
                    <a:pt x="13536" y="12133"/>
                  </a:cubicBezTo>
                  <a:cubicBezTo>
                    <a:pt x="13536" y="12133"/>
                    <a:pt x="13536" y="12433"/>
                    <a:pt x="13536" y="12433"/>
                  </a:cubicBezTo>
                  <a:cubicBezTo>
                    <a:pt x="13536" y="12733"/>
                    <a:pt x="13536" y="13033"/>
                    <a:pt x="13536" y="13333"/>
                  </a:cubicBezTo>
                  <a:cubicBezTo>
                    <a:pt x="13536" y="13333"/>
                    <a:pt x="13248" y="13333"/>
                    <a:pt x="13248" y="13633"/>
                  </a:cubicBezTo>
                  <a:cubicBezTo>
                    <a:pt x="13248" y="14233"/>
                    <a:pt x="12960" y="14233"/>
                    <a:pt x="12960" y="14533"/>
                  </a:cubicBezTo>
                  <a:cubicBezTo>
                    <a:pt x="12672" y="14533"/>
                    <a:pt x="12384" y="14533"/>
                    <a:pt x="12384" y="14533"/>
                  </a:cubicBezTo>
                  <a:cubicBezTo>
                    <a:pt x="12096" y="14533"/>
                    <a:pt x="11808" y="14233"/>
                    <a:pt x="11808" y="13933"/>
                  </a:cubicBezTo>
                  <a:cubicBezTo>
                    <a:pt x="11808" y="13933"/>
                    <a:pt x="11808" y="13633"/>
                    <a:pt x="11808" y="13333"/>
                  </a:cubicBezTo>
                  <a:cubicBezTo>
                    <a:pt x="11808" y="13333"/>
                    <a:pt x="11808" y="13033"/>
                    <a:pt x="11808" y="13033"/>
                  </a:cubicBezTo>
                  <a:cubicBezTo>
                    <a:pt x="11520" y="12733"/>
                    <a:pt x="11520" y="12433"/>
                    <a:pt x="11232" y="12433"/>
                  </a:cubicBezTo>
                  <a:cubicBezTo>
                    <a:pt x="10944" y="12733"/>
                    <a:pt x="10656" y="13033"/>
                    <a:pt x="10368" y="13033"/>
                  </a:cubicBezTo>
                  <a:cubicBezTo>
                    <a:pt x="10368" y="13033"/>
                    <a:pt x="10368" y="13033"/>
                    <a:pt x="10368" y="13333"/>
                  </a:cubicBezTo>
                  <a:cubicBezTo>
                    <a:pt x="10080" y="13333"/>
                    <a:pt x="10080" y="13333"/>
                    <a:pt x="9792" y="13633"/>
                  </a:cubicBezTo>
                  <a:cubicBezTo>
                    <a:pt x="9792" y="13633"/>
                    <a:pt x="9792" y="13633"/>
                    <a:pt x="9792" y="13633"/>
                  </a:cubicBezTo>
                  <a:cubicBezTo>
                    <a:pt x="9504" y="13933"/>
                    <a:pt x="9216" y="14533"/>
                    <a:pt x="8928" y="14533"/>
                  </a:cubicBezTo>
                  <a:cubicBezTo>
                    <a:pt x="8928" y="14833"/>
                    <a:pt x="8928" y="14833"/>
                    <a:pt x="8928" y="14833"/>
                  </a:cubicBezTo>
                  <a:cubicBezTo>
                    <a:pt x="8640" y="15133"/>
                    <a:pt x="8640" y="15133"/>
                    <a:pt x="8640" y="15133"/>
                  </a:cubicBezTo>
                  <a:cubicBezTo>
                    <a:pt x="8640" y="15433"/>
                    <a:pt x="8640" y="15433"/>
                    <a:pt x="8352" y="15433"/>
                  </a:cubicBezTo>
                  <a:cubicBezTo>
                    <a:pt x="8352" y="15733"/>
                    <a:pt x="8064" y="16033"/>
                    <a:pt x="8064" y="16033"/>
                  </a:cubicBezTo>
                  <a:cubicBezTo>
                    <a:pt x="8064" y="16333"/>
                    <a:pt x="8064" y="16633"/>
                    <a:pt x="8064" y="16633"/>
                  </a:cubicBezTo>
                  <a:cubicBezTo>
                    <a:pt x="7776" y="16933"/>
                    <a:pt x="7776" y="17233"/>
                    <a:pt x="7776" y="17233"/>
                  </a:cubicBezTo>
                  <a:cubicBezTo>
                    <a:pt x="7488" y="17533"/>
                    <a:pt x="7488" y="17533"/>
                    <a:pt x="7488" y="17833"/>
                  </a:cubicBezTo>
                  <a:cubicBezTo>
                    <a:pt x="7200" y="17833"/>
                    <a:pt x="7200" y="17833"/>
                    <a:pt x="7200" y="17833"/>
                  </a:cubicBezTo>
                  <a:cubicBezTo>
                    <a:pt x="6912" y="17833"/>
                    <a:pt x="6912" y="17833"/>
                    <a:pt x="6912" y="17833"/>
                  </a:cubicBezTo>
                  <a:cubicBezTo>
                    <a:pt x="6912" y="17833"/>
                    <a:pt x="6912" y="17533"/>
                    <a:pt x="6912" y="17533"/>
                  </a:cubicBezTo>
                  <a:cubicBezTo>
                    <a:pt x="6912" y="16933"/>
                    <a:pt x="6624" y="16633"/>
                    <a:pt x="6624" y="16333"/>
                  </a:cubicBezTo>
                  <a:cubicBezTo>
                    <a:pt x="6624" y="16333"/>
                    <a:pt x="6912" y="15733"/>
                    <a:pt x="6912" y="15733"/>
                  </a:cubicBezTo>
                  <a:cubicBezTo>
                    <a:pt x="6624" y="15433"/>
                    <a:pt x="6624" y="15433"/>
                    <a:pt x="6624" y="15433"/>
                  </a:cubicBezTo>
                  <a:cubicBezTo>
                    <a:pt x="6624" y="15433"/>
                    <a:pt x="6624" y="15433"/>
                    <a:pt x="6624" y="15433"/>
                  </a:cubicBezTo>
                  <a:cubicBezTo>
                    <a:pt x="6624" y="15433"/>
                    <a:pt x="6624" y="15433"/>
                    <a:pt x="6336" y="15433"/>
                  </a:cubicBezTo>
                  <a:cubicBezTo>
                    <a:pt x="6336" y="15433"/>
                    <a:pt x="6336" y="15433"/>
                    <a:pt x="6336" y="15433"/>
                  </a:cubicBezTo>
                  <a:cubicBezTo>
                    <a:pt x="6336" y="15433"/>
                    <a:pt x="6048" y="15433"/>
                    <a:pt x="6048" y="15433"/>
                  </a:cubicBezTo>
                  <a:cubicBezTo>
                    <a:pt x="6048" y="15733"/>
                    <a:pt x="5760" y="15733"/>
                    <a:pt x="5760" y="15733"/>
                  </a:cubicBezTo>
                  <a:cubicBezTo>
                    <a:pt x="5472" y="16033"/>
                    <a:pt x="4896" y="16633"/>
                    <a:pt x="4896" y="16633"/>
                  </a:cubicBezTo>
                  <a:cubicBezTo>
                    <a:pt x="4320" y="17233"/>
                    <a:pt x="3744" y="18433"/>
                    <a:pt x="3456" y="19033"/>
                  </a:cubicBezTo>
                  <a:cubicBezTo>
                    <a:pt x="3456" y="19633"/>
                    <a:pt x="3168" y="19933"/>
                    <a:pt x="2880" y="20533"/>
                  </a:cubicBezTo>
                  <a:cubicBezTo>
                    <a:pt x="2880" y="20833"/>
                    <a:pt x="2880" y="21133"/>
                    <a:pt x="2592" y="21133"/>
                  </a:cubicBezTo>
                  <a:cubicBezTo>
                    <a:pt x="2304" y="21433"/>
                    <a:pt x="2016" y="21133"/>
                    <a:pt x="1728" y="21133"/>
                  </a:cubicBezTo>
                  <a:cubicBezTo>
                    <a:pt x="1440" y="21133"/>
                    <a:pt x="1152" y="21133"/>
                    <a:pt x="1152" y="21133"/>
                  </a:cubicBezTo>
                  <a:cubicBezTo>
                    <a:pt x="864" y="21133"/>
                    <a:pt x="864" y="21133"/>
                    <a:pt x="864" y="21133"/>
                  </a:cubicBezTo>
                  <a:cubicBezTo>
                    <a:pt x="864" y="20833"/>
                    <a:pt x="576" y="20833"/>
                    <a:pt x="576" y="20833"/>
                  </a:cubicBezTo>
                  <a:cubicBezTo>
                    <a:pt x="576" y="20833"/>
                    <a:pt x="288" y="20833"/>
                    <a:pt x="288" y="20533"/>
                  </a:cubicBezTo>
                  <a:cubicBezTo>
                    <a:pt x="288" y="20533"/>
                    <a:pt x="0" y="20533"/>
                    <a:pt x="0" y="20533"/>
                  </a:cubicBezTo>
                  <a:cubicBezTo>
                    <a:pt x="0" y="20533"/>
                    <a:pt x="0" y="20533"/>
                    <a:pt x="0" y="20233"/>
                  </a:cubicBezTo>
                  <a:cubicBezTo>
                    <a:pt x="0" y="20233"/>
                    <a:pt x="0" y="19633"/>
                    <a:pt x="0" y="19333"/>
                  </a:cubicBezTo>
                  <a:cubicBezTo>
                    <a:pt x="0" y="19333"/>
                    <a:pt x="288" y="18433"/>
                    <a:pt x="288" y="17833"/>
                  </a:cubicBezTo>
                  <a:cubicBezTo>
                    <a:pt x="288" y="17833"/>
                    <a:pt x="288" y="17533"/>
                    <a:pt x="288" y="17233"/>
                  </a:cubicBezTo>
                  <a:cubicBezTo>
                    <a:pt x="288" y="16933"/>
                    <a:pt x="0" y="16933"/>
                    <a:pt x="576" y="16933"/>
                  </a:cubicBezTo>
                  <a:cubicBezTo>
                    <a:pt x="864" y="16933"/>
                    <a:pt x="864" y="17233"/>
                    <a:pt x="1152" y="17233"/>
                  </a:cubicBezTo>
                  <a:cubicBezTo>
                    <a:pt x="1152" y="17233"/>
                    <a:pt x="1440" y="17533"/>
                    <a:pt x="1440" y="17533"/>
                  </a:cubicBezTo>
                  <a:cubicBezTo>
                    <a:pt x="1728" y="17533"/>
                    <a:pt x="1728" y="17533"/>
                    <a:pt x="1728" y="17533"/>
                  </a:cubicBezTo>
                  <a:cubicBezTo>
                    <a:pt x="2016" y="17533"/>
                    <a:pt x="2016" y="17533"/>
                    <a:pt x="2016" y="17533"/>
                  </a:cubicBezTo>
                  <a:cubicBezTo>
                    <a:pt x="2304" y="17533"/>
                    <a:pt x="2880" y="16933"/>
                    <a:pt x="2880" y="16633"/>
                  </a:cubicBezTo>
                  <a:cubicBezTo>
                    <a:pt x="2880" y="16633"/>
                    <a:pt x="3456" y="16333"/>
                    <a:pt x="3744" y="16333"/>
                  </a:cubicBezTo>
                  <a:cubicBezTo>
                    <a:pt x="4320" y="15733"/>
                    <a:pt x="4896" y="14833"/>
                    <a:pt x="4896" y="14833"/>
                  </a:cubicBezTo>
                  <a:cubicBezTo>
                    <a:pt x="5184" y="14533"/>
                    <a:pt x="5472" y="14233"/>
                    <a:pt x="5760" y="14233"/>
                  </a:cubicBezTo>
                  <a:cubicBezTo>
                    <a:pt x="5760" y="13933"/>
                    <a:pt x="6048" y="13933"/>
                    <a:pt x="6048" y="13933"/>
                  </a:cubicBezTo>
                  <a:cubicBezTo>
                    <a:pt x="6048" y="13933"/>
                    <a:pt x="6912" y="13033"/>
                    <a:pt x="7200" y="12733"/>
                  </a:cubicBezTo>
                  <a:cubicBezTo>
                    <a:pt x="7488" y="12433"/>
                    <a:pt x="7776" y="12433"/>
                    <a:pt x="7776" y="12133"/>
                  </a:cubicBezTo>
                  <a:cubicBezTo>
                    <a:pt x="7776" y="12133"/>
                    <a:pt x="7776" y="12133"/>
                    <a:pt x="8064" y="11833"/>
                  </a:cubicBezTo>
                  <a:cubicBezTo>
                    <a:pt x="8064" y="11533"/>
                    <a:pt x="8064" y="11233"/>
                    <a:pt x="8064" y="10933"/>
                  </a:cubicBezTo>
                  <a:cubicBezTo>
                    <a:pt x="8064" y="10633"/>
                    <a:pt x="8064" y="10333"/>
                    <a:pt x="7776" y="9733"/>
                  </a:cubicBezTo>
                  <a:cubicBezTo>
                    <a:pt x="7776" y="9733"/>
                    <a:pt x="8064" y="9133"/>
                    <a:pt x="7776" y="9133"/>
                  </a:cubicBezTo>
                  <a:cubicBezTo>
                    <a:pt x="7776" y="8833"/>
                    <a:pt x="7776" y="8833"/>
                    <a:pt x="7776" y="8833"/>
                  </a:cubicBezTo>
                  <a:cubicBezTo>
                    <a:pt x="7776" y="8533"/>
                    <a:pt x="7776" y="8533"/>
                    <a:pt x="8064" y="8533"/>
                  </a:cubicBezTo>
                  <a:cubicBezTo>
                    <a:pt x="8064" y="8533"/>
                    <a:pt x="8064" y="8233"/>
                    <a:pt x="8064" y="8233"/>
                  </a:cubicBezTo>
                  <a:cubicBezTo>
                    <a:pt x="8064" y="8233"/>
                    <a:pt x="8064" y="8233"/>
                    <a:pt x="8064" y="7933"/>
                  </a:cubicBezTo>
                  <a:cubicBezTo>
                    <a:pt x="8064" y="7933"/>
                    <a:pt x="8352" y="7933"/>
                    <a:pt x="8352" y="7633"/>
                  </a:cubicBezTo>
                  <a:cubicBezTo>
                    <a:pt x="8928" y="7333"/>
                    <a:pt x="9216" y="7033"/>
                    <a:pt x="9504" y="6733"/>
                  </a:cubicBezTo>
                  <a:cubicBezTo>
                    <a:pt x="9504" y="6433"/>
                    <a:pt x="9792" y="6433"/>
                    <a:pt x="9792" y="6133"/>
                  </a:cubicBezTo>
                  <a:cubicBezTo>
                    <a:pt x="9792" y="6133"/>
                    <a:pt x="9792" y="6133"/>
                    <a:pt x="9792" y="6133"/>
                  </a:cubicBezTo>
                  <a:cubicBezTo>
                    <a:pt x="9504" y="6133"/>
                    <a:pt x="9216" y="5833"/>
                    <a:pt x="9216" y="5833"/>
                  </a:cubicBezTo>
                  <a:cubicBezTo>
                    <a:pt x="8928" y="5833"/>
                    <a:pt x="8640" y="5833"/>
                    <a:pt x="8640" y="5533"/>
                  </a:cubicBezTo>
                  <a:cubicBezTo>
                    <a:pt x="8352" y="5533"/>
                    <a:pt x="7488" y="4933"/>
                    <a:pt x="7488" y="4633"/>
                  </a:cubicBezTo>
                  <a:cubicBezTo>
                    <a:pt x="7200" y="4333"/>
                    <a:pt x="6912" y="4033"/>
                    <a:pt x="7488" y="4033"/>
                  </a:cubicBezTo>
                  <a:cubicBezTo>
                    <a:pt x="7776" y="4033"/>
                    <a:pt x="8928" y="4033"/>
                    <a:pt x="9504" y="4333"/>
                  </a:cubicBezTo>
                  <a:cubicBezTo>
                    <a:pt x="10080" y="4033"/>
                    <a:pt x="10080" y="4333"/>
                    <a:pt x="10656" y="4033"/>
                  </a:cubicBezTo>
                  <a:cubicBezTo>
                    <a:pt x="10656" y="4033"/>
                    <a:pt x="11520" y="3733"/>
                    <a:pt x="11808" y="3733"/>
                  </a:cubicBezTo>
                  <a:cubicBezTo>
                    <a:pt x="12384" y="3433"/>
                    <a:pt x="12960" y="3133"/>
                    <a:pt x="13536" y="2833"/>
                  </a:cubicBezTo>
                  <a:cubicBezTo>
                    <a:pt x="13824" y="2833"/>
                    <a:pt x="14400" y="2533"/>
                    <a:pt x="14688" y="2233"/>
                  </a:cubicBezTo>
                  <a:cubicBezTo>
                    <a:pt x="14688" y="2233"/>
                    <a:pt x="14976" y="2233"/>
                    <a:pt x="14976" y="1933"/>
                  </a:cubicBezTo>
                  <a:cubicBezTo>
                    <a:pt x="15264" y="1933"/>
                    <a:pt x="15552" y="1933"/>
                    <a:pt x="15552" y="1633"/>
                  </a:cubicBezTo>
                  <a:cubicBezTo>
                    <a:pt x="16128" y="1333"/>
                    <a:pt x="16416" y="1333"/>
                    <a:pt x="16992" y="1033"/>
                  </a:cubicBezTo>
                  <a:cubicBezTo>
                    <a:pt x="16992" y="733"/>
                    <a:pt x="17280" y="733"/>
                    <a:pt x="17568" y="433"/>
                  </a:cubicBezTo>
                  <a:cubicBezTo>
                    <a:pt x="17568" y="433"/>
                    <a:pt x="18144" y="133"/>
                    <a:pt x="18144" y="133"/>
                  </a:cubicBezTo>
                  <a:cubicBezTo>
                    <a:pt x="18432" y="-167"/>
                    <a:pt x="18432" y="133"/>
                    <a:pt x="18720" y="133"/>
                  </a:cubicBezTo>
                  <a:cubicBezTo>
                    <a:pt x="18720" y="133"/>
                    <a:pt x="19008" y="133"/>
                    <a:pt x="19008" y="433"/>
                  </a:cubicBezTo>
                  <a:cubicBezTo>
                    <a:pt x="19008" y="433"/>
                    <a:pt x="19296" y="733"/>
                    <a:pt x="19584" y="733"/>
                  </a:cubicBezTo>
                  <a:cubicBezTo>
                    <a:pt x="19584" y="1033"/>
                    <a:pt x="19584" y="1333"/>
                    <a:pt x="19584" y="1633"/>
                  </a:cubicBezTo>
                  <a:cubicBezTo>
                    <a:pt x="19584" y="1633"/>
                    <a:pt x="19584" y="2233"/>
                    <a:pt x="19296" y="2533"/>
                  </a:cubicBezTo>
                  <a:cubicBezTo>
                    <a:pt x="19008" y="2533"/>
                    <a:pt x="18720" y="2833"/>
                    <a:pt x="18144" y="2833"/>
                  </a:cubicBezTo>
                  <a:cubicBezTo>
                    <a:pt x="17856" y="3133"/>
                    <a:pt x="17568" y="3433"/>
                    <a:pt x="17280" y="3433"/>
                  </a:cubicBezTo>
                  <a:cubicBezTo>
                    <a:pt x="16128" y="4033"/>
                    <a:pt x="15264" y="4633"/>
                    <a:pt x="14688" y="5233"/>
                  </a:cubicBezTo>
                  <a:cubicBezTo>
                    <a:pt x="14400" y="5233"/>
                    <a:pt x="14400" y="5233"/>
                    <a:pt x="14400" y="5533"/>
                  </a:cubicBezTo>
                  <a:cubicBezTo>
                    <a:pt x="14400" y="5533"/>
                    <a:pt x="14400" y="5833"/>
                    <a:pt x="14400" y="5833"/>
                  </a:cubicBezTo>
                  <a:cubicBezTo>
                    <a:pt x="14688" y="6133"/>
                    <a:pt x="14976" y="6133"/>
                    <a:pt x="14976" y="6433"/>
                  </a:cubicBezTo>
                  <a:cubicBezTo>
                    <a:pt x="15264" y="7033"/>
                    <a:pt x="14976" y="7633"/>
                    <a:pt x="14976" y="7933"/>
                  </a:cubicBezTo>
                  <a:cubicBezTo>
                    <a:pt x="15264" y="8233"/>
                    <a:pt x="15264" y="8233"/>
                    <a:pt x="15264" y="8233"/>
                  </a:cubicBezTo>
                  <a:cubicBezTo>
                    <a:pt x="15840" y="8533"/>
                    <a:pt x="15840" y="8533"/>
                    <a:pt x="16128" y="8233"/>
                  </a:cubicBezTo>
                  <a:cubicBezTo>
                    <a:pt x="16704" y="7933"/>
                    <a:pt x="17280" y="7933"/>
                    <a:pt x="17856" y="7633"/>
                  </a:cubicBezTo>
                  <a:cubicBezTo>
                    <a:pt x="18144" y="7333"/>
                    <a:pt x="19008" y="6733"/>
                    <a:pt x="19008" y="6733"/>
                  </a:cubicBezTo>
                  <a:cubicBezTo>
                    <a:pt x="19008" y="6733"/>
                    <a:pt x="19296" y="6433"/>
                    <a:pt x="19584" y="6433"/>
                  </a:cubicBezTo>
                  <a:cubicBezTo>
                    <a:pt x="19584" y="6433"/>
                    <a:pt x="19872" y="6433"/>
                    <a:pt x="19872" y="6433"/>
                  </a:cubicBezTo>
                  <a:cubicBezTo>
                    <a:pt x="20160" y="6433"/>
                    <a:pt x="20448" y="6733"/>
                    <a:pt x="20736" y="6733"/>
                  </a:cubicBezTo>
                  <a:cubicBezTo>
                    <a:pt x="21024" y="7033"/>
                    <a:pt x="21312" y="7033"/>
                    <a:pt x="21312" y="7333"/>
                  </a:cubicBezTo>
                  <a:cubicBezTo>
                    <a:pt x="21600" y="7633"/>
                    <a:pt x="21600" y="7633"/>
                    <a:pt x="21600" y="7633"/>
                  </a:cubicBezTo>
                  <a:cubicBezTo>
                    <a:pt x="21600" y="7933"/>
                    <a:pt x="21600" y="8533"/>
                    <a:pt x="21312" y="8833"/>
                  </a:cubicBezTo>
                  <a:cubicBezTo>
                    <a:pt x="21312" y="8833"/>
                    <a:pt x="21312" y="9133"/>
                    <a:pt x="21312" y="9133"/>
                  </a:cubicBezTo>
                  <a:cubicBezTo>
                    <a:pt x="20736" y="9733"/>
                    <a:pt x="20736" y="10033"/>
                    <a:pt x="20448" y="10333"/>
                  </a:cubicBezTo>
                  <a:cubicBezTo>
                    <a:pt x="20448" y="10633"/>
                    <a:pt x="20448" y="10633"/>
                    <a:pt x="20160" y="10933"/>
                  </a:cubicBezTo>
                  <a:cubicBezTo>
                    <a:pt x="20160" y="11233"/>
                    <a:pt x="19872" y="11533"/>
                    <a:pt x="19872" y="11833"/>
                  </a:cubicBezTo>
                  <a:cubicBezTo>
                    <a:pt x="19584" y="12433"/>
                    <a:pt x="19296" y="12733"/>
                    <a:pt x="19008" y="13333"/>
                  </a:cubicBezTo>
                  <a:cubicBezTo>
                    <a:pt x="18720" y="13333"/>
                    <a:pt x="18720" y="13633"/>
                    <a:pt x="18720" y="13933"/>
                  </a:cubicBezTo>
                  <a:cubicBezTo>
                    <a:pt x="18144" y="14833"/>
                    <a:pt x="18144" y="15433"/>
                    <a:pt x="17856" y="16333"/>
                  </a:cubicBezTo>
                  <a:cubicBezTo>
                    <a:pt x="17568" y="16633"/>
                    <a:pt x="17568" y="16633"/>
                    <a:pt x="17568" y="16933"/>
                  </a:cubicBezTo>
                  <a:cubicBezTo>
                    <a:pt x="17280" y="17533"/>
                    <a:pt x="16992" y="18133"/>
                    <a:pt x="16992" y="19033"/>
                  </a:cubicBezTo>
                  <a:cubicBezTo>
                    <a:pt x="16704" y="19333"/>
                    <a:pt x="16704" y="19633"/>
                    <a:pt x="16416" y="20233"/>
                  </a:cubicBezTo>
                  <a:cubicBezTo>
                    <a:pt x="16416" y="20233"/>
                    <a:pt x="16416" y="20533"/>
                    <a:pt x="16128" y="20833"/>
                  </a:cubicBezTo>
                  <a:cubicBezTo>
                    <a:pt x="16128" y="20833"/>
                    <a:pt x="15840" y="20833"/>
                    <a:pt x="15840" y="20833"/>
                  </a:cubicBezTo>
                  <a:cubicBezTo>
                    <a:pt x="15552" y="21133"/>
                    <a:pt x="15264" y="21133"/>
                    <a:pt x="15264" y="21133"/>
                  </a:cubicBezTo>
                  <a:cubicBezTo>
                    <a:pt x="14976" y="21433"/>
                    <a:pt x="14688" y="21133"/>
                    <a:pt x="14400" y="21133"/>
                  </a:cubicBezTo>
                  <a:cubicBezTo>
                    <a:pt x="14112" y="21133"/>
                    <a:pt x="13824" y="21433"/>
                    <a:pt x="13824" y="21133"/>
                  </a:cubicBezTo>
                  <a:cubicBezTo>
                    <a:pt x="13536" y="20833"/>
                    <a:pt x="13248" y="20233"/>
                    <a:pt x="13248" y="19933"/>
                  </a:cubicBezTo>
                  <a:cubicBezTo>
                    <a:pt x="12960" y="19933"/>
                    <a:pt x="12960" y="19633"/>
                    <a:pt x="12960" y="19633"/>
                  </a:cubicBezTo>
                  <a:cubicBezTo>
                    <a:pt x="12672" y="19333"/>
                    <a:pt x="12384" y="19333"/>
                    <a:pt x="12384" y="19333"/>
                  </a:cubicBezTo>
                  <a:cubicBezTo>
                    <a:pt x="12096" y="19333"/>
                    <a:pt x="11520" y="19633"/>
                    <a:pt x="11520" y="20233"/>
                  </a:cubicBezTo>
                  <a:cubicBezTo>
                    <a:pt x="11520" y="20233"/>
                    <a:pt x="11520" y="20833"/>
                    <a:pt x="11520" y="20833"/>
                  </a:cubicBezTo>
                  <a:close/>
                  <a:moveTo>
                    <a:pt x="8928" y="8233"/>
                  </a:moveTo>
                  <a:cubicBezTo>
                    <a:pt x="8640" y="8533"/>
                    <a:pt x="8640" y="8533"/>
                    <a:pt x="8640" y="8533"/>
                  </a:cubicBezTo>
                  <a:cubicBezTo>
                    <a:pt x="8640" y="9133"/>
                    <a:pt x="8640" y="9133"/>
                    <a:pt x="8640" y="9133"/>
                  </a:cubicBezTo>
                  <a:cubicBezTo>
                    <a:pt x="8640" y="9133"/>
                    <a:pt x="8928" y="10033"/>
                    <a:pt x="9216" y="10333"/>
                  </a:cubicBezTo>
                  <a:cubicBezTo>
                    <a:pt x="9504" y="10633"/>
                    <a:pt x="9792" y="10933"/>
                    <a:pt x="9792" y="10933"/>
                  </a:cubicBezTo>
                  <a:cubicBezTo>
                    <a:pt x="9792" y="10933"/>
                    <a:pt x="10368" y="10933"/>
                    <a:pt x="10368" y="10933"/>
                  </a:cubicBezTo>
                  <a:cubicBezTo>
                    <a:pt x="10368" y="10933"/>
                    <a:pt x="11232" y="10633"/>
                    <a:pt x="11808" y="10333"/>
                  </a:cubicBezTo>
                  <a:cubicBezTo>
                    <a:pt x="12672" y="10033"/>
                    <a:pt x="12960" y="9433"/>
                    <a:pt x="12960" y="9433"/>
                  </a:cubicBezTo>
                  <a:cubicBezTo>
                    <a:pt x="13248" y="9133"/>
                    <a:pt x="13248" y="9133"/>
                    <a:pt x="13248" y="9133"/>
                  </a:cubicBezTo>
                  <a:cubicBezTo>
                    <a:pt x="13248" y="9133"/>
                    <a:pt x="13536" y="8533"/>
                    <a:pt x="13536" y="7933"/>
                  </a:cubicBezTo>
                  <a:cubicBezTo>
                    <a:pt x="13536" y="7033"/>
                    <a:pt x="13248" y="7033"/>
                    <a:pt x="13248" y="7033"/>
                  </a:cubicBezTo>
                  <a:cubicBezTo>
                    <a:pt x="13248" y="7033"/>
                    <a:pt x="12960" y="6433"/>
                    <a:pt x="12672" y="6433"/>
                  </a:cubicBezTo>
                  <a:cubicBezTo>
                    <a:pt x="12672" y="6433"/>
                    <a:pt x="12096" y="6433"/>
                    <a:pt x="12096" y="6433"/>
                  </a:cubicBezTo>
                  <a:cubicBezTo>
                    <a:pt x="11808" y="6433"/>
                    <a:pt x="11520" y="6433"/>
                    <a:pt x="10944" y="7033"/>
                  </a:cubicBezTo>
                  <a:cubicBezTo>
                    <a:pt x="10368" y="7033"/>
                    <a:pt x="10080" y="7333"/>
                    <a:pt x="9792" y="7633"/>
                  </a:cubicBezTo>
                  <a:cubicBezTo>
                    <a:pt x="9504" y="7933"/>
                    <a:pt x="9216" y="7933"/>
                    <a:pt x="8928" y="82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5" name="ísļidè"/>
            <p:cNvSpPr/>
            <p:nvPr/>
          </p:nvSpPr>
          <p:spPr>
            <a:xfrm>
              <a:off x="0" y="0"/>
              <a:ext cx="446027" cy="505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75" y="0"/>
                  </a:moveTo>
                  <a:cubicBezTo>
                    <a:pt x="19155" y="1213"/>
                    <a:pt x="20242" y="2184"/>
                    <a:pt x="21600" y="2670"/>
                  </a:cubicBezTo>
                  <a:cubicBezTo>
                    <a:pt x="21600" y="11407"/>
                    <a:pt x="21600" y="11407"/>
                    <a:pt x="21600" y="11407"/>
                  </a:cubicBezTo>
                  <a:cubicBezTo>
                    <a:pt x="21600" y="12013"/>
                    <a:pt x="21600" y="12742"/>
                    <a:pt x="21464" y="13348"/>
                  </a:cubicBezTo>
                  <a:cubicBezTo>
                    <a:pt x="20377" y="18445"/>
                    <a:pt x="14808" y="20993"/>
                    <a:pt x="10868" y="21600"/>
                  </a:cubicBezTo>
                  <a:cubicBezTo>
                    <a:pt x="5570" y="20751"/>
                    <a:pt x="1087" y="17474"/>
                    <a:pt x="136" y="12863"/>
                  </a:cubicBezTo>
                  <a:cubicBezTo>
                    <a:pt x="0" y="12378"/>
                    <a:pt x="0" y="11892"/>
                    <a:pt x="0" y="11407"/>
                  </a:cubicBezTo>
                  <a:cubicBezTo>
                    <a:pt x="0" y="2670"/>
                    <a:pt x="0" y="2670"/>
                    <a:pt x="0" y="2670"/>
                  </a:cubicBezTo>
                  <a:cubicBezTo>
                    <a:pt x="1494" y="2063"/>
                    <a:pt x="2445" y="1213"/>
                    <a:pt x="3125" y="0"/>
                  </a:cubicBezTo>
                  <a:lnTo>
                    <a:pt x="18475" y="0"/>
                  </a:lnTo>
                  <a:close/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6" name="íṥļíḋè"/>
            <p:cNvSpPr/>
            <p:nvPr/>
          </p:nvSpPr>
          <p:spPr>
            <a:xfrm>
              <a:off x="10837" y="9170"/>
              <a:ext cx="424352" cy="48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21"/>
                  </a:moveTo>
                  <a:cubicBezTo>
                    <a:pt x="21600" y="2779"/>
                    <a:pt x="21600" y="2779"/>
                    <a:pt x="21600" y="2779"/>
                  </a:cubicBezTo>
                  <a:cubicBezTo>
                    <a:pt x="20599" y="2400"/>
                    <a:pt x="18596" y="1011"/>
                    <a:pt x="18453" y="0"/>
                  </a:cubicBezTo>
                  <a:cubicBezTo>
                    <a:pt x="10872" y="0"/>
                    <a:pt x="10872" y="0"/>
                    <a:pt x="10872" y="0"/>
                  </a:cubicBezTo>
                  <a:cubicBezTo>
                    <a:pt x="3147" y="0"/>
                    <a:pt x="3147" y="0"/>
                    <a:pt x="3147" y="0"/>
                  </a:cubicBezTo>
                  <a:cubicBezTo>
                    <a:pt x="3004" y="1011"/>
                    <a:pt x="858" y="2400"/>
                    <a:pt x="0" y="2779"/>
                  </a:cubicBezTo>
                  <a:cubicBezTo>
                    <a:pt x="0" y="11621"/>
                    <a:pt x="0" y="11621"/>
                    <a:pt x="0" y="11621"/>
                  </a:cubicBezTo>
                  <a:cubicBezTo>
                    <a:pt x="0" y="12126"/>
                    <a:pt x="0" y="12632"/>
                    <a:pt x="143" y="13263"/>
                  </a:cubicBezTo>
                  <a:cubicBezTo>
                    <a:pt x="1287" y="17305"/>
                    <a:pt x="5579" y="20842"/>
                    <a:pt x="10872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6307" y="20716"/>
                    <a:pt x="20313" y="17558"/>
                    <a:pt x="21457" y="13768"/>
                  </a:cubicBezTo>
                  <a:cubicBezTo>
                    <a:pt x="21600" y="13011"/>
                    <a:pt x="21600" y="12379"/>
                    <a:pt x="21600" y="11621"/>
                  </a:cubicBezTo>
                  <a:close/>
                  <a:moveTo>
                    <a:pt x="10728" y="11874"/>
                  </a:moveTo>
                  <a:cubicBezTo>
                    <a:pt x="10728" y="11621"/>
                    <a:pt x="10728" y="11621"/>
                    <a:pt x="10728" y="11621"/>
                  </a:cubicBezTo>
                  <a:cubicBezTo>
                    <a:pt x="10728" y="11621"/>
                    <a:pt x="10585" y="11621"/>
                    <a:pt x="10585" y="11621"/>
                  </a:cubicBezTo>
                  <a:cubicBezTo>
                    <a:pt x="10442" y="11747"/>
                    <a:pt x="10442" y="11747"/>
                    <a:pt x="10442" y="11747"/>
                  </a:cubicBezTo>
                  <a:cubicBezTo>
                    <a:pt x="10442" y="11747"/>
                    <a:pt x="10299" y="11874"/>
                    <a:pt x="10299" y="11874"/>
                  </a:cubicBezTo>
                  <a:cubicBezTo>
                    <a:pt x="10299" y="11874"/>
                    <a:pt x="10299" y="12000"/>
                    <a:pt x="10156" y="12000"/>
                  </a:cubicBezTo>
                  <a:cubicBezTo>
                    <a:pt x="10156" y="12000"/>
                    <a:pt x="10156" y="12000"/>
                    <a:pt x="10156" y="12000"/>
                  </a:cubicBezTo>
                  <a:cubicBezTo>
                    <a:pt x="10156" y="12000"/>
                    <a:pt x="10156" y="12126"/>
                    <a:pt x="10156" y="12126"/>
                  </a:cubicBezTo>
                  <a:cubicBezTo>
                    <a:pt x="10013" y="12126"/>
                    <a:pt x="10013" y="12126"/>
                    <a:pt x="10013" y="12253"/>
                  </a:cubicBezTo>
                  <a:cubicBezTo>
                    <a:pt x="10013" y="12253"/>
                    <a:pt x="10013" y="12253"/>
                    <a:pt x="10013" y="12253"/>
                  </a:cubicBezTo>
                  <a:cubicBezTo>
                    <a:pt x="10013" y="12379"/>
                    <a:pt x="10013" y="12379"/>
                    <a:pt x="10013" y="12379"/>
                  </a:cubicBezTo>
                  <a:cubicBezTo>
                    <a:pt x="10013" y="12379"/>
                    <a:pt x="10013" y="12379"/>
                    <a:pt x="10013" y="12379"/>
                  </a:cubicBezTo>
                  <a:cubicBezTo>
                    <a:pt x="10013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727" y="12253"/>
                  </a:cubicBezTo>
                  <a:cubicBezTo>
                    <a:pt x="9727" y="12253"/>
                    <a:pt x="9727" y="12253"/>
                    <a:pt x="9727" y="12253"/>
                  </a:cubicBezTo>
                  <a:cubicBezTo>
                    <a:pt x="9727" y="12253"/>
                    <a:pt x="9727" y="12253"/>
                    <a:pt x="9870" y="12253"/>
                  </a:cubicBezTo>
                  <a:cubicBezTo>
                    <a:pt x="9870" y="12126"/>
                    <a:pt x="9870" y="12126"/>
                    <a:pt x="9870" y="12126"/>
                  </a:cubicBezTo>
                  <a:cubicBezTo>
                    <a:pt x="9870" y="12126"/>
                    <a:pt x="9870" y="12126"/>
                    <a:pt x="9870" y="12126"/>
                  </a:cubicBezTo>
                  <a:cubicBezTo>
                    <a:pt x="10013" y="11874"/>
                    <a:pt x="10013" y="11874"/>
                    <a:pt x="10013" y="11874"/>
                  </a:cubicBezTo>
                  <a:cubicBezTo>
                    <a:pt x="10013" y="11874"/>
                    <a:pt x="10013" y="11874"/>
                    <a:pt x="10013" y="11874"/>
                  </a:cubicBezTo>
                  <a:cubicBezTo>
                    <a:pt x="10013" y="11874"/>
                    <a:pt x="10013" y="11747"/>
                    <a:pt x="10156" y="11747"/>
                  </a:cubicBezTo>
                  <a:cubicBezTo>
                    <a:pt x="10156" y="11747"/>
                    <a:pt x="10156" y="11747"/>
                    <a:pt x="10299" y="11621"/>
                  </a:cubicBezTo>
                  <a:cubicBezTo>
                    <a:pt x="10299" y="11621"/>
                    <a:pt x="10299" y="11621"/>
                    <a:pt x="10299" y="11621"/>
                  </a:cubicBezTo>
                  <a:cubicBezTo>
                    <a:pt x="10299" y="11621"/>
                    <a:pt x="10299" y="11621"/>
                    <a:pt x="10442" y="11495"/>
                  </a:cubicBezTo>
                  <a:cubicBezTo>
                    <a:pt x="10442" y="11495"/>
                    <a:pt x="10442" y="11495"/>
                    <a:pt x="10585" y="11495"/>
                  </a:cubicBezTo>
                  <a:cubicBezTo>
                    <a:pt x="10585" y="11495"/>
                    <a:pt x="10585" y="11495"/>
                    <a:pt x="10585" y="11495"/>
                  </a:cubicBezTo>
                  <a:cubicBezTo>
                    <a:pt x="10728" y="11368"/>
                    <a:pt x="10728" y="11368"/>
                    <a:pt x="10728" y="11368"/>
                  </a:cubicBezTo>
                  <a:cubicBezTo>
                    <a:pt x="10728" y="11368"/>
                    <a:pt x="10728" y="11368"/>
                    <a:pt x="10728" y="11368"/>
                  </a:cubicBezTo>
                  <a:cubicBezTo>
                    <a:pt x="10728" y="11368"/>
                    <a:pt x="10728" y="11368"/>
                    <a:pt x="10728" y="11242"/>
                  </a:cubicBezTo>
                  <a:cubicBezTo>
                    <a:pt x="10728" y="11242"/>
                    <a:pt x="10728" y="11242"/>
                    <a:pt x="10728" y="11242"/>
                  </a:cubicBezTo>
                  <a:cubicBezTo>
                    <a:pt x="10728" y="11242"/>
                    <a:pt x="10728" y="11242"/>
                    <a:pt x="10728" y="11242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0989"/>
                  </a:cubicBezTo>
                  <a:cubicBezTo>
                    <a:pt x="10728" y="10989"/>
                    <a:pt x="10728" y="10989"/>
                    <a:pt x="10728" y="10989"/>
                  </a:cubicBezTo>
                  <a:cubicBezTo>
                    <a:pt x="10728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1015" y="10989"/>
                    <a:pt x="11015" y="10989"/>
                    <a:pt x="11015" y="10989"/>
                  </a:cubicBezTo>
                  <a:cubicBezTo>
                    <a:pt x="11015" y="10989"/>
                    <a:pt x="11015" y="10989"/>
                    <a:pt x="11015" y="10989"/>
                  </a:cubicBezTo>
                  <a:cubicBezTo>
                    <a:pt x="11015" y="10989"/>
                    <a:pt x="11015" y="10989"/>
                    <a:pt x="11015" y="11116"/>
                  </a:cubicBezTo>
                  <a:cubicBezTo>
                    <a:pt x="11015" y="11242"/>
                    <a:pt x="11015" y="11242"/>
                    <a:pt x="11015" y="11242"/>
                  </a:cubicBezTo>
                  <a:cubicBezTo>
                    <a:pt x="11015" y="11242"/>
                    <a:pt x="11015" y="11242"/>
                    <a:pt x="11015" y="11242"/>
                  </a:cubicBezTo>
                  <a:cubicBezTo>
                    <a:pt x="11015" y="11368"/>
                    <a:pt x="11015" y="11368"/>
                    <a:pt x="11015" y="11368"/>
                  </a:cubicBezTo>
                  <a:cubicBezTo>
                    <a:pt x="11015" y="11368"/>
                    <a:pt x="11015" y="11368"/>
                    <a:pt x="11015" y="11495"/>
                  </a:cubicBezTo>
                  <a:cubicBezTo>
                    <a:pt x="11015" y="11495"/>
                    <a:pt x="11015" y="11495"/>
                    <a:pt x="11015" y="11495"/>
                  </a:cubicBezTo>
                  <a:cubicBezTo>
                    <a:pt x="11158" y="11495"/>
                    <a:pt x="11158" y="11495"/>
                    <a:pt x="11158" y="11495"/>
                  </a:cubicBezTo>
                  <a:cubicBezTo>
                    <a:pt x="11158" y="11495"/>
                    <a:pt x="11158" y="11495"/>
                    <a:pt x="11158" y="11495"/>
                  </a:cubicBezTo>
                  <a:cubicBezTo>
                    <a:pt x="11158" y="11495"/>
                    <a:pt x="11301" y="11495"/>
                    <a:pt x="11301" y="11495"/>
                  </a:cubicBezTo>
                  <a:cubicBezTo>
                    <a:pt x="11301" y="11495"/>
                    <a:pt x="11444" y="11495"/>
                    <a:pt x="11444" y="11621"/>
                  </a:cubicBezTo>
                  <a:cubicBezTo>
                    <a:pt x="11444" y="11621"/>
                    <a:pt x="11587" y="11621"/>
                    <a:pt x="11587" y="11621"/>
                  </a:cubicBezTo>
                  <a:cubicBezTo>
                    <a:pt x="11587" y="11621"/>
                    <a:pt x="11587" y="11747"/>
                    <a:pt x="11587" y="11747"/>
                  </a:cubicBezTo>
                  <a:cubicBezTo>
                    <a:pt x="11730" y="11747"/>
                    <a:pt x="11730" y="11747"/>
                    <a:pt x="11730" y="11747"/>
                  </a:cubicBezTo>
                  <a:cubicBezTo>
                    <a:pt x="11730" y="11874"/>
                    <a:pt x="11730" y="11874"/>
                    <a:pt x="11730" y="11874"/>
                  </a:cubicBezTo>
                  <a:cubicBezTo>
                    <a:pt x="11730" y="11874"/>
                    <a:pt x="11730" y="11874"/>
                    <a:pt x="11730" y="11874"/>
                  </a:cubicBezTo>
                  <a:cubicBezTo>
                    <a:pt x="11873" y="12000"/>
                    <a:pt x="11873" y="12000"/>
                    <a:pt x="11873" y="12000"/>
                  </a:cubicBezTo>
                  <a:cubicBezTo>
                    <a:pt x="11873" y="12000"/>
                    <a:pt x="11873" y="12000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2016" y="12126"/>
                    <a:pt x="12016" y="12126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730" y="12126"/>
                    <a:pt x="11730" y="12126"/>
                    <a:pt x="11730" y="12126"/>
                  </a:cubicBezTo>
                  <a:cubicBezTo>
                    <a:pt x="11730" y="12126"/>
                    <a:pt x="11730" y="12126"/>
                    <a:pt x="11587" y="12126"/>
                  </a:cubicBezTo>
                  <a:cubicBezTo>
                    <a:pt x="11587" y="12000"/>
                    <a:pt x="11587" y="12000"/>
                    <a:pt x="11587" y="12000"/>
                  </a:cubicBezTo>
                  <a:cubicBezTo>
                    <a:pt x="11587" y="12000"/>
                    <a:pt x="11587" y="12000"/>
                    <a:pt x="11587" y="12000"/>
                  </a:cubicBezTo>
                  <a:cubicBezTo>
                    <a:pt x="11587" y="12000"/>
                    <a:pt x="11587" y="11874"/>
                    <a:pt x="11587" y="11874"/>
                  </a:cubicBezTo>
                  <a:cubicBezTo>
                    <a:pt x="11444" y="11874"/>
                    <a:pt x="11444" y="11874"/>
                    <a:pt x="11444" y="11874"/>
                  </a:cubicBezTo>
                  <a:cubicBezTo>
                    <a:pt x="11444" y="11874"/>
                    <a:pt x="11444" y="11747"/>
                    <a:pt x="11301" y="11747"/>
                  </a:cubicBezTo>
                  <a:cubicBezTo>
                    <a:pt x="11301" y="11747"/>
                    <a:pt x="11301" y="11747"/>
                    <a:pt x="11301" y="11747"/>
                  </a:cubicBezTo>
                  <a:cubicBezTo>
                    <a:pt x="11301" y="11747"/>
                    <a:pt x="11301" y="11747"/>
                    <a:pt x="11301" y="11747"/>
                  </a:cubicBezTo>
                  <a:cubicBezTo>
                    <a:pt x="11301" y="11621"/>
                    <a:pt x="11158" y="11621"/>
                    <a:pt x="11158" y="11621"/>
                  </a:cubicBezTo>
                  <a:cubicBezTo>
                    <a:pt x="11158" y="11621"/>
                    <a:pt x="11158" y="11621"/>
                    <a:pt x="11158" y="11621"/>
                  </a:cubicBezTo>
                  <a:cubicBezTo>
                    <a:pt x="11158" y="11621"/>
                    <a:pt x="11015" y="11621"/>
                    <a:pt x="11015" y="11621"/>
                  </a:cubicBezTo>
                  <a:cubicBezTo>
                    <a:pt x="11015" y="11874"/>
                    <a:pt x="11015" y="11874"/>
                    <a:pt x="11015" y="11874"/>
                  </a:cubicBezTo>
                  <a:cubicBezTo>
                    <a:pt x="11015" y="11874"/>
                    <a:pt x="11015" y="11874"/>
                    <a:pt x="11015" y="11874"/>
                  </a:cubicBezTo>
                  <a:cubicBezTo>
                    <a:pt x="11158" y="11874"/>
                    <a:pt x="11158" y="11874"/>
                    <a:pt x="11158" y="12000"/>
                  </a:cubicBezTo>
                  <a:cubicBezTo>
                    <a:pt x="11158" y="12000"/>
                    <a:pt x="11158" y="12000"/>
                    <a:pt x="11158" y="12000"/>
                  </a:cubicBezTo>
                  <a:cubicBezTo>
                    <a:pt x="11301" y="12000"/>
                    <a:pt x="11301" y="12000"/>
                    <a:pt x="11301" y="12126"/>
                  </a:cubicBezTo>
                  <a:cubicBezTo>
                    <a:pt x="11301" y="12126"/>
                    <a:pt x="11301" y="12126"/>
                    <a:pt x="11301" y="12253"/>
                  </a:cubicBezTo>
                  <a:cubicBezTo>
                    <a:pt x="11444" y="12253"/>
                    <a:pt x="11444" y="12253"/>
                    <a:pt x="11444" y="12379"/>
                  </a:cubicBezTo>
                  <a:cubicBezTo>
                    <a:pt x="11444" y="12379"/>
                    <a:pt x="11444" y="12505"/>
                    <a:pt x="11444" y="12505"/>
                  </a:cubicBezTo>
                  <a:cubicBezTo>
                    <a:pt x="11301" y="12505"/>
                    <a:pt x="11301" y="12632"/>
                    <a:pt x="11301" y="12632"/>
                  </a:cubicBezTo>
                  <a:cubicBezTo>
                    <a:pt x="11301" y="12632"/>
                    <a:pt x="11301" y="12758"/>
                    <a:pt x="11301" y="12758"/>
                  </a:cubicBezTo>
                  <a:cubicBezTo>
                    <a:pt x="11158" y="12758"/>
                    <a:pt x="11158" y="12758"/>
                    <a:pt x="11158" y="12884"/>
                  </a:cubicBezTo>
                  <a:cubicBezTo>
                    <a:pt x="11158" y="12884"/>
                    <a:pt x="11158" y="13011"/>
                    <a:pt x="11158" y="13011"/>
                  </a:cubicBezTo>
                  <a:cubicBezTo>
                    <a:pt x="11301" y="13011"/>
                    <a:pt x="11301" y="13137"/>
                    <a:pt x="11301" y="13137"/>
                  </a:cubicBezTo>
                  <a:cubicBezTo>
                    <a:pt x="11301" y="13137"/>
                    <a:pt x="11301" y="13137"/>
                    <a:pt x="11301" y="13137"/>
                  </a:cubicBezTo>
                  <a:cubicBezTo>
                    <a:pt x="11301" y="13137"/>
                    <a:pt x="11301" y="13137"/>
                    <a:pt x="11301" y="13263"/>
                  </a:cubicBezTo>
                  <a:cubicBezTo>
                    <a:pt x="11301" y="13263"/>
                    <a:pt x="11444" y="13389"/>
                    <a:pt x="11444" y="13389"/>
                  </a:cubicBezTo>
                  <a:cubicBezTo>
                    <a:pt x="11444" y="13389"/>
                    <a:pt x="11444" y="13389"/>
                    <a:pt x="11444" y="13389"/>
                  </a:cubicBezTo>
                  <a:cubicBezTo>
                    <a:pt x="11444" y="13389"/>
                    <a:pt x="11444" y="13516"/>
                    <a:pt x="11444" y="13516"/>
                  </a:cubicBezTo>
                  <a:cubicBezTo>
                    <a:pt x="11444" y="13642"/>
                    <a:pt x="11444" y="13642"/>
                    <a:pt x="11444" y="13768"/>
                  </a:cubicBezTo>
                  <a:cubicBezTo>
                    <a:pt x="11444" y="13768"/>
                    <a:pt x="11444" y="13768"/>
                    <a:pt x="11444" y="13768"/>
                  </a:cubicBezTo>
                  <a:cubicBezTo>
                    <a:pt x="11587" y="13768"/>
                    <a:pt x="11587" y="13895"/>
                    <a:pt x="11587" y="13895"/>
                  </a:cubicBezTo>
                  <a:cubicBezTo>
                    <a:pt x="11587" y="14021"/>
                    <a:pt x="11587" y="14021"/>
                    <a:pt x="11587" y="14147"/>
                  </a:cubicBezTo>
                  <a:cubicBezTo>
                    <a:pt x="11587" y="14147"/>
                    <a:pt x="11587" y="14147"/>
                    <a:pt x="11587" y="14147"/>
                  </a:cubicBezTo>
                  <a:cubicBezTo>
                    <a:pt x="11587" y="14147"/>
                    <a:pt x="11587" y="14274"/>
                    <a:pt x="11587" y="14274"/>
                  </a:cubicBezTo>
                  <a:cubicBezTo>
                    <a:pt x="11587" y="14274"/>
                    <a:pt x="11587" y="14274"/>
                    <a:pt x="11587" y="14274"/>
                  </a:cubicBezTo>
                  <a:cubicBezTo>
                    <a:pt x="11587" y="14274"/>
                    <a:pt x="11587" y="14400"/>
                    <a:pt x="11587" y="14400"/>
                  </a:cubicBezTo>
                  <a:cubicBezTo>
                    <a:pt x="11587" y="14400"/>
                    <a:pt x="11587" y="14400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400"/>
                    <a:pt x="11444" y="14400"/>
                    <a:pt x="11301" y="14400"/>
                  </a:cubicBezTo>
                  <a:cubicBezTo>
                    <a:pt x="11301" y="14400"/>
                    <a:pt x="11301" y="14400"/>
                    <a:pt x="11301" y="14274"/>
                  </a:cubicBezTo>
                  <a:cubicBezTo>
                    <a:pt x="11301" y="14274"/>
                    <a:pt x="11301" y="14274"/>
                    <a:pt x="11301" y="14274"/>
                  </a:cubicBezTo>
                  <a:cubicBezTo>
                    <a:pt x="11301" y="14274"/>
                    <a:pt x="11301" y="14274"/>
                    <a:pt x="11301" y="14147"/>
                  </a:cubicBezTo>
                  <a:cubicBezTo>
                    <a:pt x="11301" y="14147"/>
                    <a:pt x="11301" y="14147"/>
                    <a:pt x="11301" y="14147"/>
                  </a:cubicBezTo>
                  <a:cubicBezTo>
                    <a:pt x="11301" y="14147"/>
                    <a:pt x="11301" y="14021"/>
                    <a:pt x="11301" y="13895"/>
                  </a:cubicBezTo>
                  <a:cubicBezTo>
                    <a:pt x="11301" y="13895"/>
                    <a:pt x="11301" y="13768"/>
                    <a:pt x="11301" y="13768"/>
                  </a:cubicBezTo>
                  <a:cubicBezTo>
                    <a:pt x="11301" y="13642"/>
                    <a:pt x="11301" y="13642"/>
                    <a:pt x="11301" y="13642"/>
                  </a:cubicBezTo>
                  <a:cubicBezTo>
                    <a:pt x="11158" y="13516"/>
                    <a:pt x="11158" y="13516"/>
                    <a:pt x="11158" y="13516"/>
                  </a:cubicBezTo>
                  <a:cubicBezTo>
                    <a:pt x="11158" y="13516"/>
                    <a:pt x="11158" y="13389"/>
                    <a:pt x="11158" y="13389"/>
                  </a:cubicBezTo>
                  <a:cubicBezTo>
                    <a:pt x="11158" y="13389"/>
                    <a:pt x="11158" y="13389"/>
                    <a:pt x="11158" y="13389"/>
                  </a:cubicBezTo>
                  <a:cubicBezTo>
                    <a:pt x="11158" y="13389"/>
                    <a:pt x="11158" y="13263"/>
                    <a:pt x="11158" y="13263"/>
                  </a:cubicBezTo>
                  <a:cubicBezTo>
                    <a:pt x="11158" y="13263"/>
                    <a:pt x="11158" y="13263"/>
                    <a:pt x="11015" y="13137"/>
                  </a:cubicBezTo>
                  <a:cubicBezTo>
                    <a:pt x="11015" y="13137"/>
                    <a:pt x="11015" y="13137"/>
                    <a:pt x="11015" y="13011"/>
                  </a:cubicBezTo>
                  <a:cubicBezTo>
                    <a:pt x="11015" y="13011"/>
                    <a:pt x="11015" y="13011"/>
                    <a:pt x="11015" y="13011"/>
                  </a:cubicBezTo>
                  <a:cubicBezTo>
                    <a:pt x="11015" y="13011"/>
                    <a:pt x="11015" y="13011"/>
                    <a:pt x="11015" y="13011"/>
                  </a:cubicBezTo>
                  <a:cubicBezTo>
                    <a:pt x="10872" y="12884"/>
                    <a:pt x="10872" y="12884"/>
                    <a:pt x="10872" y="12884"/>
                  </a:cubicBezTo>
                  <a:cubicBezTo>
                    <a:pt x="10872" y="13011"/>
                    <a:pt x="10728" y="13011"/>
                    <a:pt x="10728" y="13011"/>
                  </a:cubicBezTo>
                  <a:cubicBezTo>
                    <a:pt x="10728" y="13137"/>
                    <a:pt x="10728" y="13137"/>
                    <a:pt x="10728" y="13137"/>
                  </a:cubicBezTo>
                  <a:cubicBezTo>
                    <a:pt x="10585" y="13137"/>
                    <a:pt x="10585" y="13137"/>
                    <a:pt x="10585" y="13263"/>
                  </a:cubicBezTo>
                  <a:cubicBezTo>
                    <a:pt x="10585" y="13263"/>
                    <a:pt x="10585" y="13263"/>
                    <a:pt x="10585" y="13389"/>
                  </a:cubicBezTo>
                  <a:cubicBezTo>
                    <a:pt x="10585" y="13389"/>
                    <a:pt x="10585" y="13389"/>
                    <a:pt x="10442" y="13516"/>
                  </a:cubicBezTo>
                  <a:cubicBezTo>
                    <a:pt x="10442" y="13516"/>
                    <a:pt x="10442" y="13516"/>
                    <a:pt x="10442" y="13642"/>
                  </a:cubicBezTo>
                  <a:cubicBezTo>
                    <a:pt x="10442" y="13642"/>
                    <a:pt x="10442" y="13642"/>
                    <a:pt x="10442" y="13642"/>
                  </a:cubicBezTo>
                  <a:cubicBezTo>
                    <a:pt x="10442" y="13642"/>
                    <a:pt x="10442" y="13642"/>
                    <a:pt x="10442" y="13768"/>
                  </a:cubicBezTo>
                  <a:cubicBezTo>
                    <a:pt x="10442" y="13768"/>
                    <a:pt x="10442" y="13895"/>
                    <a:pt x="10442" y="13895"/>
                  </a:cubicBezTo>
                  <a:cubicBezTo>
                    <a:pt x="10442" y="13895"/>
                    <a:pt x="10442" y="13895"/>
                    <a:pt x="10442" y="13895"/>
                  </a:cubicBezTo>
                  <a:cubicBezTo>
                    <a:pt x="10442" y="14021"/>
                    <a:pt x="10442" y="14021"/>
                    <a:pt x="10442" y="14021"/>
                  </a:cubicBezTo>
                  <a:cubicBezTo>
                    <a:pt x="10442" y="14021"/>
                    <a:pt x="10442" y="14021"/>
                    <a:pt x="10442" y="14021"/>
                  </a:cubicBezTo>
                  <a:cubicBezTo>
                    <a:pt x="10442" y="14147"/>
                    <a:pt x="10442" y="14147"/>
                    <a:pt x="10442" y="14147"/>
                  </a:cubicBezTo>
                  <a:cubicBezTo>
                    <a:pt x="10442" y="14147"/>
                    <a:pt x="10442" y="14147"/>
                    <a:pt x="10442" y="14147"/>
                  </a:cubicBezTo>
                  <a:cubicBezTo>
                    <a:pt x="10442" y="14274"/>
                    <a:pt x="10442" y="14274"/>
                    <a:pt x="10442" y="14274"/>
                  </a:cubicBezTo>
                  <a:cubicBezTo>
                    <a:pt x="10442" y="14274"/>
                    <a:pt x="10442" y="14274"/>
                    <a:pt x="10442" y="14274"/>
                  </a:cubicBezTo>
                  <a:cubicBezTo>
                    <a:pt x="10442" y="14400"/>
                    <a:pt x="10442" y="14400"/>
                    <a:pt x="10442" y="14400"/>
                  </a:cubicBezTo>
                  <a:cubicBezTo>
                    <a:pt x="10442" y="14400"/>
                    <a:pt x="10442" y="14400"/>
                    <a:pt x="10442" y="14400"/>
                  </a:cubicBezTo>
                  <a:cubicBezTo>
                    <a:pt x="10442" y="14400"/>
                    <a:pt x="10442" y="14526"/>
                    <a:pt x="10442" y="14526"/>
                  </a:cubicBezTo>
                  <a:cubicBezTo>
                    <a:pt x="10442" y="14526"/>
                    <a:pt x="10442" y="14526"/>
                    <a:pt x="10442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156" y="14526"/>
                    <a:pt x="10156" y="14526"/>
                    <a:pt x="10156" y="14526"/>
                  </a:cubicBezTo>
                  <a:cubicBezTo>
                    <a:pt x="10156" y="14526"/>
                    <a:pt x="10156" y="14526"/>
                    <a:pt x="10156" y="14526"/>
                  </a:cubicBezTo>
                  <a:cubicBezTo>
                    <a:pt x="10156" y="14526"/>
                    <a:pt x="10156" y="14526"/>
                    <a:pt x="10156" y="14400"/>
                  </a:cubicBezTo>
                  <a:cubicBezTo>
                    <a:pt x="10156" y="14400"/>
                    <a:pt x="10156" y="14400"/>
                    <a:pt x="10156" y="14400"/>
                  </a:cubicBezTo>
                  <a:cubicBezTo>
                    <a:pt x="10156" y="14400"/>
                    <a:pt x="10156" y="14274"/>
                    <a:pt x="10156" y="14274"/>
                  </a:cubicBezTo>
                  <a:cubicBezTo>
                    <a:pt x="10156" y="14147"/>
                    <a:pt x="10156" y="14021"/>
                    <a:pt x="10156" y="13895"/>
                  </a:cubicBezTo>
                  <a:cubicBezTo>
                    <a:pt x="10156" y="13895"/>
                    <a:pt x="10156" y="13768"/>
                    <a:pt x="10156" y="13768"/>
                  </a:cubicBezTo>
                  <a:cubicBezTo>
                    <a:pt x="10156" y="13642"/>
                    <a:pt x="10299" y="13516"/>
                    <a:pt x="10299" y="13516"/>
                  </a:cubicBezTo>
                  <a:cubicBezTo>
                    <a:pt x="10299" y="13389"/>
                    <a:pt x="10299" y="13389"/>
                    <a:pt x="10299" y="13263"/>
                  </a:cubicBezTo>
                  <a:cubicBezTo>
                    <a:pt x="10299" y="13263"/>
                    <a:pt x="10442" y="13137"/>
                    <a:pt x="10442" y="13137"/>
                  </a:cubicBezTo>
                  <a:cubicBezTo>
                    <a:pt x="10442" y="13137"/>
                    <a:pt x="10442" y="13137"/>
                    <a:pt x="10442" y="13137"/>
                  </a:cubicBezTo>
                  <a:cubicBezTo>
                    <a:pt x="10442" y="13137"/>
                    <a:pt x="10442" y="13011"/>
                    <a:pt x="10442" y="13011"/>
                  </a:cubicBezTo>
                  <a:cubicBezTo>
                    <a:pt x="10585" y="12884"/>
                    <a:pt x="10585" y="12884"/>
                    <a:pt x="10585" y="12884"/>
                  </a:cubicBezTo>
                  <a:cubicBezTo>
                    <a:pt x="10585" y="12884"/>
                    <a:pt x="10585" y="12884"/>
                    <a:pt x="10585" y="12758"/>
                  </a:cubicBezTo>
                  <a:cubicBezTo>
                    <a:pt x="10585" y="12758"/>
                    <a:pt x="10585" y="12758"/>
                    <a:pt x="10442" y="12758"/>
                  </a:cubicBezTo>
                  <a:cubicBezTo>
                    <a:pt x="10442" y="12758"/>
                    <a:pt x="10442" y="12758"/>
                    <a:pt x="10442" y="12758"/>
                  </a:cubicBezTo>
                  <a:cubicBezTo>
                    <a:pt x="10442" y="12758"/>
                    <a:pt x="10442" y="12632"/>
                    <a:pt x="10442" y="12632"/>
                  </a:cubicBezTo>
                  <a:cubicBezTo>
                    <a:pt x="10299" y="12632"/>
                    <a:pt x="10299" y="12632"/>
                    <a:pt x="10299" y="12505"/>
                  </a:cubicBezTo>
                  <a:cubicBezTo>
                    <a:pt x="10299" y="12505"/>
                    <a:pt x="10299" y="12505"/>
                    <a:pt x="10299" y="12379"/>
                  </a:cubicBezTo>
                  <a:cubicBezTo>
                    <a:pt x="10299" y="12379"/>
                    <a:pt x="10299" y="12379"/>
                    <a:pt x="10299" y="12379"/>
                  </a:cubicBezTo>
                  <a:cubicBezTo>
                    <a:pt x="10299" y="12379"/>
                    <a:pt x="10299" y="12253"/>
                    <a:pt x="10299" y="12253"/>
                  </a:cubicBezTo>
                  <a:cubicBezTo>
                    <a:pt x="10299" y="12253"/>
                    <a:pt x="10442" y="12126"/>
                    <a:pt x="10442" y="12126"/>
                  </a:cubicBezTo>
                  <a:cubicBezTo>
                    <a:pt x="10442" y="12126"/>
                    <a:pt x="10442" y="12000"/>
                    <a:pt x="10585" y="12000"/>
                  </a:cubicBezTo>
                  <a:cubicBezTo>
                    <a:pt x="10585" y="12000"/>
                    <a:pt x="10728" y="11874"/>
                    <a:pt x="10728" y="11874"/>
                  </a:cubicBezTo>
                  <a:close/>
                  <a:moveTo>
                    <a:pt x="10872" y="12758"/>
                  </a:moveTo>
                  <a:cubicBezTo>
                    <a:pt x="10728" y="12632"/>
                    <a:pt x="10728" y="12632"/>
                    <a:pt x="10728" y="12632"/>
                  </a:cubicBezTo>
                  <a:cubicBezTo>
                    <a:pt x="10728" y="12632"/>
                    <a:pt x="10728" y="12632"/>
                    <a:pt x="10728" y="12632"/>
                  </a:cubicBezTo>
                  <a:cubicBezTo>
                    <a:pt x="10728" y="12632"/>
                    <a:pt x="10728" y="12632"/>
                    <a:pt x="10585" y="12632"/>
                  </a:cubicBezTo>
                  <a:cubicBezTo>
                    <a:pt x="10585" y="12632"/>
                    <a:pt x="10585" y="12632"/>
                    <a:pt x="10585" y="12632"/>
                  </a:cubicBezTo>
                  <a:cubicBezTo>
                    <a:pt x="10585" y="12632"/>
                    <a:pt x="10585" y="12632"/>
                    <a:pt x="10585" y="12505"/>
                  </a:cubicBezTo>
                  <a:cubicBezTo>
                    <a:pt x="10585" y="12505"/>
                    <a:pt x="10585" y="12505"/>
                    <a:pt x="10585" y="12505"/>
                  </a:cubicBezTo>
                  <a:cubicBezTo>
                    <a:pt x="10585" y="12505"/>
                    <a:pt x="10585" y="12505"/>
                    <a:pt x="10585" y="12505"/>
                  </a:cubicBezTo>
                  <a:cubicBezTo>
                    <a:pt x="10585" y="12379"/>
                    <a:pt x="10585" y="12379"/>
                    <a:pt x="10585" y="12379"/>
                  </a:cubicBezTo>
                  <a:cubicBezTo>
                    <a:pt x="10585" y="12379"/>
                    <a:pt x="10585" y="12379"/>
                    <a:pt x="10585" y="12253"/>
                  </a:cubicBezTo>
                  <a:cubicBezTo>
                    <a:pt x="10585" y="12253"/>
                    <a:pt x="10585" y="12253"/>
                    <a:pt x="10585" y="12253"/>
                  </a:cubicBezTo>
                  <a:cubicBezTo>
                    <a:pt x="10585" y="12253"/>
                    <a:pt x="10585" y="12253"/>
                    <a:pt x="10585" y="12253"/>
                  </a:cubicBezTo>
                  <a:cubicBezTo>
                    <a:pt x="10585" y="12253"/>
                    <a:pt x="10585" y="12253"/>
                    <a:pt x="10585" y="12126"/>
                  </a:cubicBezTo>
                  <a:cubicBezTo>
                    <a:pt x="10728" y="12126"/>
                    <a:pt x="10728" y="12126"/>
                    <a:pt x="10728" y="12126"/>
                  </a:cubicBezTo>
                  <a:cubicBezTo>
                    <a:pt x="10728" y="12126"/>
                    <a:pt x="10728" y="12126"/>
                    <a:pt x="10728" y="12126"/>
                  </a:cubicBezTo>
                  <a:cubicBezTo>
                    <a:pt x="10728" y="12126"/>
                    <a:pt x="10728" y="12126"/>
                    <a:pt x="10872" y="12126"/>
                  </a:cubicBezTo>
                  <a:cubicBezTo>
                    <a:pt x="10872" y="12000"/>
                    <a:pt x="10872" y="12000"/>
                    <a:pt x="10872" y="12000"/>
                  </a:cubicBezTo>
                  <a:cubicBezTo>
                    <a:pt x="10872" y="12000"/>
                    <a:pt x="10872" y="12000"/>
                    <a:pt x="10872" y="12000"/>
                  </a:cubicBezTo>
                  <a:cubicBezTo>
                    <a:pt x="10872" y="12000"/>
                    <a:pt x="10872" y="12000"/>
                    <a:pt x="10872" y="12126"/>
                  </a:cubicBezTo>
                  <a:cubicBezTo>
                    <a:pt x="11015" y="12126"/>
                    <a:pt x="11015" y="12126"/>
                    <a:pt x="11015" y="12126"/>
                  </a:cubicBezTo>
                  <a:cubicBezTo>
                    <a:pt x="11015" y="12126"/>
                    <a:pt x="11015" y="12126"/>
                    <a:pt x="11015" y="12126"/>
                  </a:cubicBezTo>
                  <a:cubicBezTo>
                    <a:pt x="11158" y="12126"/>
                    <a:pt x="11158" y="12253"/>
                    <a:pt x="11158" y="12253"/>
                  </a:cubicBezTo>
                  <a:cubicBezTo>
                    <a:pt x="11158" y="12253"/>
                    <a:pt x="11158" y="12253"/>
                    <a:pt x="11158" y="12253"/>
                  </a:cubicBezTo>
                  <a:cubicBezTo>
                    <a:pt x="11158" y="12253"/>
                    <a:pt x="11158" y="12253"/>
                    <a:pt x="11158" y="12253"/>
                  </a:cubicBezTo>
                  <a:cubicBezTo>
                    <a:pt x="11158" y="12253"/>
                    <a:pt x="11158" y="12379"/>
                    <a:pt x="11158" y="12379"/>
                  </a:cubicBezTo>
                  <a:cubicBezTo>
                    <a:pt x="11158" y="12379"/>
                    <a:pt x="11158" y="12379"/>
                    <a:pt x="11158" y="12379"/>
                  </a:cubicBezTo>
                  <a:cubicBezTo>
                    <a:pt x="11158" y="12379"/>
                    <a:pt x="11158" y="12505"/>
                    <a:pt x="11158" y="12505"/>
                  </a:cubicBezTo>
                  <a:cubicBezTo>
                    <a:pt x="11158" y="12505"/>
                    <a:pt x="11158" y="12505"/>
                    <a:pt x="11158" y="12505"/>
                  </a:cubicBezTo>
                  <a:cubicBezTo>
                    <a:pt x="11158" y="12632"/>
                    <a:pt x="11015" y="12632"/>
                    <a:pt x="11015" y="12632"/>
                  </a:cubicBezTo>
                  <a:cubicBezTo>
                    <a:pt x="11015" y="12632"/>
                    <a:pt x="11015" y="12632"/>
                    <a:pt x="11015" y="12632"/>
                  </a:cubicBezTo>
                  <a:cubicBezTo>
                    <a:pt x="11015" y="12632"/>
                    <a:pt x="11015" y="12632"/>
                    <a:pt x="11015" y="12758"/>
                  </a:cubicBezTo>
                  <a:cubicBezTo>
                    <a:pt x="11015" y="12758"/>
                    <a:pt x="11015" y="12758"/>
                    <a:pt x="11015" y="12758"/>
                  </a:cubicBezTo>
                  <a:cubicBezTo>
                    <a:pt x="10872" y="12758"/>
                    <a:pt x="10872" y="12758"/>
                    <a:pt x="10872" y="12758"/>
                  </a:cubicBezTo>
                  <a:close/>
                  <a:moveTo>
                    <a:pt x="10728" y="16042"/>
                  </a:moveTo>
                  <a:cubicBezTo>
                    <a:pt x="10728" y="16042"/>
                    <a:pt x="10585" y="16168"/>
                    <a:pt x="10585" y="16168"/>
                  </a:cubicBezTo>
                  <a:cubicBezTo>
                    <a:pt x="10585" y="16168"/>
                    <a:pt x="10585" y="16168"/>
                    <a:pt x="10585" y="16168"/>
                  </a:cubicBezTo>
                  <a:cubicBezTo>
                    <a:pt x="10585" y="16168"/>
                    <a:pt x="10442" y="16168"/>
                    <a:pt x="10442" y="16168"/>
                  </a:cubicBezTo>
                  <a:cubicBezTo>
                    <a:pt x="10442" y="16295"/>
                    <a:pt x="10299" y="16295"/>
                    <a:pt x="10299" y="16295"/>
                  </a:cubicBezTo>
                  <a:cubicBezTo>
                    <a:pt x="10299" y="16421"/>
                    <a:pt x="10299" y="16421"/>
                    <a:pt x="10156" y="16421"/>
                  </a:cubicBezTo>
                  <a:cubicBezTo>
                    <a:pt x="10156" y="16547"/>
                    <a:pt x="10156" y="16547"/>
                    <a:pt x="10156" y="16674"/>
                  </a:cubicBezTo>
                  <a:cubicBezTo>
                    <a:pt x="10156" y="16674"/>
                    <a:pt x="10156" y="16674"/>
                    <a:pt x="10156" y="16674"/>
                  </a:cubicBezTo>
                  <a:cubicBezTo>
                    <a:pt x="10156" y="16674"/>
                    <a:pt x="10156" y="16674"/>
                    <a:pt x="10156" y="16674"/>
                  </a:cubicBezTo>
                  <a:cubicBezTo>
                    <a:pt x="10156" y="16800"/>
                    <a:pt x="10156" y="16800"/>
                    <a:pt x="10013" y="16800"/>
                  </a:cubicBezTo>
                  <a:cubicBezTo>
                    <a:pt x="10013" y="16926"/>
                    <a:pt x="10013" y="16926"/>
                    <a:pt x="10013" y="17053"/>
                  </a:cubicBezTo>
                  <a:cubicBezTo>
                    <a:pt x="10013" y="17053"/>
                    <a:pt x="10013" y="17053"/>
                    <a:pt x="10013" y="17053"/>
                  </a:cubicBezTo>
                  <a:cubicBezTo>
                    <a:pt x="10013" y="17053"/>
                    <a:pt x="10013" y="17053"/>
                    <a:pt x="10013" y="17179"/>
                  </a:cubicBezTo>
                  <a:cubicBezTo>
                    <a:pt x="10013" y="17179"/>
                    <a:pt x="10013" y="17179"/>
                    <a:pt x="10013" y="17179"/>
                  </a:cubicBezTo>
                  <a:cubicBezTo>
                    <a:pt x="10013" y="17179"/>
                    <a:pt x="10013" y="17179"/>
                    <a:pt x="10013" y="17179"/>
                  </a:cubicBezTo>
                  <a:cubicBezTo>
                    <a:pt x="10013" y="17305"/>
                    <a:pt x="10013" y="17305"/>
                    <a:pt x="10013" y="17305"/>
                  </a:cubicBezTo>
                  <a:cubicBezTo>
                    <a:pt x="10013" y="17305"/>
                    <a:pt x="10013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179"/>
                    <a:pt x="9870" y="17179"/>
                  </a:cubicBezTo>
                  <a:cubicBezTo>
                    <a:pt x="9870" y="17179"/>
                    <a:pt x="9870" y="17179"/>
                    <a:pt x="9870" y="17179"/>
                  </a:cubicBezTo>
                  <a:cubicBezTo>
                    <a:pt x="9870" y="17179"/>
                    <a:pt x="9870" y="17179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6926"/>
                    <a:pt x="9870" y="16926"/>
                    <a:pt x="9870" y="16926"/>
                  </a:cubicBezTo>
                  <a:cubicBezTo>
                    <a:pt x="9870" y="16926"/>
                    <a:pt x="9870" y="16926"/>
                    <a:pt x="9870" y="16926"/>
                  </a:cubicBezTo>
                  <a:cubicBezTo>
                    <a:pt x="9870" y="16926"/>
                    <a:pt x="9870" y="16800"/>
                    <a:pt x="9870" y="16800"/>
                  </a:cubicBezTo>
                  <a:cubicBezTo>
                    <a:pt x="9870" y="16674"/>
                    <a:pt x="9870" y="16674"/>
                    <a:pt x="9870" y="16547"/>
                  </a:cubicBezTo>
                  <a:cubicBezTo>
                    <a:pt x="10013" y="16547"/>
                    <a:pt x="10013" y="16421"/>
                    <a:pt x="10013" y="16421"/>
                  </a:cubicBezTo>
                  <a:cubicBezTo>
                    <a:pt x="10013" y="16295"/>
                    <a:pt x="10013" y="16295"/>
                    <a:pt x="10156" y="16168"/>
                  </a:cubicBezTo>
                  <a:cubicBezTo>
                    <a:pt x="10156" y="16168"/>
                    <a:pt x="10156" y="16168"/>
                    <a:pt x="10299" y="16042"/>
                  </a:cubicBezTo>
                  <a:cubicBezTo>
                    <a:pt x="10299" y="16042"/>
                    <a:pt x="10299" y="16042"/>
                    <a:pt x="10299" y="16042"/>
                  </a:cubicBezTo>
                  <a:cubicBezTo>
                    <a:pt x="10299" y="16042"/>
                    <a:pt x="10299" y="16042"/>
                    <a:pt x="10442" y="16042"/>
                  </a:cubicBezTo>
                  <a:cubicBezTo>
                    <a:pt x="10442" y="16042"/>
                    <a:pt x="10442" y="16042"/>
                    <a:pt x="10442" y="16042"/>
                  </a:cubicBezTo>
                  <a:cubicBezTo>
                    <a:pt x="10442" y="15916"/>
                    <a:pt x="10442" y="15916"/>
                    <a:pt x="10585" y="15916"/>
                  </a:cubicBezTo>
                  <a:cubicBezTo>
                    <a:pt x="10585" y="15916"/>
                    <a:pt x="10728" y="15916"/>
                    <a:pt x="10728" y="15916"/>
                  </a:cubicBezTo>
                  <a:cubicBezTo>
                    <a:pt x="10728" y="15789"/>
                    <a:pt x="10728" y="15789"/>
                    <a:pt x="10728" y="15789"/>
                  </a:cubicBezTo>
                  <a:cubicBezTo>
                    <a:pt x="10728" y="15789"/>
                    <a:pt x="10728" y="15789"/>
                    <a:pt x="10728" y="15789"/>
                  </a:cubicBezTo>
                  <a:cubicBezTo>
                    <a:pt x="10728" y="15663"/>
                    <a:pt x="10728" y="15663"/>
                    <a:pt x="10728" y="15663"/>
                  </a:cubicBezTo>
                  <a:cubicBezTo>
                    <a:pt x="10728" y="15537"/>
                    <a:pt x="10728" y="15537"/>
                    <a:pt x="10728" y="15537"/>
                  </a:cubicBezTo>
                  <a:cubicBezTo>
                    <a:pt x="10728" y="15537"/>
                    <a:pt x="10728" y="15537"/>
                    <a:pt x="10728" y="15537"/>
                  </a:cubicBezTo>
                  <a:cubicBezTo>
                    <a:pt x="10728" y="15411"/>
                    <a:pt x="10728" y="15411"/>
                    <a:pt x="10728" y="15284"/>
                  </a:cubicBezTo>
                  <a:cubicBezTo>
                    <a:pt x="10728" y="15284"/>
                    <a:pt x="10728" y="15284"/>
                    <a:pt x="10728" y="15158"/>
                  </a:cubicBezTo>
                  <a:cubicBezTo>
                    <a:pt x="10728" y="15158"/>
                    <a:pt x="10728" y="15158"/>
                    <a:pt x="10728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1015" y="15158"/>
                    <a:pt x="11015" y="15158"/>
                  </a:cubicBezTo>
                  <a:cubicBezTo>
                    <a:pt x="11015" y="15158"/>
                    <a:pt x="11015" y="15158"/>
                    <a:pt x="11015" y="15158"/>
                  </a:cubicBezTo>
                  <a:cubicBezTo>
                    <a:pt x="11015" y="15158"/>
                    <a:pt x="11015" y="15158"/>
                    <a:pt x="11015" y="15284"/>
                  </a:cubicBezTo>
                  <a:cubicBezTo>
                    <a:pt x="11015" y="15284"/>
                    <a:pt x="11015" y="15284"/>
                    <a:pt x="11015" y="15284"/>
                  </a:cubicBezTo>
                  <a:cubicBezTo>
                    <a:pt x="11015" y="15284"/>
                    <a:pt x="11015" y="15284"/>
                    <a:pt x="11015" y="15284"/>
                  </a:cubicBezTo>
                  <a:cubicBezTo>
                    <a:pt x="11015" y="15789"/>
                    <a:pt x="11015" y="15789"/>
                    <a:pt x="11015" y="15789"/>
                  </a:cubicBezTo>
                  <a:cubicBezTo>
                    <a:pt x="11015" y="15789"/>
                    <a:pt x="11015" y="15789"/>
                    <a:pt x="11015" y="15789"/>
                  </a:cubicBezTo>
                  <a:cubicBezTo>
                    <a:pt x="11015" y="15916"/>
                    <a:pt x="11015" y="15916"/>
                    <a:pt x="11015" y="15916"/>
                  </a:cubicBezTo>
                  <a:cubicBezTo>
                    <a:pt x="11158" y="15916"/>
                    <a:pt x="11158" y="15916"/>
                    <a:pt x="11301" y="15916"/>
                  </a:cubicBezTo>
                  <a:cubicBezTo>
                    <a:pt x="11444" y="16042"/>
                    <a:pt x="11444" y="16042"/>
                    <a:pt x="11587" y="16042"/>
                  </a:cubicBezTo>
                  <a:cubicBezTo>
                    <a:pt x="11587" y="16042"/>
                    <a:pt x="11587" y="16042"/>
                    <a:pt x="11587" y="16042"/>
                  </a:cubicBezTo>
                  <a:cubicBezTo>
                    <a:pt x="11587" y="16168"/>
                    <a:pt x="11730" y="16168"/>
                    <a:pt x="11730" y="16295"/>
                  </a:cubicBezTo>
                  <a:cubicBezTo>
                    <a:pt x="11730" y="16421"/>
                    <a:pt x="11873" y="16421"/>
                    <a:pt x="11873" y="16547"/>
                  </a:cubicBezTo>
                  <a:cubicBezTo>
                    <a:pt x="11873" y="16674"/>
                    <a:pt x="11873" y="16800"/>
                    <a:pt x="11873" y="16800"/>
                  </a:cubicBezTo>
                  <a:cubicBezTo>
                    <a:pt x="12016" y="16926"/>
                    <a:pt x="12016" y="16926"/>
                    <a:pt x="12016" y="17053"/>
                  </a:cubicBezTo>
                  <a:cubicBezTo>
                    <a:pt x="12016" y="17053"/>
                    <a:pt x="12016" y="17053"/>
                    <a:pt x="12016" y="17053"/>
                  </a:cubicBezTo>
                  <a:cubicBezTo>
                    <a:pt x="12016" y="17179"/>
                    <a:pt x="12016" y="17179"/>
                    <a:pt x="12016" y="17179"/>
                  </a:cubicBezTo>
                  <a:cubicBezTo>
                    <a:pt x="12016" y="17179"/>
                    <a:pt x="12016" y="17179"/>
                    <a:pt x="12016" y="17179"/>
                  </a:cubicBezTo>
                  <a:cubicBezTo>
                    <a:pt x="12016" y="17179"/>
                    <a:pt x="12016" y="17179"/>
                    <a:pt x="12016" y="17305"/>
                  </a:cubicBezTo>
                  <a:cubicBezTo>
                    <a:pt x="12016" y="17305"/>
                    <a:pt x="12016" y="17305"/>
                    <a:pt x="12016" y="17305"/>
                  </a:cubicBezTo>
                  <a:cubicBezTo>
                    <a:pt x="12016" y="17305"/>
                    <a:pt x="12016" y="17305"/>
                    <a:pt x="12016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873" y="17305"/>
                    <a:pt x="11873" y="17432"/>
                    <a:pt x="11873" y="17432"/>
                  </a:cubicBezTo>
                  <a:cubicBezTo>
                    <a:pt x="11873" y="17432"/>
                    <a:pt x="11873" y="17432"/>
                    <a:pt x="11873" y="17432"/>
                  </a:cubicBezTo>
                  <a:cubicBezTo>
                    <a:pt x="11873" y="17432"/>
                    <a:pt x="11873" y="17305"/>
                    <a:pt x="11873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730" y="17305"/>
                    <a:pt x="11730" y="17305"/>
                    <a:pt x="11730" y="17305"/>
                  </a:cubicBezTo>
                  <a:cubicBezTo>
                    <a:pt x="11730" y="17305"/>
                    <a:pt x="11730" y="17179"/>
                    <a:pt x="11730" y="17179"/>
                  </a:cubicBezTo>
                  <a:cubicBezTo>
                    <a:pt x="11730" y="17179"/>
                    <a:pt x="11730" y="17179"/>
                    <a:pt x="11730" y="17179"/>
                  </a:cubicBezTo>
                  <a:cubicBezTo>
                    <a:pt x="11730" y="17053"/>
                    <a:pt x="11730" y="17053"/>
                    <a:pt x="11730" y="17053"/>
                  </a:cubicBezTo>
                  <a:cubicBezTo>
                    <a:pt x="11730" y="16926"/>
                    <a:pt x="11730" y="16926"/>
                    <a:pt x="11730" y="16800"/>
                  </a:cubicBezTo>
                  <a:cubicBezTo>
                    <a:pt x="11730" y="16800"/>
                    <a:pt x="11730" y="16800"/>
                    <a:pt x="11730" y="16800"/>
                  </a:cubicBezTo>
                  <a:cubicBezTo>
                    <a:pt x="11730" y="16674"/>
                    <a:pt x="11730" y="16674"/>
                    <a:pt x="11587" y="16547"/>
                  </a:cubicBezTo>
                  <a:cubicBezTo>
                    <a:pt x="11587" y="16547"/>
                    <a:pt x="11587" y="16421"/>
                    <a:pt x="11587" y="16421"/>
                  </a:cubicBezTo>
                  <a:cubicBezTo>
                    <a:pt x="11587" y="16295"/>
                    <a:pt x="11444" y="16295"/>
                    <a:pt x="11444" y="16295"/>
                  </a:cubicBezTo>
                  <a:cubicBezTo>
                    <a:pt x="11444" y="16168"/>
                    <a:pt x="11444" y="16168"/>
                    <a:pt x="11301" y="16168"/>
                  </a:cubicBezTo>
                  <a:cubicBezTo>
                    <a:pt x="11301" y="16168"/>
                    <a:pt x="11301" y="16168"/>
                    <a:pt x="11301" y="16168"/>
                  </a:cubicBezTo>
                  <a:cubicBezTo>
                    <a:pt x="11301" y="16168"/>
                    <a:pt x="11301" y="16168"/>
                    <a:pt x="11158" y="16168"/>
                  </a:cubicBezTo>
                  <a:cubicBezTo>
                    <a:pt x="11158" y="16042"/>
                    <a:pt x="11158" y="16042"/>
                    <a:pt x="11158" y="16042"/>
                  </a:cubicBezTo>
                  <a:cubicBezTo>
                    <a:pt x="11158" y="16042"/>
                    <a:pt x="11158" y="16042"/>
                    <a:pt x="11158" y="16042"/>
                  </a:cubicBezTo>
                  <a:cubicBezTo>
                    <a:pt x="11015" y="16042"/>
                    <a:pt x="11015" y="16042"/>
                    <a:pt x="11015" y="16042"/>
                  </a:cubicBezTo>
                  <a:cubicBezTo>
                    <a:pt x="11015" y="16042"/>
                    <a:pt x="11015" y="16168"/>
                    <a:pt x="11015" y="16168"/>
                  </a:cubicBezTo>
                  <a:cubicBezTo>
                    <a:pt x="11015" y="16295"/>
                    <a:pt x="11015" y="16295"/>
                    <a:pt x="11015" y="16295"/>
                  </a:cubicBezTo>
                  <a:cubicBezTo>
                    <a:pt x="11015" y="16421"/>
                    <a:pt x="11015" y="16421"/>
                    <a:pt x="11015" y="16547"/>
                  </a:cubicBezTo>
                  <a:cubicBezTo>
                    <a:pt x="11015" y="16547"/>
                    <a:pt x="11015" y="16547"/>
                    <a:pt x="11015" y="16547"/>
                  </a:cubicBezTo>
                  <a:cubicBezTo>
                    <a:pt x="11015" y="16674"/>
                    <a:pt x="11015" y="16674"/>
                    <a:pt x="11015" y="16800"/>
                  </a:cubicBezTo>
                  <a:cubicBezTo>
                    <a:pt x="11015" y="16800"/>
                    <a:pt x="11015" y="16800"/>
                    <a:pt x="11015" y="16926"/>
                  </a:cubicBezTo>
                  <a:cubicBezTo>
                    <a:pt x="11015" y="16926"/>
                    <a:pt x="11015" y="16926"/>
                    <a:pt x="11015" y="16926"/>
                  </a:cubicBezTo>
                  <a:cubicBezTo>
                    <a:pt x="11015" y="16926"/>
                    <a:pt x="11015" y="16926"/>
                    <a:pt x="11015" y="17053"/>
                  </a:cubicBezTo>
                  <a:cubicBezTo>
                    <a:pt x="11015" y="17053"/>
                    <a:pt x="11158" y="17179"/>
                    <a:pt x="11158" y="17179"/>
                  </a:cubicBezTo>
                  <a:cubicBezTo>
                    <a:pt x="11158" y="17179"/>
                    <a:pt x="11158" y="17179"/>
                    <a:pt x="11158" y="17179"/>
                  </a:cubicBezTo>
                  <a:cubicBezTo>
                    <a:pt x="11158" y="17305"/>
                    <a:pt x="11158" y="17305"/>
                    <a:pt x="11158" y="17432"/>
                  </a:cubicBezTo>
                  <a:cubicBezTo>
                    <a:pt x="11158" y="17432"/>
                    <a:pt x="11301" y="17558"/>
                    <a:pt x="11301" y="17558"/>
                  </a:cubicBezTo>
                  <a:cubicBezTo>
                    <a:pt x="11301" y="17684"/>
                    <a:pt x="11301" y="17684"/>
                    <a:pt x="11301" y="17811"/>
                  </a:cubicBezTo>
                  <a:cubicBezTo>
                    <a:pt x="11444" y="17811"/>
                    <a:pt x="11444" y="17937"/>
                    <a:pt x="11444" y="17937"/>
                  </a:cubicBezTo>
                  <a:cubicBezTo>
                    <a:pt x="11444" y="17937"/>
                    <a:pt x="11444" y="17937"/>
                    <a:pt x="11444" y="17937"/>
                  </a:cubicBezTo>
                  <a:cubicBezTo>
                    <a:pt x="11444" y="17937"/>
                    <a:pt x="11444" y="18063"/>
                    <a:pt x="11587" y="18063"/>
                  </a:cubicBezTo>
                  <a:cubicBezTo>
                    <a:pt x="11587" y="18063"/>
                    <a:pt x="11587" y="18063"/>
                    <a:pt x="11587" y="18063"/>
                  </a:cubicBezTo>
                  <a:cubicBezTo>
                    <a:pt x="11587" y="18063"/>
                    <a:pt x="11587" y="18063"/>
                    <a:pt x="11587" y="18063"/>
                  </a:cubicBezTo>
                  <a:cubicBezTo>
                    <a:pt x="11587" y="18189"/>
                    <a:pt x="11587" y="18189"/>
                    <a:pt x="11587" y="18189"/>
                  </a:cubicBezTo>
                  <a:cubicBezTo>
                    <a:pt x="11587" y="18189"/>
                    <a:pt x="11730" y="18189"/>
                    <a:pt x="11730" y="18316"/>
                  </a:cubicBezTo>
                  <a:cubicBezTo>
                    <a:pt x="11730" y="18316"/>
                    <a:pt x="11730" y="18316"/>
                    <a:pt x="11730" y="18316"/>
                  </a:cubicBezTo>
                  <a:cubicBezTo>
                    <a:pt x="11730" y="18442"/>
                    <a:pt x="11730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587" y="18568"/>
                    <a:pt x="11587" y="18442"/>
                  </a:cubicBezTo>
                  <a:cubicBezTo>
                    <a:pt x="11587" y="18442"/>
                    <a:pt x="11587" y="18442"/>
                    <a:pt x="11587" y="18442"/>
                  </a:cubicBezTo>
                  <a:cubicBezTo>
                    <a:pt x="11587" y="18442"/>
                    <a:pt x="11444" y="18316"/>
                    <a:pt x="11444" y="18316"/>
                  </a:cubicBezTo>
                  <a:cubicBezTo>
                    <a:pt x="11444" y="18316"/>
                    <a:pt x="11444" y="18316"/>
                    <a:pt x="11444" y="18316"/>
                  </a:cubicBezTo>
                  <a:cubicBezTo>
                    <a:pt x="11301" y="18189"/>
                    <a:pt x="11301" y="18063"/>
                    <a:pt x="11301" y="18063"/>
                  </a:cubicBezTo>
                  <a:cubicBezTo>
                    <a:pt x="11158" y="17937"/>
                    <a:pt x="11158" y="17811"/>
                    <a:pt x="11158" y="17684"/>
                  </a:cubicBezTo>
                  <a:cubicBezTo>
                    <a:pt x="11015" y="17684"/>
                    <a:pt x="11015" y="17558"/>
                    <a:pt x="11015" y="17558"/>
                  </a:cubicBezTo>
                  <a:cubicBezTo>
                    <a:pt x="11015" y="17432"/>
                    <a:pt x="10872" y="17432"/>
                    <a:pt x="10872" y="17305"/>
                  </a:cubicBezTo>
                  <a:cubicBezTo>
                    <a:pt x="10872" y="17179"/>
                    <a:pt x="10872" y="17179"/>
                    <a:pt x="10872" y="17179"/>
                  </a:cubicBezTo>
                  <a:cubicBezTo>
                    <a:pt x="10872" y="17305"/>
                    <a:pt x="10872" y="17305"/>
                    <a:pt x="10872" y="17432"/>
                  </a:cubicBezTo>
                  <a:cubicBezTo>
                    <a:pt x="10872" y="17432"/>
                    <a:pt x="10728" y="17558"/>
                    <a:pt x="10728" y="17558"/>
                  </a:cubicBezTo>
                  <a:cubicBezTo>
                    <a:pt x="10728" y="17558"/>
                    <a:pt x="10728" y="17558"/>
                    <a:pt x="10728" y="17558"/>
                  </a:cubicBezTo>
                  <a:cubicBezTo>
                    <a:pt x="10728" y="17558"/>
                    <a:pt x="10728" y="17558"/>
                    <a:pt x="10728" y="17684"/>
                  </a:cubicBezTo>
                  <a:cubicBezTo>
                    <a:pt x="10728" y="17684"/>
                    <a:pt x="10728" y="17811"/>
                    <a:pt x="10585" y="17811"/>
                  </a:cubicBezTo>
                  <a:cubicBezTo>
                    <a:pt x="10585" y="17811"/>
                    <a:pt x="10585" y="17937"/>
                    <a:pt x="10585" y="17937"/>
                  </a:cubicBezTo>
                  <a:cubicBezTo>
                    <a:pt x="10585" y="17937"/>
                    <a:pt x="10442" y="18063"/>
                    <a:pt x="10442" y="18063"/>
                  </a:cubicBezTo>
                  <a:cubicBezTo>
                    <a:pt x="10442" y="18063"/>
                    <a:pt x="10442" y="18063"/>
                    <a:pt x="10442" y="18063"/>
                  </a:cubicBezTo>
                  <a:cubicBezTo>
                    <a:pt x="10442" y="18063"/>
                    <a:pt x="10442" y="18189"/>
                    <a:pt x="10442" y="18189"/>
                  </a:cubicBezTo>
                  <a:cubicBezTo>
                    <a:pt x="10442" y="18189"/>
                    <a:pt x="10299" y="18189"/>
                    <a:pt x="10299" y="18316"/>
                  </a:cubicBezTo>
                  <a:cubicBezTo>
                    <a:pt x="10299" y="18316"/>
                    <a:pt x="10299" y="18316"/>
                    <a:pt x="10299" y="18316"/>
                  </a:cubicBezTo>
                  <a:cubicBezTo>
                    <a:pt x="10299" y="18316"/>
                    <a:pt x="10299" y="18316"/>
                    <a:pt x="10299" y="18316"/>
                  </a:cubicBezTo>
                  <a:cubicBezTo>
                    <a:pt x="10156" y="18442"/>
                    <a:pt x="10156" y="18442"/>
                    <a:pt x="10156" y="18442"/>
                  </a:cubicBezTo>
                  <a:cubicBezTo>
                    <a:pt x="10156" y="18442"/>
                    <a:pt x="10156" y="18442"/>
                    <a:pt x="10156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10013" y="18316"/>
                  </a:cubicBezTo>
                  <a:cubicBezTo>
                    <a:pt x="10013" y="18316"/>
                    <a:pt x="10013" y="18316"/>
                    <a:pt x="10013" y="18316"/>
                  </a:cubicBezTo>
                  <a:cubicBezTo>
                    <a:pt x="10013" y="18316"/>
                    <a:pt x="10013" y="18316"/>
                    <a:pt x="10013" y="18316"/>
                  </a:cubicBezTo>
                  <a:cubicBezTo>
                    <a:pt x="10013" y="18316"/>
                    <a:pt x="10013" y="18189"/>
                    <a:pt x="10156" y="18189"/>
                  </a:cubicBezTo>
                  <a:cubicBezTo>
                    <a:pt x="10156" y="18189"/>
                    <a:pt x="10156" y="18189"/>
                    <a:pt x="10156" y="18063"/>
                  </a:cubicBezTo>
                  <a:cubicBezTo>
                    <a:pt x="10156" y="18063"/>
                    <a:pt x="10156" y="18063"/>
                    <a:pt x="10156" y="18063"/>
                  </a:cubicBezTo>
                  <a:cubicBezTo>
                    <a:pt x="10299" y="18063"/>
                    <a:pt x="10299" y="17937"/>
                    <a:pt x="10299" y="17937"/>
                  </a:cubicBezTo>
                  <a:cubicBezTo>
                    <a:pt x="10299" y="17937"/>
                    <a:pt x="10299" y="17811"/>
                    <a:pt x="10442" y="17811"/>
                  </a:cubicBezTo>
                  <a:cubicBezTo>
                    <a:pt x="10442" y="17811"/>
                    <a:pt x="10442" y="17684"/>
                    <a:pt x="10442" y="17684"/>
                  </a:cubicBezTo>
                  <a:cubicBezTo>
                    <a:pt x="10442" y="17684"/>
                    <a:pt x="10442" y="17684"/>
                    <a:pt x="10442" y="17684"/>
                  </a:cubicBezTo>
                  <a:cubicBezTo>
                    <a:pt x="10442" y="17558"/>
                    <a:pt x="10585" y="17558"/>
                    <a:pt x="10585" y="17558"/>
                  </a:cubicBezTo>
                  <a:cubicBezTo>
                    <a:pt x="10585" y="17558"/>
                    <a:pt x="10585" y="17558"/>
                    <a:pt x="10585" y="17558"/>
                  </a:cubicBezTo>
                  <a:cubicBezTo>
                    <a:pt x="10585" y="17432"/>
                    <a:pt x="10585" y="17432"/>
                    <a:pt x="10585" y="17305"/>
                  </a:cubicBezTo>
                  <a:cubicBezTo>
                    <a:pt x="10585" y="17305"/>
                    <a:pt x="10728" y="17305"/>
                    <a:pt x="10728" y="17179"/>
                  </a:cubicBezTo>
                  <a:cubicBezTo>
                    <a:pt x="10728" y="17179"/>
                    <a:pt x="10728" y="17053"/>
                    <a:pt x="10728" y="17053"/>
                  </a:cubicBezTo>
                  <a:cubicBezTo>
                    <a:pt x="10728" y="17053"/>
                    <a:pt x="10728" y="16926"/>
                    <a:pt x="10728" y="16926"/>
                  </a:cubicBezTo>
                  <a:cubicBezTo>
                    <a:pt x="10728" y="16926"/>
                    <a:pt x="10728" y="16926"/>
                    <a:pt x="10728" y="16926"/>
                  </a:cubicBezTo>
                  <a:cubicBezTo>
                    <a:pt x="10728" y="16800"/>
                    <a:pt x="10728" y="16800"/>
                    <a:pt x="10728" y="16674"/>
                  </a:cubicBezTo>
                  <a:cubicBezTo>
                    <a:pt x="10728" y="16674"/>
                    <a:pt x="10728" y="16547"/>
                    <a:pt x="10728" y="16547"/>
                  </a:cubicBezTo>
                  <a:cubicBezTo>
                    <a:pt x="10728" y="16547"/>
                    <a:pt x="10728" y="16547"/>
                    <a:pt x="10728" y="16547"/>
                  </a:cubicBezTo>
                  <a:cubicBezTo>
                    <a:pt x="10728" y="16421"/>
                    <a:pt x="10728" y="16421"/>
                    <a:pt x="10728" y="16295"/>
                  </a:cubicBezTo>
                  <a:cubicBezTo>
                    <a:pt x="10728" y="16295"/>
                    <a:pt x="10728" y="16168"/>
                    <a:pt x="10728" y="16168"/>
                  </a:cubicBezTo>
                  <a:cubicBezTo>
                    <a:pt x="10728" y="16042"/>
                    <a:pt x="10728" y="16042"/>
                    <a:pt x="10728" y="16042"/>
                  </a:cubicBezTo>
                  <a:close/>
                  <a:moveTo>
                    <a:pt x="15306" y="1642"/>
                  </a:move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163" y="1516"/>
                    <a:pt x="15163" y="1516"/>
                  </a:cubicBezTo>
                  <a:cubicBezTo>
                    <a:pt x="15163" y="1516"/>
                    <a:pt x="15163" y="1516"/>
                    <a:pt x="15163" y="1516"/>
                  </a:cubicBezTo>
                  <a:cubicBezTo>
                    <a:pt x="15163" y="1516"/>
                    <a:pt x="15163" y="1516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449" y="1389"/>
                    <a:pt x="15449" y="1389"/>
                    <a:pt x="15449" y="1389"/>
                  </a:cubicBezTo>
                  <a:cubicBezTo>
                    <a:pt x="15449" y="1389"/>
                    <a:pt x="15449" y="1516"/>
                    <a:pt x="15449" y="1516"/>
                  </a:cubicBezTo>
                  <a:cubicBezTo>
                    <a:pt x="15449" y="1516"/>
                    <a:pt x="15449" y="1516"/>
                    <a:pt x="15449" y="1516"/>
                  </a:cubicBezTo>
                  <a:cubicBezTo>
                    <a:pt x="15449" y="1516"/>
                    <a:pt x="15449" y="1516"/>
                    <a:pt x="15449" y="1516"/>
                  </a:cubicBezTo>
                  <a:cubicBezTo>
                    <a:pt x="15449" y="1516"/>
                    <a:pt x="15592" y="1516"/>
                    <a:pt x="15592" y="1516"/>
                  </a:cubicBezTo>
                  <a:cubicBezTo>
                    <a:pt x="15592" y="1516"/>
                    <a:pt x="15592" y="1516"/>
                    <a:pt x="15592" y="1516"/>
                  </a:cubicBezTo>
                  <a:cubicBezTo>
                    <a:pt x="15735" y="1516"/>
                    <a:pt x="15735" y="1516"/>
                    <a:pt x="15735" y="1516"/>
                  </a:cubicBezTo>
                  <a:cubicBezTo>
                    <a:pt x="15735" y="1516"/>
                    <a:pt x="15735" y="1516"/>
                    <a:pt x="15735" y="1516"/>
                  </a:cubicBezTo>
                  <a:cubicBezTo>
                    <a:pt x="15735" y="1516"/>
                    <a:pt x="15878" y="1516"/>
                    <a:pt x="15878" y="1516"/>
                  </a:cubicBezTo>
                  <a:cubicBezTo>
                    <a:pt x="15878" y="1516"/>
                    <a:pt x="16021" y="1516"/>
                    <a:pt x="16021" y="1516"/>
                  </a:cubicBezTo>
                  <a:cubicBezTo>
                    <a:pt x="16021" y="1516"/>
                    <a:pt x="16021" y="1516"/>
                    <a:pt x="16021" y="1516"/>
                  </a:cubicBezTo>
                  <a:cubicBezTo>
                    <a:pt x="16021" y="1516"/>
                    <a:pt x="16021" y="1516"/>
                    <a:pt x="16021" y="1516"/>
                  </a:cubicBezTo>
                  <a:cubicBezTo>
                    <a:pt x="16021" y="1516"/>
                    <a:pt x="16021" y="1389"/>
                    <a:pt x="16021" y="1389"/>
                  </a:cubicBezTo>
                  <a:cubicBezTo>
                    <a:pt x="16021" y="1389"/>
                    <a:pt x="16021" y="1389"/>
                    <a:pt x="16021" y="1389"/>
                  </a:cubicBezTo>
                  <a:cubicBezTo>
                    <a:pt x="16021" y="1389"/>
                    <a:pt x="16021" y="1389"/>
                    <a:pt x="16021" y="1389"/>
                  </a:cubicBezTo>
                  <a:cubicBezTo>
                    <a:pt x="16164" y="1389"/>
                    <a:pt x="16164" y="1389"/>
                    <a:pt x="16164" y="1389"/>
                  </a:cubicBezTo>
                  <a:cubicBezTo>
                    <a:pt x="16164" y="1389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307" y="1263"/>
                  </a:cubicBezTo>
                  <a:cubicBezTo>
                    <a:pt x="16307" y="1263"/>
                    <a:pt x="16307" y="1263"/>
                    <a:pt x="16307" y="1389"/>
                  </a:cubicBezTo>
                  <a:cubicBezTo>
                    <a:pt x="16307" y="1389"/>
                    <a:pt x="16307" y="1389"/>
                    <a:pt x="16307" y="1389"/>
                  </a:cubicBezTo>
                  <a:cubicBezTo>
                    <a:pt x="16307" y="1389"/>
                    <a:pt x="16307" y="1389"/>
                    <a:pt x="16307" y="1516"/>
                  </a:cubicBezTo>
                  <a:cubicBezTo>
                    <a:pt x="16307" y="1516"/>
                    <a:pt x="16164" y="1516"/>
                    <a:pt x="16164" y="1516"/>
                  </a:cubicBezTo>
                  <a:cubicBezTo>
                    <a:pt x="16164" y="1516"/>
                    <a:pt x="16164" y="1516"/>
                    <a:pt x="16164" y="1642"/>
                  </a:cubicBezTo>
                  <a:cubicBezTo>
                    <a:pt x="16164" y="1642"/>
                    <a:pt x="16164" y="1642"/>
                    <a:pt x="16164" y="1642"/>
                  </a:cubicBezTo>
                  <a:cubicBezTo>
                    <a:pt x="16164" y="1642"/>
                    <a:pt x="16164" y="1642"/>
                    <a:pt x="16021" y="1642"/>
                  </a:cubicBezTo>
                  <a:cubicBezTo>
                    <a:pt x="16021" y="1642"/>
                    <a:pt x="16021" y="1642"/>
                    <a:pt x="16021" y="1642"/>
                  </a:cubicBezTo>
                  <a:cubicBezTo>
                    <a:pt x="16021" y="1642"/>
                    <a:pt x="16021" y="1642"/>
                    <a:pt x="16021" y="1642"/>
                  </a:cubicBezTo>
                  <a:cubicBezTo>
                    <a:pt x="15878" y="1642"/>
                    <a:pt x="15878" y="1642"/>
                    <a:pt x="15878" y="1642"/>
                  </a:cubicBezTo>
                  <a:cubicBezTo>
                    <a:pt x="15878" y="1768"/>
                    <a:pt x="15878" y="1768"/>
                    <a:pt x="15878" y="1768"/>
                  </a:cubicBezTo>
                  <a:cubicBezTo>
                    <a:pt x="15878" y="1768"/>
                    <a:pt x="15878" y="1768"/>
                    <a:pt x="15878" y="1768"/>
                  </a:cubicBezTo>
                  <a:cubicBezTo>
                    <a:pt x="15878" y="1768"/>
                    <a:pt x="16021" y="1768"/>
                    <a:pt x="16021" y="1768"/>
                  </a:cubicBezTo>
                  <a:cubicBezTo>
                    <a:pt x="16164" y="1768"/>
                    <a:pt x="16307" y="1768"/>
                    <a:pt x="16307" y="1768"/>
                  </a:cubicBezTo>
                  <a:cubicBezTo>
                    <a:pt x="16307" y="1768"/>
                    <a:pt x="16307" y="1768"/>
                    <a:pt x="16307" y="1768"/>
                  </a:cubicBezTo>
                  <a:cubicBezTo>
                    <a:pt x="16450" y="1768"/>
                    <a:pt x="16450" y="1768"/>
                    <a:pt x="16593" y="1768"/>
                  </a:cubicBezTo>
                  <a:cubicBezTo>
                    <a:pt x="16593" y="1768"/>
                    <a:pt x="16593" y="1768"/>
                    <a:pt x="16593" y="1768"/>
                  </a:cubicBezTo>
                  <a:cubicBezTo>
                    <a:pt x="16593" y="1768"/>
                    <a:pt x="16593" y="1768"/>
                    <a:pt x="16593" y="1768"/>
                  </a:cubicBezTo>
                  <a:cubicBezTo>
                    <a:pt x="16593" y="1768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736" y="1895"/>
                    <a:pt x="16736" y="1895"/>
                    <a:pt x="16736" y="1895"/>
                  </a:cubicBezTo>
                  <a:cubicBezTo>
                    <a:pt x="16736" y="1895"/>
                    <a:pt x="16736" y="1895"/>
                    <a:pt x="16736" y="1895"/>
                  </a:cubicBezTo>
                  <a:cubicBezTo>
                    <a:pt x="16736" y="1895"/>
                    <a:pt x="16736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450" y="1895"/>
                    <a:pt x="16450" y="1895"/>
                  </a:cubicBezTo>
                  <a:cubicBezTo>
                    <a:pt x="16450" y="1895"/>
                    <a:pt x="16450" y="1895"/>
                    <a:pt x="16450" y="1895"/>
                  </a:cubicBezTo>
                  <a:cubicBezTo>
                    <a:pt x="16450" y="1895"/>
                    <a:pt x="16307" y="1895"/>
                    <a:pt x="16164" y="1895"/>
                  </a:cubicBezTo>
                  <a:cubicBezTo>
                    <a:pt x="16164" y="1895"/>
                    <a:pt x="16021" y="1895"/>
                    <a:pt x="16021" y="1895"/>
                  </a:cubicBezTo>
                  <a:cubicBezTo>
                    <a:pt x="15878" y="1895"/>
                    <a:pt x="15878" y="1895"/>
                    <a:pt x="15878" y="1895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306" y="1642"/>
                    <a:pt x="15306" y="1642"/>
                    <a:pt x="15306" y="1642"/>
                  </a:cubicBezTo>
                  <a:close/>
                  <a:moveTo>
                    <a:pt x="15878" y="2021"/>
                  </a:move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6021" y="2021"/>
                    <a:pt x="16021" y="2021"/>
                    <a:pt x="16021" y="2021"/>
                  </a:cubicBezTo>
                  <a:cubicBezTo>
                    <a:pt x="16164" y="2021"/>
                    <a:pt x="16164" y="2021"/>
                    <a:pt x="16164" y="2147"/>
                  </a:cubicBezTo>
                  <a:cubicBezTo>
                    <a:pt x="16164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274"/>
                    <a:pt x="16450" y="2274"/>
                    <a:pt x="16450" y="2274"/>
                  </a:cubicBezTo>
                  <a:cubicBezTo>
                    <a:pt x="16450" y="2274"/>
                    <a:pt x="16450" y="2274"/>
                    <a:pt x="16450" y="2274"/>
                  </a:cubicBezTo>
                  <a:cubicBezTo>
                    <a:pt x="16450" y="2274"/>
                    <a:pt x="16450" y="2274"/>
                    <a:pt x="16450" y="2274"/>
                  </a:cubicBezTo>
                  <a:cubicBezTo>
                    <a:pt x="16450" y="2274"/>
                    <a:pt x="16450" y="2400"/>
                    <a:pt x="16450" y="2400"/>
                  </a:cubicBezTo>
                  <a:cubicBezTo>
                    <a:pt x="16450" y="2400"/>
                    <a:pt x="16450" y="2400"/>
                    <a:pt x="16450" y="2400"/>
                  </a:cubicBezTo>
                  <a:cubicBezTo>
                    <a:pt x="16450" y="2400"/>
                    <a:pt x="16450" y="2400"/>
                    <a:pt x="16450" y="2400"/>
                  </a:cubicBezTo>
                  <a:cubicBezTo>
                    <a:pt x="16450" y="2400"/>
                    <a:pt x="16450" y="2526"/>
                    <a:pt x="16307" y="2526"/>
                  </a:cubicBezTo>
                  <a:cubicBezTo>
                    <a:pt x="16307" y="2526"/>
                    <a:pt x="16307" y="2526"/>
                    <a:pt x="16307" y="2526"/>
                  </a:cubicBezTo>
                  <a:cubicBezTo>
                    <a:pt x="16307" y="2526"/>
                    <a:pt x="16307" y="2526"/>
                    <a:pt x="16307" y="2526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450" y="2779"/>
                  </a:cubicBezTo>
                  <a:cubicBezTo>
                    <a:pt x="16450" y="2779"/>
                    <a:pt x="16450" y="2779"/>
                    <a:pt x="16450" y="2779"/>
                  </a:cubicBezTo>
                  <a:cubicBezTo>
                    <a:pt x="16450" y="2779"/>
                    <a:pt x="16450" y="2779"/>
                    <a:pt x="16450" y="2779"/>
                  </a:cubicBezTo>
                  <a:cubicBezTo>
                    <a:pt x="16450" y="2905"/>
                    <a:pt x="16450" y="2905"/>
                    <a:pt x="16450" y="2905"/>
                  </a:cubicBezTo>
                  <a:cubicBezTo>
                    <a:pt x="16450" y="2905"/>
                    <a:pt x="16450" y="3032"/>
                    <a:pt x="16450" y="3032"/>
                  </a:cubicBezTo>
                  <a:cubicBezTo>
                    <a:pt x="16450" y="3032"/>
                    <a:pt x="16450" y="3032"/>
                    <a:pt x="16450" y="3158"/>
                  </a:cubicBezTo>
                  <a:cubicBezTo>
                    <a:pt x="16450" y="3158"/>
                    <a:pt x="16450" y="3158"/>
                    <a:pt x="16450" y="3158"/>
                  </a:cubicBezTo>
                  <a:cubicBezTo>
                    <a:pt x="16450" y="3158"/>
                    <a:pt x="16450" y="3158"/>
                    <a:pt x="16450" y="3284"/>
                  </a:cubicBezTo>
                  <a:cubicBezTo>
                    <a:pt x="16450" y="3284"/>
                    <a:pt x="16450" y="3284"/>
                    <a:pt x="16450" y="3284"/>
                  </a:cubicBezTo>
                  <a:cubicBezTo>
                    <a:pt x="16450" y="3537"/>
                    <a:pt x="16450" y="3537"/>
                    <a:pt x="16450" y="3537"/>
                  </a:cubicBezTo>
                  <a:cubicBezTo>
                    <a:pt x="16450" y="3537"/>
                    <a:pt x="16450" y="3537"/>
                    <a:pt x="16450" y="3537"/>
                  </a:cubicBezTo>
                  <a:cubicBezTo>
                    <a:pt x="16450" y="3537"/>
                    <a:pt x="16450" y="3663"/>
                    <a:pt x="16450" y="3663"/>
                  </a:cubicBezTo>
                  <a:cubicBezTo>
                    <a:pt x="16450" y="3663"/>
                    <a:pt x="16450" y="3663"/>
                    <a:pt x="16450" y="3663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916"/>
                  </a:cubicBezTo>
                  <a:cubicBezTo>
                    <a:pt x="16450" y="3916"/>
                    <a:pt x="16450" y="3916"/>
                    <a:pt x="16450" y="3916"/>
                  </a:cubicBezTo>
                  <a:cubicBezTo>
                    <a:pt x="16450" y="3916"/>
                    <a:pt x="16450" y="3916"/>
                    <a:pt x="16450" y="3916"/>
                  </a:cubicBezTo>
                  <a:cubicBezTo>
                    <a:pt x="16450" y="3916"/>
                    <a:pt x="16450" y="3916"/>
                    <a:pt x="16307" y="3916"/>
                  </a:cubicBezTo>
                  <a:cubicBezTo>
                    <a:pt x="16307" y="3916"/>
                    <a:pt x="16307" y="3916"/>
                    <a:pt x="16307" y="3916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663"/>
                    <a:pt x="16307" y="3663"/>
                    <a:pt x="16307" y="3663"/>
                  </a:cubicBezTo>
                  <a:cubicBezTo>
                    <a:pt x="16307" y="3663"/>
                    <a:pt x="16307" y="3663"/>
                    <a:pt x="16307" y="3663"/>
                  </a:cubicBezTo>
                  <a:cubicBezTo>
                    <a:pt x="16307" y="3663"/>
                    <a:pt x="16307" y="3537"/>
                    <a:pt x="16307" y="3537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158"/>
                    <a:pt x="16307" y="3158"/>
                  </a:cubicBezTo>
                  <a:cubicBezTo>
                    <a:pt x="16307" y="3032"/>
                    <a:pt x="16307" y="3032"/>
                    <a:pt x="16307" y="3032"/>
                  </a:cubicBezTo>
                  <a:cubicBezTo>
                    <a:pt x="16307" y="2905"/>
                    <a:pt x="16307" y="2905"/>
                    <a:pt x="16307" y="2905"/>
                  </a:cubicBezTo>
                  <a:cubicBezTo>
                    <a:pt x="16307" y="2905"/>
                    <a:pt x="16307" y="2905"/>
                    <a:pt x="16307" y="2905"/>
                  </a:cubicBezTo>
                  <a:cubicBezTo>
                    <a:pt x="16307" y="2905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653"/>
                  </a:cubicBezTo>
                  <a:cubicBezTo>
                    <a:pt x="16164" y="2653"/>
                    <a:pt x="16164" y="2653"/>
                    <a:pt x="16164" y="2653"/>
                  </a:cubicBezTo>
                  <a:cubicBezTo>
                    <a:pt x="16164" y="2779"/>
                    <a:pt x="16164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905"/>
                    <a:pt x="16164" y="2905"/>
                  </a:cubicBezTo>
                  <a:cubicBezTo>
                    <a:pt x="16164" y="2905"/>
                    <a:pt x="16164" y="2905"/>
                    <a:pt x="16164" y="2905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158"/>
                    <a:pt x="16164" y="3158"/>
                    <a:pt x="16164" y="3158"/>
                  </a:cubicBezTo>
                  <a:cubicBezTo>
                    <a:pt x="16164" y="3284"/>
                    <a:pt x="16164" y="3284"/>
                    <a:pt x="16164" y="3284"/>
                  </a:cubicBezTo>
                  <a:cubicBezTo>
                    <a:pt x="16164" y="3284"/>
                    <a:pt x="16164" y="3284"/>
                    <a:pt x="16164" y="3284"/>
                  </a:cubicBezTo>
                  <a:cubicBezTo>
                    <a:pt x="16164" y="3411"/>
                    <a:pt x="16164" y="3411"/>
                    <a:pt x="16021" y="3411"/>
                  </a:cubicBezTo>
                  <a:cubicBezTo>
                    <a:pt x="16021" y="3411"/>
                    <a:pt x="16021" y="3411"/>
                    <a:pt x="16021" y="3411"/>
                  </a:cubicBezTo>
                  <a:cubicBezTo>
                    <a:pt x="16021" y="3411"/>
                    <a:pt x="16021" y="3411"/>
                    <a:pt x="16021" y="3411"/>
                  </a:cubicBezTo>
                  <a:cubicBezTo>
                    <a:pt x="15878" y="3537"/>
                    <a:pt x="15878" y="3537"/>
                    <a:pt x="15878" y="3537"/>
                  </a:cubicBezTo>
                  <a:cubicBezTo>
                    <a:pt x="15735" y="3537"/>
                    <a:pt x="15735" y="3537"/>
                    <a:pt x="15735" y="3537"/>
                  </a:cubicBezTo>
                  <a:cubicBezTo>
                    <a:pt x="15592" y="3537"/>
                    <a:pt x="15592" y="3537"/>
                    <a:pt x="15592" y="3537"/>
                  </a:cubicBezTo>
                  <a:cubicBezTo>
                    <a:pt x="15449" y="3537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284"/>
                  </a:cubicBezTo>
                  <a:cubicBezTo>
                    <a:pt x="15306" y="3284"/>
                    <a:pt x="15306" y="3284"/>
                    <a:pt x="15306" y="3284"/>
                  </a:cubicBezTo>
                  <a:cubicBezTo>
                    <a:pt x="15306" y="3284"/>
                    <a:pt x="15306" y="3284"/>
                    <a:pt x="15306" y="3158"/>
                  </a:cubicBezTo>
                  <a:cubicBezTo>
                    <a:pt x="15306" y="3158"/>
                    <a:pt x="15306" y="3158"/>
                    <a:pt x="15306" y="3158"/>
                  </a:cubicBezTo>
                  <a:cubicBezTo>
                    <a:pt x="15306" y="3158"/>
                    <a:pt x="15306" y="3158"/>
                    <a:pt x="15306" y="3158"/>
                  </a:cubicBezTo>
                  <a:cubicBezTo>
                    <a:pt x="15306" y="3158"/>
                    <a:pt x="15306" y="3158"/>
                    <a:pt x="15306" y="3032"/>
                  </a:cubicBezTo>
                  <a:cubicBezTo>
                    <a:pt x="15306" y="3032"/>
                    <a:pt x="15306" y="3032"/>
                    <a:pt x="15306" y="3032"/>
                  </a:cubicBezTo>
                  <a:cubicBezTo>
                    <a:pt x="15306" y="3032"/>
                    <a:pt x="15306" y="3032"/>
                    <a:pt x="15306" y="3032"/>
                  </a:cubicBezTo>
                  <a:cubicBezTo>
                    <a:pt x="15306" y="3032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306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3032"/>
                    <a:pt x="15449" y="3032"/>
                    <a:pt x="15449" y="3032"/>
                  </a:cubicBezTo>
                  <a:cubicBezTo>
                    <a:pt x="15449" y="3032"/>
                    <a:pt x="15592" y="2905"/>
                    <a:pt x="15592" y="2905"/>
                  </a:cubicBezTo>
                  <a:cubicBezTo>
                    <a:pt x="15592" y="2905"/>
                    <a:pt x="15592" y="2905"/>
                    <a:pt x="15592" y="2905"/>
                  </a:cubicBezTo>
                  <a:cubicBezTo>
                    <a:pt x="15592" y="2779"/>
                    <a:pt x="15592" y="2779"/>
                    <a:pt x="15592" y="2779"/>
                  </a:cubicBezTo>
                  <a:cubicBezTo>
                    <a:pt x="15592" y="2779"/>
                    <a:pt x="15449" y="2779"/>
                    <a:pt x="15449" y="2779"/>
                  </a:cubicBezTo>
                  <a:cubicBezTo>
                    <a:pt x="15449" y="2779"/>
                    <a:pt x="15306" y="2779"/>
                    <a:pt x="15306" y="2779"/>
                  </a:cubicBezTo>
                  <a:cubicBezTo>
                    <a:pt x="15306" y="2653"/>
                    <a:pt x="15306" y="2653"/>
                    <a:pt x="15306" y="2653"/>
                  </a:cubicBezTo>
                  <a:cubicBezTo>
                    <a:pt x="15306" y="2653"/>
                    <a:pt x="15306" y="2779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163" y="2779"/>
                    <a:pt x="15163" y="2779"/>
                    <a:pt x="15163" y="2779"/>
                  </a:cubicBezTo>
                  <a:cubicBezTo>
                    <a:pt x="15163" y="2779"/>
                    <a:pt x="15163" y="2779"/>
                    <a:pt x="15163" y="2779"/>
                  </a:cubicBezTo>
                  <a:cubicBezTo>
                    <a:pt x="15163" y="2779"/>
                    <a:pt x="15163" y="2779"/>
                    <a:pt x="15163" y="2905"/>
                  </a:cubicBezTo>
                  <a:cubicBezTo>
                    <a:pt x="15163" y="2905"/>
                    <a:pt x="15163" y="2905"/>
                    <a:pt x="15163" y="2905"/>
                  </a:cubicBezTo>
                  <a:cubicBezTo>
                    <a:pt x="15163" y="2905"/>
                    <a:pt x="15163" y="2905"/>
                    <a:pt x="15163" y="2905"/>
                  </a:cubicBezTo>
                  <a:cubicBezTo>
                    <a:pt x="15163" y="2905"/>
                    <a:pt x="15163" y="2905"/>
                    <a:pt x="15163" y="3032"/>
                  </a:cubicBezTo>
                  <a:cubicBezTo>
                    <a:pt x="15163" y="3032"/>
                    <a:pt x="15163" y="3032"/>
                    <a:pt x="15163" y="3158"/>
                  </a:cubicBezTo>
                  <a:cubicBezTo>
                    <a:pt x="15163" y="3158"/>
                    <a:pt x="15163" y="3158"/>
                    <a:pt x="15163" y="3158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411"/>
                    <a:pt x="15163" y="3411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020" y="3789"/>
                  </a:cubicBezTo>
                  <a:cubicBezTo>
                    <a:pt x="15020" y="3789"/>
                    <a:pt x="15020" y="3916"/>
                    <a:pt x="15020" y="3916"/>
                  </a:cubicBezTo>
                  <a:cubicBezTo>
                    <a:pt x="15020" y="3916"/>
                    <a:pt x="15020" y="3916"/>
                    <a:pt x="15020" y="3916"/>
                  </a:cubicBezTo>
                  <a:cubicBezTo>
                    <a:pt x="15020" y="3916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663"/>
                    <a:pt x="15020" y="3663"/>
                  </a:cubicBezTo>
                  <a:cubicBezTo>
                    <a:pt x="15020" y="3663"/>
                    <a:pt x="15020" y="3663"/>
                    <a:pt x="15020" y="3663"/>
                  </a:cubicBezTo>
                  <a:cubicBezTo>
                    <a:pt x="15020" y="3663"/>
                    <a:pt x="15020" y="3663"/>
                    <a:pt x="15020" y="3663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411"/>
                    <a:pt x="15020" y="3411"/>
                    <a:pt x="15020" y="3411"/>
                  </a:cubicBezTo>
                  <a:cubicBezTo>
                    <a:pt x="15020" y="3411"/>
                    <a:pt x="15020" y="3284"/>
                    <a:pt x="15020" y="3284"/>
                  </a:cubicBezTo>
                  <a:cubicBezTo>
                    <a:pt x="15020" y="3284"/>
                    <a:pt x="15020" y="3158"/>
                    <a:pt x="15020" y="3158"/>
                  </a:cubicBezTo>
                  <a:cubicBezTo>
                    <a:pt x="15020" y="3158"/>
                    <a:pt x="15020" y="3158"/>
                    <a:pt x="15020" y="3158"/>
                  </a:cubicBezTo>
                  <a:cubicBezTo>
                    <a:pt x="15020" y="3158"/>
                    <a:pt x="15020" y="3158"/>
                    <a:pt x="15020" y="3032"/>
                  </a:cubicBezTo>
                  <a:cubicBezTo>
                    <a:pt x="15020" y="3032"/>
                    <a:pt x="15020" y="3032"/>
                    <a:pt x="15020" y="2905"/>
                  </a:cubicBezTo>
                  <a:cubicBezTo>
                    <a:pt x="15020" y="2905"/>
                    <a:pt x="15020" y="2905"/>
                    <a:pt x="15020" y="2905"/>
                  </a:cubicBezTo>
                  <a:cubicBezTo>
                    <a:pt x="15020" y="2905"/>
                    <a:pt x="15020" y="2905"/>
                    <a:pt x="15020" y="2779"/>
                  </a:cubicBezTo>
                  <a:cubicBezTo>
                    <a:pt x="15020" y="2779"/>
                    <a:pt x="15020" y="2779"/>
                    <a:pt x="15020" y="2779"/>
                  </a:cubicBezTo>
                  <a:cubicBezTo>
                    <a:pt x="15020" y="2779"/>
                    <a:pt x="15020" y="2779"/>
                    <a:pt x="15020" y="2779"/>
                  </a:cubicBezTo>
                  <a:cubicBezTo>
                    <a:pt x="15020" y="2779"/>
                    <a:pt x="15020" y="2653"/>
                    <a:pt x="15020" y="2653"/>
                  </a:cubicBezTo>
                  <a:cubicBezTo>
                    <a:pt x="15020" y="2653"/>
                    <a:pt x="15163" y="2653"/>
                    <a:pt x="15163" y="2526"/>
                  </a:cubicBezTo>
                  <a:cubicBezTo>
                    <a:pt x="15163" y="2526"/>
                    <a:pt x="15163" y="2526"/>
                    <a:pt x="15163" y="2526"/>
                  </a:cubicBezTo>
                  <a:cubicBezTo>
                    <a:pt x="15163" y="2526"/>
                    <a:pt x="15163" y="2526"/>
                    <a:pt x="15163" y="2526"/>
                  </a:cubicBezTo>
                  <a:cubicBezTo>
                    <a:pt x="15163" y="2526"/>
                    <a:pt x="15163" y="2526"/>
                    <a:pt x="15163" y="2400"/>
                  </a:cubicBezTo>
                  <a:cubicBezTo>
                    <a:pt x="15163" y="2400"/>
                    <a:pt x="15163" y="2400"/>
                    <a:pt x="15163" y="2400"/>
                  </a:cubicBezTo>
                  <a:cubicBezTo>
                    <a:pt x="15163" y="2400"/>
                    <a:pt x="15163" y="2400"/>
                    <a:pt x="15163" y="2400"/>
                  </a:cubicBezTo>
                  <a:cubicBezTo>
                    <a:pt x="15163" y="2274"/>
                    <a:pt x="15163" y="2274"/>
                    <a:pt x="15163" y="2274"/>
                  </a:cubicBezTo>
                  <a:cubicBezTo>
                    <a:pt x="15163" y="2274"/>
                    <a:pt x="15163" y="2274"/>
                    <a:pt x="15163" y="2274"/>
                  </a:cubicBezTo>
                  <a:cubicBezTo>
                    <a:pt x="15163" y="2274"/>
                    <a:pt x="15163" y="2274"/>
                    <a:pt x="15163" y="2147"/>
                  </a:cubicBezTo>
                  <a:cubicBezTo>
                    <a:pt x="15163" y="2147"/>
                    <a:pt x="15163" y="2147"/>
                    <a:pt x="15163" y="2147"/>
                  </a:cubicBezTo>
                  <a:cubicBezTo>
                    <a:pt x="15163" y="2147"/>
                    <a:pt x="15163" y="2147"/>
                    <a:pt x="15306" y="2147"/>
                  </a:cubicBezTo>
                  <a:cubicBezTo>
                    <a:pt x="15306" y="2147"/>
                    <a:pt x="15306" y="2147"/>
                    <a:pt x="15306" y="2147"/>
                  </a:cubicBezTo>
                  <a:cubicBezTo>
                    <a:pt x="15306" y="2147"/>
                    <a:pt x="15306" y="2147"/>
                    <a:pt x="15306" y="2147"/>
                  </a:cubicBezTo>
                  <a:cubicBezTo>
                    <a:pt x="15449" y="2147"/>
                    <a:pt x="15449" y="2021"/>
                    <a:pt x="15449" y="2021"/>
                  </a:cubicBezTo>
                  <a:cubicBezTo>
                    <a:pt x="15592" y="2021"/>
                    <a:pt x="15592" y="2021"/>
                    <a:pt x="15592" y="2021"/>
                  </a:cubicBezTo>
                  <a:cubicBezTo>
                    <a:pt x="15735" y="1895"/>
                    <a:pt x="15735" y="1895"/>
                    <a:pt x="15735" y="1895"/>
                  </a:cubicBezTo>
                  <a:cubicBezTo>
                    <a:pt x="15449" y="1895"/>
                    <a:pt x="15449" y="2021"/>
                    <a:pt x="15306" y="2021"/>
                  </a:cubicBezTo>
                  <a:cubicBezTo>
                    <a:pt x="15163" y="2021"/>
                    <a:pt x="15163" y="2021"/>
                    <a:pt x="15163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4877" y="2021"/>
                    <a:pt x="14877" y="2021"/>
                    <a:pt x="14877" y="2021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768"/>
                  </a:cubicBezTo>
                  <a:cubicBezTo>
                    <a:pt x="14877" y="1768"/>
                    <a:pt x="14877" y="1768"/>
                    <a:pt x="14877" y="1768"/>
                  </a:cubicBezTo>
                  <a:cubicBezTo>
                    <a:pt x="14877" y="1768"/>
                    <a:pt x="14877" y="1768"/>
                    <a:pt x="14877" y="1768"/>
                  </a:cubicBezTo>
                  <a:cubicBezTo>
                    <a:pt x="14877" y="1768"/>
                    <a:pt x="15020" y="1768"/>
                    <a:pt x="15020" y="1768"/>
                  </a:cubicBezTo>
                  <a:cubicBezTo>
                    <a:pt x="15020" y="1768"/>
                    <a:pt x="15020" y="1768"/>
                    <a:pt x="15020" y="1768"/>
                  </a:cubicBezTo>
                  <a:cubicBezTo>
                    <a:pt x="15306" y="1768"/>
                    <a:pt x="15306" y="1768"/>
                    <a:pt x="15306" y="1768"/>
                  </a:cubicBezTo>
                  <a:cubicBezTo>
                    <a:pt x="15306" y="1768"/>
                    <a:pt x="15306" y="1768"/>
                    <a:pt x="15306" y="1768"/>
                  </a:cubicBezTo>
                  <a:cubicBezTo>
                    <a:pt x="15449" y="1768"/>
                    <a:pt x="15449" y="1768"/>
                    <a:pt x="15449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642"/>
                    <a:pt x="15735" y="1642"/>
                    <a:pt x="15735" y="1642"/>
                  </a:cubicBezTo>
                  <a:cubicBezTo>
                    <a:pt x="15592" y="1642"/>
                    <a:pt x="15449" y="1642"/>
                    <a:pt x="15449" y="1642"/>
                  </a:cubicBezTo>
                  <a:cubicBezTo>
                    <a:pt x="15449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878" y="2021"/>
                    <a:pt x="15878" y="2021"/>
                    <a:pt x="15878" y="2021"/>
                  </a:cubicBezTo>
                  <a:close/>
                  <a:moveTo>
                    <a:pt x="15306" y="2400"/>
                  </a:move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449" y="2274"/>
                  </a:cubicBezTo>
                  <a:cubicBezTo>
                    <a:pt x="15449" y="2274"/>
                    <a:pt x="15592" y="2147"/>
                    <a:pt x="15592" y="2147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449" y="2274"/>
                    <a:pt x="15449" y="2274"/>
                    <a:pt x="15449" y="2400"/>
                  </a:cubicBezTo>
                  <a:cubicBezTo>
                    <a:pt x="15449" y="2400"/>
                    <a:pt x="15449" y="2400"/>
                    <a:pt x="15449" y="2400"/>
                  </a:cubicBezTo>
                  <a:cubicBezTo>
                    <a:pt x="15449" y="2400"/>
                    <a:pt x="15449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lose/>
                  <a:moveTo>
                    <a:pt x="15592" y="2400"/>
                  </a:moveTo>
                  <a:cubicBezTo>
                    <a:pt x="15592" y="2653"/>
                    <a:pt x="15592" y="2653"/>
                    <a:pt x="15592" y="2653"/>
                  </a:cubicBezTo>
                  <a:cubicBezTo>
                    <a:pt x="15592" y="2653"/>
                    <a:pt x="15592" y="2653"/>
                    <a:pt x="15592" y="2653"/>
                  </a:cubicBezTo>
                  <a:cubicBezTo>
                    <a:pt x="15449" y="2653"/>
                    <a:pt x="15449" y="2653"/>
                    <a:pt x="15449" y="2653"/>
                  </a:cubicBezTo>
                  <a:cubicBezTo>
                    <a:pt x="15449" y="2653"/>
                    <a:pt x="15449" y="2653"/>
                    <a:pt x="15449" y="2653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306" y="2526"/>
                    <a:pt x="15306" y="2526"/>
                  </a:cubicBezTo>
                  <a:cubicBezTo>
                    <a:pt x="15306" y="2526"/>
                    <a:pt x="15306" y="2526"/>
                    <a:pt x="15306" y="2526"/>
                  </a:cubicBezTo>
                  <a:cubicBezTo>
                    <a:pt x="15306" y="2526"/>
                    <a:pt x="15306" y="2526"/>
                    <a:pt x="15306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592" y="2400"/>
                    <a:pt x="15592" y="2400"/>
                    <a:pt x="15592" y="2400"/>
                  </a:cubicBezTo>
                  <a:close/>
                  <a:moveTo>
                    <a:pt x="16021" y="3158"/>
                  </a:moveTo>
                  <a:cubicBezTo>
                    <a:pt x="16021" y="3158"/>
                    <a:pt x="16021" y="3158"/>
                    <a:pt x="16021" y="3158"/>
                  </a:cubicBezTo>
                  <a:cubicBezTo>
                    <a:pt x="16021" y="3158"/>
                    <a:pt x="16021" y="3158"/>
                    <a:pt x="16021" y="3158"/>
                  </a:cubicBezTo>
                  <a:cubicBezTo>
                    <a:pt x="16021" y="3158"/>
                    <a:pt x="16021" y="3284"/>
                    <a:pt x="16021" y="3284"/>
                  </a:cubicBezTo>
                  <a:cubicBezTo>
                    <a:pt x="16021" y="3284"/>
                    <a:pt x="16021" y="3284"/>
                    <a:pt x="15878" y="3284"/>
                  </a:cubicBezTo>
                  <a:cubicBezTo>
                    <a:pt x="15878" y="3284"/>
                    <a:pt x="15878" y="3284"/>
                    <a:pt x="15878" y="3284"/>
                  </a:cubicBezTo>
                  <a:cubicBezTo>
                    <a:pt x="15878" y="3284"/>
                    <a:pt x="15878" y="3284"/>
                    <a:pt x="15878" y="3284"/>
                  </a:cubicBezTo>
                  <a:cubicBezTo>
                    <a:pt x="15878" y="3411"/>
                    <a:pt x="15735" y="3411"/>
                    <a:pt x="15735" y="3411"/>
                  </a:cubicBezTo>
                  <a:cubicBezTo>
                    <a:pt x="15592" y="3411"/>
                    <a:pt x="15592" y="3411"/>
                    <a:pt x="15592" y="3284"/>
                  </a:cubicBezTo>
                  <a:cubicBezTo>
                    <a:pt x="15592" y="3284"/>
                    <a:pt x="15592" y="3284"/>
                    <a:pt x="15449" y="3284"/>
                  </a:cubicBezTo>
                  <a:cubicBezTo>
                    <a:pt x="15449" y="3284"/>
                    <a:pt x="15449" y="3284"/>
                    <a:pt x="15449" y="3284"/>
                  </a:cubicBezTo>
                  <a:cubicBezTo>
                    <a:pt x="15449" y="3284"/>
                    <a:pt x="15449" y="3284"/>
                    <a:pt x="15449" y="3284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592" y="3158"/>
                    <a:pt x="15592" y="3158"/>
                    <a:pt x="15735" y="3158"/>
                  </a:cubicBezTo>
                  <a:cubicBezTo>
                    <a:pt x="15735" y="3158"/>
                    <a:pt x="15735" y="3032"/>
                    <a:pt x="15878" y="3032"/>
                  </a:cubicBezTo>
                  <a:cubicBezTo>
                    <a:pt x="15878" y="3032"/>
                    <a:pt x="15878" y="3032"/>
                    <a:pt x="15878" y="3032"/>
                  </a:cubicBezTo>
                  <a:cubicBezTo>
                    <a:pt x="15878" y="3032"/>
                    <a:pt x="15878" y="3032"/>
                    <a:pt x="15878" y="3158"/>
                  </a:cubicBezTo>
                  <a:cubicBezTo>
                    <a:pt x="15878" y="3158"/>
                    <a:pt x="16021" y="3158"/>
                    <a:pt x="16021" y="3158"/>
                  </a:cubicBezTo>
                  <a:close/>
                  <a:moveTo>
                    <a:pt x="4577" y="9095"/>
                  </a:moveTo>
                  <a:cubicBezTo>
                    <a:pt x="4434" y="9221"/>
                    <a:pt x="4434" y="9221"/>
                    <a:pt x="4434" y="9221"/>
                  </a:cubicBezTo>
                  <a:cubicBezTo>
                    <a:pt x="4434" y="9221"/>
                    <a:pt x="4291" y="9221"/>
                    <a:pt x="4291" y="9221"/>
                  </a:cubicBezTo>
                  <a:cubicBezTo>
                    <a:pt x="4291" y="9221"/>
                    <a:pt x="4148" y="9221"/>
                    <a:pt x="4148" y="9221"/>
                  </a:cubicBezTo>
                  <a:cubicBezTo>
                    <a:pt x="4148" y="9221"/>
                    <a:pt x="4148" y="9221"/>
                    <a:pt x="4148" y="9221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291" y="8968"/>
                    <a:pt x="4434" y="8968"/>
                    <a:pt x="4434" y="8968"/>
                  </a:cubicBezTo>
                  <a:cubicBezTo>
                    <a:pt x="4434" y="8968"/>
                    <a:pt x="4434" y="8968"/>
                    <a:pt x="4434" y="8968"/>
                  </a:cubicBezTo>
                  <a:cubicBezTo>
                    <a:pt x="4434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721" y="8968"/>
                    <a:pt x="4721" y="8968"/>
                  </a:cubicBezTo>
                  <a:cubicBezTo>
                    <a:pt x="4721" y="8968"/>
                    <a:pt x="4721" y="8968"/>
                    <a:pt x="4721" y="8968"/>
                  </a:cubicBezTo>
                  <a:cubicBezTo>
                    <a:pt x="4721" y="8968"/>
                    <a:pt x="4721" y="8968"/>
                    <a:pt x="4721" y="8968"/>
                  </a:cubicBezTo>
                  <a:cubicBezTo>
                    <a:pt x="4721" y="8968"/>
                    <a:pt x="4864" y="8968"/>
                    <a:pt x="4864" y="8968"/>
                  </a:cubicBezTo>
                  <a:cubicBezTo>
                    <a:pt x="4864" y="8842"/>
                    <a:pt x="4864" y="8842"/>
                    <a:pt x="4864" y="8842"/>
                  </a:cubicBezTo>
                  <a:cubicBezTo>
                    <a:pt x="4864" y="8842"/>
                    <a:pt x="4864" y="8716"/>
                    <a:pt x="4864" y="8716"/>
                  </a:cubicBezTo>
                  <a:cubicBezTo>
                    <a:pt x="4864" y="8716"/>
                    <a:pt x="4864" y="8589"/>
                    <a:pt x="5007" y="8589"/>
                  </a:cubicBezTo>
                  <a:cubicBezTo>
                    <a:pt x="5007" y="8589"/>
                    <a:pt x="5007" y="8589"/>
                    <a:pt x="5007" y="8463"/>
                  </a:cubicBezTo>
                  <a:cubicBezTo>
                    <a:pt x="5007" y="8463"/>
                    <a:pt x="5007" y="8463"/>
                    <a:pt x="5007" y="8337"/>
                  </a:cubicBezTo>
                  <a:cubicBezTo>
                    <a:pt x="5007" y="8337"/>
                    <a:pt x="5150" y="8337"/>
                    <a:pt x="5150" y="8337"/>
                  </a:cubicBezTo>
                  <a:cubicBezTo>
                    <a:pt x="5150" y="8337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084"/>
                  </a:cubicBezTo>
                  <a:cubicBezTo>
                    <a:pt x="5150" y="8084"/>
                    <a:pt x="5150" y="8211"/>
                    <a:pt x="5150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5150" y="8211"/>
                    <a:pt x="5007" y="8211"/>
                    <a:pt x="5007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4864" y="8211"/>
                    <a:pt x="4864" y="8337"/>
                    <a:pt x="4864" y="8337"/>
                  </a:cubicBezTo>
                  <a:cubicBezTo>
                    <a:pt x="4864" y="8337"/>
                    <a:pt x="4721" y="8337"/>
                    <a:pt x="4721" y="8337"/>
                  </a:cubicBezTo>
                  <a:cubicBezTo>
                    <a:pt x="4721" y="8337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589"/>
                    <a:pt x="4721" y="8589"/>
                    <a:pt x="4721" y="8589"/>
                  </a:cubicBezTo>
                  <a:cubicBezTo>
                    <a:pt x="4721" y="8589"/>
                    <a:pt x="4577" y="8589"/>
                    <a:pt x="4577" y="8589"/>
                  </a:cubicBezTo>
                  <a:cubicBezTo>
                    <a:pt x="4577" y="8589"/>
                    <a:pt x="4577" y="8589"/>
                    <a:pt x="4577" y="8589"/>
                  </a:cubicBezTo>
                  <a:cubicBezTo>
                    <a:pt x="4577" y="8589"/>
                    <a:pt x="4577" y="8589"/>
                    <a:pt x="4577" y="8463"/>
                  </a:cubicBezTo>
                  <a:cubicBezTo>
                    <a:pt x="4577" y="8463"/>
                    <a:pt x="4577" y="8463"/>
                    <a:pt x="4577" y="8463"/>
                  </a:cubicBezTo>
                  <a:cubicBezTo>
                    <a:pt x="4577" y="8463"/>
                    <a:pt x="4577" y="8463"/>
                    <a:pt x="4577" y="8463"/>
                  </a:cubicBezTo>
                  <a:cubicBezTo>
                    <a:pt x="4434" y="8463"/>
                    <a:pt x="4434" y="8463"/>
                    <a:pt x="4434" y="8463"/>
                  </a:cubicBezTo>
                  <a:cubicBezTo>
                    <a:pt x="4434" y="8463"/>
                    <a:pt x="4434" y="8463"/>
                    <a:pt x="4434" y="8463"/>
                  </a:cubicBezTo>
                  <a:cubicBezTo>
                    <a:pt x="4434" y="8463"/>
                    <a:pt x="4434" y="8463"/>
                    <a:pt x="4434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716"/>
                    <a:pt x="4291" y="8716"/>
                  </a:cubicBezTo>
                  <a:cubicBezTo>
                    <a:pt x="4291" y="8716"/>
                    <a:pt x="4291" y="8716"/>
                    <a:pt x="4291" y="8716"/>
                  </a:cubicBezTo>
                  <a:cubicBezTo>
                    <a:pt x="4148" y="8716"/>
                    <a:pt x="4148" y="8716"/>
                    <a:pt x="4148" y="8716"/>
                  </a:cubicBezTo>
                  <a:cubicBezTo>
                    <a:pt x="4148" y="8716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968"/>
                  </a:cubicBezTo>
                  <a:cubicBezTo>
                    <a:pt x="4005" y="8968"/>
                    <a:pt x="4005" y="8842"/>
                    <a:pt x="4005" y="8842"/>
                  </a:cubicBezTo>
                  <a:cubicBezTo>
                    <a:pt x="4005" y="8842"/>
                    <a:pt x="4005" y="8842"/>
                    <a:pt x="4005" y="8842"/>
                  </a:cubicBezTo>
                  <a:cubicBezTo>
                    <a:pt x="4005" y="8842"/>
                    <a:pt x="4005" y="8842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3862" y="8716"/>
                    <a:pt x="3862" y="8842"/>
                    <a:pt x="3862" y="8842"/>
                  </a:cubicBezTo>
                  <a:cubicBezTo>
                    <a:pt x="3862" y="8842"/>
                    <a:pt x="3719" y="8968"/>
                    <a:pt x="3719" y="8968"/>
                  </a:cubicBezTo>
                  <a:cubicBezTo>
                    <a:pt x="3719" y="9095"/>
                    <a:pt x="3719" y="9095"/>
                    <a:pt x="3719" y="9095"/>
                  </a:cubicBezTo>
                  <a:cubicBezTo>
                    <a:pt x="3719" y="9095"/>
                    <a:pt x="3576" y="9221"/>
                    <a:pt x="3576" y="9221"/>
                  </a:cubicBezTo>
                  <a:cubicBezTo>
                    <a:pt x="3576" y="9221"/>
                    <a:pt x="3576" y="9221"/>
                    <a:pt x="3576" y="9221"/>
                  </a:cubicBezTo>
                  <a:cubicBezTo>
                    <a:pt x="3576" y="9221"/>
                    <a:pt x="3433" y="9221"/>
                    <a:pt x="3433" y="9221"/>
                  </a:cubicBezTo>
                  <a:cubicBezTo>
                    <a:pt x="3433" y="9221"/>
                    <a:pt x="3433" y="9221"/>
                    <a:pt x="3433" y="9221"/>
                  </a:cubicBezTo>
                  <a:cubicBezTo>
                    <a:pt x="3433" y="9221"/>
                    <a:pt x="3433" y="9095"/>
                    <a:pt x="3433" y="9095"/>
                  </a:cubicBezTo>
                  <a:cubicBezTo>
                    <a:pt x="3433" y="9095"/>
                    <a:pt x="3433" y="9095"/>
                    <a:pt x="3433" y="9095"/>
                  </a:cubicBezTo>
                  <a:cubicBezTo>
                    <a:pt x="3433" y="9095"/>
                    <a:pt x="3433" y="9095"/>
                    <a:pt x="3433" y="9095"/>
                  </a:cubicBezTo>
                  <a:cubicBezTo>
                    <a:pt x="3433" y="9095"/>
                    <a:pt x="3290" y="9095"/>
                    <a:pt x="3290" y="9095"/>
                  </a:cubicBezTo>
                  <a:cubicBezTo>
                    <a:pt x="3290" y="9095"/>
                    <a:pt x="3290" y="9095"/>
                    <a:pt x="3290" y="8968"/>
                  </a:cubicBezTo>
                  <a:cubicBezTo>
                    <a:pt x="3290" y="9095"/>
                    <a:pt x="3433" y="8968"/>
                    <a:pt x="3433" y="8968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576" y="8842"/>
                    <a:pt x="3576" y="8842"/>
                  </a:cubicBezTo>
                  <a:cubicBezTo>
                    <a:pt x="3576" y="8842"/>
                    <a:pt x="3576" y="8842"/>
                    <a:pt x="3576" y="8842"/>
                  </a:cubicBezTo>
                  <a:cubicBezTo>
                    <a:pt x="3576" y="8842"/>
                    <a:pt x="3576" y="8842"/>
                    <a:pt x="3576" y="8842"/>
                  </a:cubicBezTo>
                  <a:cubicBezTo>
                    <a:pt x="3576" y="8842"/>
                    <a:pt x="3719" y="8842"/>
                    <a:pt x="3719" y="8842"/>
                  </a:cubicBezTo>
                  <a:cubicBezTo>
                    <a:pt x="3719" y="8842"/>
                    <a:pt x="3719" y="8716"/>
                    <a:pt x="3719" y="8716"/>
                  </a:cubicBezTo>
                  <a:cubicBezTo>
                    <a:pt x="3862" y="8716"/>
                    <a:pt x="3862" y="8589"/>
                    <a:pt x="3862" y="8589"/>
                  </a:cubicBezTo>
                  <a:cubicBezTo>
                    <a:pt x="3862" y="8589"/>
                    <a:pt x="3862" y="8589"/>
                    <a:pt x="4005" y="8589"/>
                  </a:cubicBezTo>
                  <a:cubicBezTo>
                    <a:pt x="4005" y="8589"/>
                    <a:pt x="4005" y="8589"/>
                    <a:pt x="4005" y="8589"/>
                  </a:cubicBezTo>
                  <a:cubicBezTo>
                    <a:pt x="4005" y="8589"/>
                    <a:pt x="4005" y="8463"/>
                    <a:pt x="4148" y="8463"/>
                  </a:cubicBezTo>
                  <a:cubicBezTo>
                    <a:pt x="4148" y="8463"/>
                    <a:pt x="4148" y="8463"/>
                    <a:pt x="4148" y="8463"/>
                  </a:cubicBezTo>
                  <a:cubicBezTo>
                    <a:pt x="4148" y="8337"/>
                    <a:pt x="4148" y="8337"/>
                    <a:pt x="4148" y="8337"/>
                  </a:cubicBezTo>
                  <a:cubicBezTo>
                    <a:pt x="4148" y="8337"/>
                    <a:pt x="4148" y="8337"/>
                    <a:pt x="4148" y="8337"/>
                  </a:cubicBezTo>
                  <a:cubicBezTo>
                    <a:pt x="4148" y="8211"/>
                    <a:pt x="4148" y="8211"/>
                    <a:pt x="4148" y="8211"/>
                  </a:cubicBezTo>
                  <a:cubicBezTo>
                    <a:pt x="4148" y="8211"/>
                    <a:pt x="4148" y="8211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291" y="7958"/>
                  </a:cubicBezTo>
                  <a:cubicBezTo>
                    <a:pt x="4291" y="7958"/>
                    <a:pt x="4291" y="7958"/>
                    <a:pt x="4291" y="7958"/>
                  </a:cubicBezTo>
                  <a:cubicBezTo>
                    <a:pt x="4291" y="7958"/>
                    <a:pt x="4291" y="7958"/>
                    <a:pt x="4291" y="7958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148" y="7832"/>
                    <a:pt x="4148" y="7705"/>
                  </a:cubicBezTo>
                  <a:cubicBezTo>
                    <a:pt x="4148" y="7705"/>
                    <a:pt x="4148" y="7705"/>
                    <a:pt x="4148" y="7705"/>
                  </a:cubicBezTo>
                  <a:cubicBezTo>
                    <a:pt x="4148" y="7705"/>
                    <a:pt x="4291" y="7705"/>
                    <a:pt x="4291" y="7705"/>
                  </a:cubicBezTo>
                  <a:cubicBezTo>
                    <a:pt x="4434" y="7705"/>
                    <a:pt x="4434" y="7705"/>
                    <a:pt x="4434" y="7705"/>
                  </a:cubicBezTo>
                  <a:cubicBezTo>
                    <a:pt x="4434" y="7705"/>
                    <a:pt x="4577" y="7705"/>
                    <a:pt x="4577" y="7705"/>
                  </a:cubicBezTo>
                  <a:cubicBezTo>
                    <a:pt x="4577" y="7705"/>
                    <a:pt x="4721" y="7579"/>
                    <a:pt x="4721" y="7579"/>
                  </a:cubicBezTo>
                  <a:cubicBezTo>
                    <a:pt x="4721" y="7579"/>
                    <a:pt x="4864" y="7579"/>
                    <a:pt x="4864" y="7579"/>
                  </a:cubicBezTo>
                  <a:cubicBezTo>
                    <a:pt x="4864" y="7579"/>
                    <a:pt x="4864" y="7579"/>
                    <a:pt x="4864" y="7579"/>
                  </a:cubicBezTo>
                  <a:cubicBezTo>
                    <a:pt x="4864" y="7579"/>
                    <a:pt x="4864" y="7453"/>
                    <a:pt x="5007" y="7453"/>
                  </a:cubicBezTo>
                  <a:cubicBezTo>
                    <a:pt x="5007" y="7453"/>
                    <a:pt x="5007" y="7453"/>
                    <a:pt x="5150" y="7453"/>
                  </a:cubicBezTo>
                  <a:cubicBezTo>
                    <a:pt x="5150" y="7453"/>
                    <a:pt x="5150" y="7453"/>
                    <a:pt x="5150" y="7453"/>
                  </a:cubicBezTo>
                  <a:cubicBezTo>
                    <a:pt x="5150" y="7326"/>
                    <a:pt x="5150" y="7326"/>
                    <a:pt x="5150" y="7326"/>
                  </a:cubicBezTo>
                  <a:cubicBezTo>
                    <a:pt x="5293" y="7326"/>
                    <a:pt x="5293" y="7326"/>
                    <a:pt x="5293" y="7326"/>
                  </a:cubicBezTo>
                  <a:cubicBezTo>
                    <a:pt x="5293" y="7326"/>
                    <a:pt x="5293" y="7326"/>
                    <a:pt x="5293" y="7326"/>
                  </a:cubicBezTo>
                  <a:cubicBezTo>
                    <a:pt x="5293" y="7453"/>
                    <a:pt x="5293" y="7453"/>
                    <a:pt x="5293" y="7453"/>
                  </a:cubicBezTo>
                  <a:cubicBezTo>
                    <a:pt x="5293" y="7453"/>
                    <a:pt x="5293" y="7453"/>
                    <a:pt x="5293" y="7453"/>
                  </a:cubicBezTo>
                  <a:cubicBezTo>
                    <a:pt x="5436" y="7453"/>
                    <a:pt x="5293" y="7579"/>
                    <a:pt x="5293" y="7579"/>
                  </a:cubicBezTo>
                  <a:cubicBezTo>
                    <a:pt x="5293" y="7579"/>
                    <a:pt x="5293" y="7579"/>
                    <a:pt x="5150" y="7579"/>
                  </a:cubicBezTo>
                  <a:cubicBezTo>
                    <a:pt x="5150" y="7579"/>
                    <a:pt x="5150" y="7579"/>
                    <a:pt x="5150" y="7705"/>
                  </a:cubicBezTo>
                  <a:cubicBezTo>
                    <a:pt x="5007" y="7705"/>
                    <a:pt x="4864" y="7705"/>
                    <a:pt x="4864" y="7832"/>
                  </a:cubicBezTo>
                  <a:cubicBezTo>
                    <a:pt x="4864" y="7832"/>
                    <a:pt x="4864" y="7832"/>
                    <a:pt x="4864" y="7832"/>
                  </a:cubicBezTo>
                  <a:cubicBezTo>
                    <a:pt x="4864" y="7832"/>
                    <a:pt x="4864" y="7832"/>
                    <a:pt x="4864" y="7832"/>
                  </a:cubicBezTo>
                  <a:cubicBezTo>
                    <a:pt x="4864" y="7832"/>
                    <a:pt x="4864" y="7832"/>
                    <a:pt x="4864" y="7958"/>
                  </a:cubicBezTo>
                  <a:cubicBezTo>
                    <a:pt x="4864" y="7958"/>
                    <a:pt x="4864" y="7958"/>
                    <a:pt x="4864" y="8084"/>
                  </a:cubicBezTo>
                  <a:cubicBezTo>
                    <a:pt x="4864" y="8084"/>
                    <a:pt x="4864" y="8084"/>
                    <a:pt x="4864" y="8084"/>
                  </a:cubicBezTo>
                  <a:cubicBezTo>
                    <a:pt x="5007" y="8084"/>
                    <a:pt x="5007" y="8084"/>
                    <a:pt x="5007" y="8084"/>
                  </a:cubicBezTo>
                  <a:cubicBezTo>
                    <a:pt x="5007" y="8084"/>
                    <a:pt x="5150" y="8084"/>
                    <a:pt x="5150" y="7958"/>
                  </a:cubicBezTo>
                  <a:cubicBezTo>
                    <a:pt x="5150" y="7958"/>
                    <a:pt x="5293" y="7958"/>
                    <a:pt x="5293" y="7958"/>
                  </a:cubicBezTo>
                  <a:cubicBezTo>
                    <a:pt x="5293" y="7958"/>
                    <a:pt x="5293" y="7958"/>
                    <a:pt x="5293" y="7958"/>
                  </a:cubicBezTo>
                  <a:cubicBezTo>
                    <a:pt x="5436" y="7958"/>
                    <a:pt x="5436" y="7958"/>
                    <a:pt x="5436" y="7958"/>
                  </a:cubicBezTo>
                  <a:cubicBezTo>
                    <a:pt x="5436" y="7958"/>
                    <a:pt x="5436" y="7958"/>
                    <a:pt x="5436" y="7958"/>
                  </a:cubicBezTo>
                  <a:cubicBezTo>
                    <a:pt x="5436" y="7958"/>
                    <a:pt x="5579" y="7958"/>
                    <a:pt x="5579" y="7958"/>
                  </a:cubicBezTo>
                  <a:cubicBezTo>
                    <a:pt x="5579" y="7958"/>
                    <a:pt x="5579" y="7958"/>
                    <a:pt x="5579" y="7958"/>
                  </a:cubicBezTo>
                  <a:cubicBezTo>
                    <a:pt x="5579" y="8084"/>
                    <a:pt x="5579" y="8084"/>
                    <a:pt x="5579" y="8084"/>
                  </a:cubicBezTo>
                  <a:cubicBezTo>
                    <a:pt x="5579" y="8084"/>
                    <a:pt x="5579" y="8084"/>
                    <a:pt x="5579" y="8211"/>
                  </a:cubicBezTo>
                  <a:cubicBezTo>
                    <a:pt x="5436" y="8211"/>
                    <a:pt x="5436" y="8211"/>
                    <a:pt x="5436" y="8211"/>
                  </a:cubicBezTo>
                  <a:cubicBezTo>
                    <a:pt x="5436" y="8211"/>
                    <a:pt x="5436" y="8337"/>
                    <a:pt x="5436" y="8337"/>
                  </a:cubicBezTo>
                  <a:cubicBezTo>
                    <a:pt x="5436" y="8337"/>
                    <a:pt x="5436" y="8337"/>
                    <a:pt x="5436" y="8337"/>
                  </a:cubicBezTo>
                  <a:cubicBezTo>
                    <a:pt x="5293" y="8463"/>
                    <a:pt x="5293" y="8463"/>
                    <a:pt x="5293" y="8463"/>
                  </a:cubicBezTo>
                  <a:cubicBezTo>
                    <a:pt x="5293" y="8463"/>
                    <a:pt x="5293" y="8589"/>
                    <a:pt x="5293" y="8589"/>
                  </a:cubicBezTo>
                  <a:cubicBezTo>
                    <a:pt x="5293" y="8589"/>
                    <a:pt x="5150" y="8716"/>
                    <a:pt x="5150" y="8716"/>
                  </a:cubicBezTo>
                  <a:cubicBezTo>
                    <a:pt x="5150" y="8842"/>
                    <a:pt x="5150" y="8842"/>
                    <a:pt x="5150" y="8842"/>
                  </a:cubicBezTo>
                  <a:cubicBezTo>
                    <a:pt x="5150" y="8842"/>
                    <a:pt x="5150" y="8968"/>
                    <a:pt x="5150" y="8968"/>
                  </a:cubicBezTo>
                  <a:cubicBezTo>
                    <a:pt x="5007" y="8968"/>
                    <a:pt x="5007" y="9095"/>
                    <a:pt x="5007" y="9095"/>
                  </a:cubicBezTo>
                  <a:cubicBezTo>
                    <a:pt x="5007" y="9095"/>
                    <a:pt x="5007" y="9095"/>
                    <a:pt x="5007" y="9095"/>
                  </a:cubicBezTo>
                  <a:cubicBezTo>
                    <a:pt x="5007" y="9221"/>
                    <a:pt x="5007" y="9221"/>
                    <a:pt x="5007" y="9221"/>
                  </a:cubicBezTo>
                  <a:cubicBezTo>
                    <a:pt x="5007" y="9221"/>
                    <a:pt x="4864" y="9221"/>
                    <a:pt x="4864" y="9221"/>
                  </a:cubicBezTo>
                  <a:cubicBezTo>
                    <a:pt x="4864" y="9221"/>
                    <a:pt x="4864" y="9221"/>
                    <a:pt x="4864" y="9221"/>
                  </a:cubicBezTo>
                  <a:cubicBezTo>
                    <a:pt x="4721" y="9221"/>
                    <a:pt x="4721" y="9221"/>
                    <a:pt x="4721" y="9221"/>
                  </a:cubicBezTo>
                  <a:cubicBezTo>
                    <a:pt x="4721" y="9095"/>
                    <a:pt x="4721" y="9095"/>
                    <a:pt x="4721" y="9095"/>
                  </a:cubicBezTo>
                  <a:cubicBezTo>
                    <a:pt x="4721" y="9095"/>
                    <a:pt x="4721" y="9095"/>
                    <a:pt x="4721" y="9095"/>
                  </a:cubicBezTo>
                  <a:cubicBezTo>
                    <a:pt x="4721" y="8968"/>
                    <a:pt x="4577" y="8968"/>
                    <a:pt x="4577" y="8968"/>
                  </a:cubicBezTo>
                  <a:cubicBezTo>
                    <a:pt x="4577" y="8968"/>
                    <a:pt x="4577" y="9095"/>
                    <a:pt x="4577" y="9095"/>
                  </a:cubicBezTo>
                  <a:cubicBezTo>
                    <a:pt x="4577" y="9095"/>
                    <a:pt x="4577" y="9095"/>
                    <a:pt x="4577" y="9095"/>
                  </a:cubicBezTo>
                  <a:close/>
                  <a:moveTo>
                    <a:pt x="4291" y="8084"/>
                  </a:moveTo>
                  <a:cubicBezTo>
                    <a:pt x="4291" y="8084"/>
                    <a:pt x="4291" y="8084"/>
                    <a:pt x="4291" y="7958"/>
                  </a:cubicBezTo>
                  <a:cubicBezTo>
                    <a:pt x="4434" y="7958"/>
                    <a:pt x="4434" y="7958"/>
                    <a:pt x="4434" y="7958"/>
                  </a:cubicBezTo>
                  <a:cubicBezTo>
                    <a:pt x="4577" y="7958"/>
                    <a:pt x="4577" y="7958"/>
                    <a:pt x="4577" y="7958"/>
                  </a:cubicBezTo>
                  <a:cubicBezTo>
                    <a:pt x="4577" y="7958"/>
                    <a:pt x="4577" y="7958"/>
                    <a:pt x="4721" y="7958"/>
                  </a:cubicBezTo>
                  <a:cubicBezTo>
                    <a:pt x="4721" y="7958"/>
                    <a:pt x="4721" y="7958"/>
                    <a:pt x="4721" y="7958"/>
                  </a:cubicBezTo>
                  <a:cubicBezTo>
                    <a:pt x="4721" y="7958"/>
                    <a:pt x="4721" y="7958"/>
                    <a:pt x="4721" y="8084"/>
                  </a:cubicBezTo>
                  <a:cubicBezTo>
                    <a:pt x="4721" y="8084"/>
                    <a:pt x="4721" y="8211"/>
                    <a:pt x="4721" y="8211"/>
                  </a:cubicBezTo>
                  <a:cubicBezTo>
                    <a:pt x="4721" y="8211"/>
                    <a:pt x="4721" y="8211"/>
                    <a:pt x="4721" y="8211"/>
                  </a:cubicBezTo>
                  <a:cubicBezTo>
                    <a:pt x="4721" y="8211"/>
                    <a:pt x="4577" y="8211"/>
                    <a:pt x="4577" y="8211"/>
                  </a:cubicBezTo>
                  <a:cubicBezTo>
                    <a:pt x="4434" y="8211"/>
                    <a:pt x="4434" y="8337"/>
                    <a:pt x="4434" y="8337"/>
                  </a:cubicBezTo>
                  <a:cubicBezTo>
                    <a:pt x="4434" y="8337"/>
                    <a:pt x="4434" y="8337"/>
                    <a:pt x="4434" y="8337"/>
                  </a:cubicBezTo>
                  <a:cubicBezTo>
                    <a:pt x="4434" y="8337"/>
                    <a:pt x="4291" y="8211"/>
                    <a:pt x="4291" y="8211"/>
                  </a:cubicBezTo>
                  <a:cubicBezTo>
                    <a:pt x="4291" y="8211"/>
                    <a:pt x="4291" y="8084"/>
                    <a:pt x="4291" y="8084"/>
                  </a:cubicBezTo>
                  <a:cubicBezTo>
                    <a:pt x="4291" y="8084"/>
                    <a:pt x="4291" y="8084"/>
                    <a:pt x="4291" y="8084"/>
                  </a:cubicBezTo>
                  <a:cubicBezTo>
                    <a:pt x="4291" y="8084"/>
                    <a:pt x="4291" y="8084"/>
                    <a:pt x="4291" y="8084"/>
                  </a:cubicBezTo>
                  <a:close/>
                  <a:moveTo>
                    <a:pt x="6723" y="9095"/>
                  </a:moveTo>
                  <a:cubicBezTo>
                    <a:pt x="6723" y="9095"/>
                    <a:pt x="6723" y="8968"/>
                    <a:pt x="6723" y="8842"/>
                  </a:cubicBezTo>
                  <a:cubicBezTo>
                    <a:pt x="6723" y="8842"/>
                    <a:pt x="6723" y="8716"/>
                    <a:pt x="6723" y="8716"/>
                  </a:cubicBezTo>
                  <a:cubicBezTo>
                    <a:pt x="6723" y="8716"/>
                    <a:pt x="6723" y="8716"/>
                    <a:pt x="6723" y="8716"/>
                  </a:cubicBezTo>
                  <a:cubicBezTo>
                    <a:pt x="6723" y="8716"/>
                    <a:pt x="6723" y="8716"/>
                    <a:pt x="6866" y="8716"/>
                  </a:cubicBezTo>
                  <a:cubicBezTo>
                    <a:pt x="6866" y="8716"/>
                    <a:pt x="6866" y="8716"/>
                    <a:pt x="6866" y="8716"/>
                  </a:cubicBezTo>
                  <a:cubicBezTo>
                    <a:pt x="6866" y="8716"/>
                    <a:pt x="6866" y="8716"/>
                    <a:pt x="6866" y="8842"/>
                  </a:cubicBezTo>
                  <a:cubicBezTo>
                    <a:pt x="7009" y="8842"/>
                    <a:pt x="7009" y="8842"/>
                    <a:pt x="7009" y="8842"/>
                  </a:cubicBezTo>
                  <a:cubicBezTo>
                    <a:pt x="7009" y="8842"/>
                    <a:pt x="7009" y="8968"/>
                    <a:pt x="7009" y="8968"/>
                  </a:cubicBezTo>
                  <a:cubicBezTo>
                    <a:pt x="7009" y="9095"/>
                    <a:pt x="7009" y="9095"/>
                    <a:pt x="7009" y="9095"/>
                  </a:cubicBezTo>
                  <a:cubicBezTo>
                    <a:pt x="7009" y="9221"/>
                    <a:pt x="7009" y="9221"/>
                    <a:pt x="7009" y="9221"/>
                  </a:cubicBezTo>
                  <a:cubicBezTo>
                    <a:pt x="7009" y="9221"/>
                    <a:pt x="6866" y="9221"/>
                    <a:pt x="6866" y="9221"/>
                  </a:cubicBezTo>
                  <a:cubicBezTo>
                    <a:pt x="6866" y="9221"/>
                    <a:pt x="6866" y="9221"/>
                    <a:pt x="6866" y="9221"/>
                  </a:cubicBezTo>
                  <a:cubicBezTo>
                    <a:pt x="6866" y="9221"/>
                    <a:pt x="6723" y="9095"/>
                    <a:pt x="6723" y="9095"/>
                  </a:cubicBezTo>
                  <a:close/>
                  <a:moveTo>
                    <a:pt x="7868" y="8716"/>
                  </a:moveTo>
                  <a:cubicBezTo>
                    <a:pt x="7868" y="8716"/>
                    <a:pt x="7868" y="8716"/>
                    <a:pt x="7868" y="8589"/>
                  </a:cubicBezTo>
                  <a:cubicBezTo>
                    <a:pt x="7868" y="8589"/>
                    <a:pt x="7868" y="8463"/>
                    <a:pt x="7868" y="8463"/>
                  </a:cubicBezTo>
                  <a:cubicBezTo>
                    <a:pt x="7868" y="8463"/>
                    <a:pt x="7868" y="8337"/>
                    <a:pt x="7868" y="8337"/>
                  </a:cubicBezTo>
                  <a:cubicBezTo>
                    <a:pt x="7868" y="8337"/>
                    <a:pt x="8011" y="8211"/>
                    <a:pt x="8011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725" y="8211"/>
                    <a:pt x="7725" y="8211"/>
                    <a:pt x="7725" y="8211"/>
                  </a:cubicBezTo>
                  <a:cubicBezTo>
                    <a:pt x="7725" y="8211"/>
                    <a:pt x="7725" y="8337"/>
                    <a:pt x="7581" y="8337"/>
                  </a:cubicBezTo>
                  <a:cubicBezTo>
                    <a:pt x="7581" y="8337"/>
                    <a:pt x="7581" y="8463"/>
                    <a:pt x="7581" y="8463"/>
                  </a:cubicBezTo>
                  <a:cubicBezTo>
                    <a:pt x="7581" y="8463"/>
                    <a:pt x="7581" y="8463"/>
                    <a:pt x="7581" y="8463"/>
                  </a:cubicBezTo>
                  <a:cubicBezTo>
                    <a:pt x="7581" y="8463"/>
                    <a:pt x="7438" y="8463"/>
                    <a:pt x="7438" y="8589"/>
                  </a:cubicBezTo>
                  <a:cubicBezTo>
                    <a:pt x="7295" y="8589"/>
                    <a:pt x="7295" y="8589"/>
                    <a:pt x="7295" y="8716"/>
                  </a:cubicBezTo>
                  <a:cubicBezTo>
                    <a:pt x="7152" y="8716"/>
                    <a:pt x="7009" y="8716"/>
                    <a:pt x="7009" y="8716"/>
                  </a:cubicBezTo>
                  <a:cubicBezTo>
                    <a:pt x="7009" y="8716"/>
                    <a:pt x="7009" y="8589"/>
                    <a:pt x="6866" y="8589"/>
                  </a:cubicBezTo>
                  <a:cubicBezTo>
                    <a:pt x="6866" y="8589"/>
                    <a:pt x="6866" y="8589"/>
                    <a:pt x="6866" y="8589"/>
                  </a:cubicBezTo>
                  <a:cubicBezTo>
                    <a:pt x="6866" y="8589"/>
                    <a:pt x="6866" y="8463"/>
                    <a:pt x="6866" y="8463"/>
                  </a:cubicBezTo>
                  <a:cubicBezTo>
                    <a:pt x="7009" y="8463"/>
                    <a:pt x="7009" y="8463"/>
                    <a:pt x="7009" y="8463"/>
                  </a:cubicBezTo>
                  <a:cubicBezTo>
                    <a:pt x="7009" y="8463"/>
                    <a:pt x="7009" y="8463"/>
                    <a:pt x="7152" y="8463"/>
                  </a:cubicBezTo>
                  <a:cubicBezTo>
                    <a:pt x="7152" y="8463"/>
                    <a:pt x="7152" y="8463"/>
                    <a:pt x="7295" y="8463"/>
                  </a:cubicBezTo>
                  <a:cubicBezTo>
                    <a:pt x="7295" y="8463"/>
                    <a:pt x="7295" y="8337"/>
                    <a:pt x="7295" y="8337"/>
                  </a:cubicBezTo>
                  <a:cubicBezTo>
                    <a:pt x="7295" y="8337"/>
                    <a:pt x="7295" y="8337"/>
                    <a:pt x="7295" y="8337"/>
                  </a:cubicBezTo>
                  <a:cubicBezTo>
                    <a:pt x="7295" y="8337"/>
                    <a:pt x="7295" y="8337"/>
                    <a:pt x="7295" y="8211"/>
                  </a:cubicBezTo>
                  <a:cubicBezTo>
                    <a:pt x="7152" y="8211"/>
                    <a:pt x="7152" y="8337"/>
                    <a:pt x="7152" y="8337"/>
                  </a:cubicBezTo>
                  <a:cubicBezTo>
                    <a:pt x="7152" y="8337"/>
                    <a:pt x="7152" y="8337"/>
                    <a:pt x="7152" y="8337"/>
                  </a:cubicBezTo>
                  <a:cubicBezTo>
                    <a:pt x="7009" y="8337"/>
                    <a:pt x="7009" y="8337"/>
                    <a:pt x="7009" y="8211"/>
                  </a:cubicBezTo>
                  <a:cubicBezTo>
                    <a:pt x="7009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084"/>
                  </a:cubicBezTo>
                  <a:cubicBezTo>
                    <a:pt x="7009" y="8084"/>
                    <a:pt x="6866" y="8084"/>
                    <a:pt x="7009" y="8084"/>
                  </a:cubicBezTo>
                  <a:cubicBezTo>
                    <a:pt x="7009" y="8084"/>
                    <a:pt x="7152" y="8084"/>
                    <a:pt x="7152" y="8084"/>
                  </a:cubicBezTo>
                  <a:cubicBezTo>
                    <a:pt x="7152" y="8084"/>
                    <a:pt x="7152" y="8084"/>
                    <a:pt x="7152" y="8084"/>
                  </a:cubicBezTo>
                  <a:cubicBezTo>
                    <a:pt x="7152" y="8084"/>
                    <a:pt x="7152" y="8084"/>
                    <a:pt x="7295" y="8084"/>
                  </a:cubicBezTo>
                  <a:cubicBezTo>
                    <a:pt x="7295" y="8084"/>
                    <a:pt x="7438" y="8084"/>
                    <a:pt x="7438" y="7958"/>
                  </a:cubicBezTo>
                  <a:cubicBezTo>
                    <a:pt x="7438" y="7958"/>
                    <a:pt x="7438" y="7958"/>
                    <a:pt x="7438" y="7832"/>
                  </a:cubicBezTo>
                  <a:cubicBezTo>
                    <a:pt x="7581" y="7832"/>
                    <a:pt x="7581" y="7832"/>
                    <a:pt x="7581" y="7705"/>
                  </a:cubicBezTo>
                  <a:cubicBezTo>
                    <a:pt x="7581" y="7705"/>
                    <a:pt x="7581" y="7705"/>
                    <a:pt x="7581" y="7705"/>
                  </a:cubicBezTo>
                  <a:cubicBezTo>
                    <a:pt x="7581" y="7705"/>
                    <a:pt x="7581" y="7579"/>
                    <a:pt x="7581" y="7579"/>
                  </a:cubicBezTo>
                  <a:cubicBezTo>
                    <a:pt x="7581" y="7579"/>
                    <a:pt x="7581" y="7579"/>
                    <a:pt x="7581" y="7579"/>
                  </a:cubicBezTo>
                  <a:cubicBezTo>
                    <a:pt x="7581" y="7453"/>
                    <a:pt x="7581" y="7453"/>
                    <a:pt x="7725" y="7453"/>
                  </a:cubicBezTo>
                  <a:cubicBezTo>
                    <a:pt x="7725" y="7453"/>
                    <a:pt x="7725" y="7453"/>
                    <a:pt x="7725" y="7453"/>
                  </a:cubicBezTo>
                  <a:cubicBezTo>
                    <a:pt x="7725" y="7453"/>
                    <a:pt x="7725" y="7453"/>
                    <a:pt x="7725" y="7453"/>
                  </a:cubicBezTo>
                  <a:cubicBezTo>
                    <a:pt x="7868" y="7579"/>
                    <a:pt x="7868" y="7579"/>
                    <a:pt x="7868" y="7579"/>
                  </a:cubicBezTo>
                  <a:cubicBezTo>
                    <a:pt x="7868" y="7579"/>
                    <a:pt x="7868" y="7705"/>
                    <a:pt x="7868" y="7832"/>
                  </a:cubicBezTo>
                  <a:cubicBezTo>
                    <a:pt x="7725" y="7832"/>
                    <a:pt x="7868" y="7832"/>
                    <a:pt x="7868" y="7832"/>
                  </a:cubicBezTo>
                  <a:cubicBezTo>
                    <a:pt x="7868" y="7705"/>
                    <a:pt x="7868" y="7705"/>
                    <a:pt x="7868" y="7705"/>
                  </a:cubicBezTo>
                  <a:cubicBezTo>
                    <a:pt x="7868" y="7832"/>
                    <a:pt x="8011" y="7705"/>
                    <a:pt x="8011" y="7705"/>
                  </a:cubicBezTo>
                  <a:cubicBezTo>
                    <a:pt x="8011" y="7705"/>
                    <a:pt x="8011" y="7705"/>
                    <a:pt x="8011" y="7705"/>
                  </a:cubicBezTo>
                  <a:cubicBezTo>
                    <a:pt x="8011" y="7705"/>
                    <a:pt x="8154" y="7579"/>
                    <a:pt x="8154" y="7705"/>
                  </a:cubicBezTo>
                  <a:cubicBezTo>
                    <a:pt x="8154" y="7705"/>
                    <a:pt x="8154" y="7705"/>
                    <a:pt x="8154" y="7705"/>
                  </a:cubicBezTo>
                  <a:cubicBezTo>
                    <a:pt x="8154" y="7832"/>
                    <a:pt x="8154" y="7832"/>
                    <a:pt x="8011" y="7832"/>
                  </a:cubicBezTo>
                  <a:cubicBezTo>
                    <a:pt x="7868" y="7958"/>
                    <a:pt x="7725" y="7958"/>
                    <a:pt x="7725" y="7958"/>
                  </a:cubicBezTo>
                  <a:cubicBezTo>
                    <a:pt x="7581" y="7958"/>
                    <a:pt x="7581" y="8084"/>
                    <a:pt x="7581" y="8084"/>
                  </a:cubicBezTo>
                  <a:cubicBezTo>
                    <a:pt x="7438" y="8211"/>
                    <a:pt x="7438" y="8211"/>
                    <a:pt x="7438" y="8211"/>
                  </a:cubicBezTo>
                  <a:cubicBezTo>
                    <a:pt x="7438" y="8211"/>
                    <a:pt x="7438" y="8337"/>
                    <a:pt x="7438" y="8337"/>
                  </a:cubicBezTo>
                  <a:cubicBezTo>
                    <a:pt x="7581" y="8337"/>
                    <a:pt x="7581" y="8211"/>
                    <a:pt x="7725" y="8211"/>
                  </a:cubicBezTo>
                  <a:cubicBezTo>
                    <a:pt x="7725" y="8211"/>
                    <a:pt x="7725" y="8084"/>
                    <a:pt x="7868" y="8084"/>
                  </a:cubicBezTo>
                  <a:cubicBezTo>
                    <a:pt x="7868" y="8084"/>
                    <a:pt x="7868" y="8084"/>
                    <a:pt x="7868" y="8084"/>
                  </a:cubicBezTo>
                  <a:cubicBezTo>
                    <a:pt x="8011" y="8084"/>
                    <a:pt x="8011" y="8084"/>
                    <a:pt x="8011" y="7958"/>
                  </a:cubicBezTo>
                  <a:cubicBezTo>
                    <a:pt x="8011" y="7958"/>
                    <a:pt x="8011" y="7958"/>
                    <a:pt x="8011" y="7958"/>
                  </a:cubicBezTo>
                  <a:cubicBezTo>
                    <a:pt x="8011" y="7958"/>
                    <a:pt x="8154" y="7958"/>
                    <a:pt x="8154" y="8084"/>
                  </a:cubicBezTo>
                  <a:cubicBezTo>
                    <a:pt x="8154" y="8084"/>
                    <a:pt x="8154" y="8084"/>
                    <a:pt x="8154" y="8084"/>
                  </a:cubicBezTo>
                  <a:cubicBezTo>
                    <a:pt x="8154" y="8211"/>
                    <a:pt x="8154" y="8211"/>
                    <a:pt x="8154" y="8337"/>
                  </a:cubicBezTo>
                  <a:cubicBezTo>
                    <a:pt x="8154" y="8337"/>
                    <a:pt x="8154" y="8463"/>
                    <a:pt x="8011" y="8463"/>
                  </a:cubicBezTo>
                  <a:cubicBezTo>
                    <a:pt x="8011" y="8716"/>
                    <a:pt x="8011" y="8968"/>
                    <a:pt x="7868" y="9095"/>
                  </a:cubicBezTo>
                  <a:cubicBezTo>
                    <a:pt x="7868" y="9095"/>
                    <a:pt x="7868" y="9095"/>
                    <a:pt x="7868" y="9095"/>
                  </a:cubicBezTo>
                  <a:cubicBezTo>
                    <a:pt x="7868" y="9095"/>
                    <a:pt x="7725" y="9095"/>
                    <a:pt x="7725" y="9095"/>
                  </a:cubicBezTo>
                  <a:cubicBezTo>
                    <a:pt x="7725" y="9095"/>
                    <a:pt x="7725" y="8968"/>
                    <a:pt x="7725" y="8968"/>
                  </a:cubicBezTo>
                  <a:cubicBezTo>
                    <a:pt x="7581" y="8968"/>
                    <a:pt x="7581" y="8968"/>
                    <a:pt x="7581" y="8968"/>
                  </a:cubicBezTo>
                  <a:cubicBezTo>
                    <a:pt x="7581" y="8968"/>
                    <a:pt x="7581" y="8968"/>
                    <a:pt x="7581" y="8968"/>
                  </a:cubicBezTo>
                  <a:cubicBezTo>
                    <a:pt x="7581" y="8968"/>
                    <a:pt x="7581" y="8968"/>
                    <a:pt x="7438" y="8968"/>
                  </a:cubicBezTo>
                  <a:cubicBezTo>
                    <a:pt x="7438" y="8968"/>
                    <a:pt x="7438" y="8968"/>
                    <a:pt x="7438" y="9095"/>
                  </a:cubicBezTo>
                  <a:cubicBezTo>
                    <a:pt x="7438" y="9095"/>
                    <a:pt x="7438" y="9095"/>
                    <a:pt x="7438" y="9095"/>
                  </a:cubicBezTo>
                  <a:cubicBezTo>
                    <a:pt x="7438" y="9221"/>
                    <a:pt x="7438" y="9221"/>
                    <a:pt x="7438" y="9221"/>
                  </a:cubicBezTo>
                  <a:cubicBezTo>
                    <a:pt x="7295" y="9221"/>
                    <a:pt x="7295" y="9221"/>
                    <a:pt x="7295" y="9221"/>
                  </a:cubicBezTo>
                  <a:cubicBezTo>
                    <a:pt x="7295" y="9221"/>
                    <a:pt x="7295" y="9221"/>
                    <a:pt x="7295" y="9221"/>
                  </a:cubicBezTo>
                  <a:cubicBezTo>
                    <a:pt x="7295" y="9095"/>
                    <a:pt x="7295" y="9095"/>
                    <a:pt x="7295" y="8968"/>
                  </a:cubicBezTo>
                  <a:cubicBezTo>
                    <a:pt x="7295" y="8968"/>
                    <a:pt x="7152" y="8968"/>
                    <a:pt x="7152" y="8968"/>
                  </a:cubicBezTo>
                  <a:cubicBezTo>
                    <a:pt x="7152" y="8968"/>
                    <a:pt x="7152" y="8968"/>
                    <a:pt x="7152" y="8968"/>
                  </a:cubicBezTo>
                  <a:cubicBezTo>
                    <a:pt x="7152" y="8842"/>
                    <a:pt x="7152" y="8968"/>
                    <a:pt x="7295" y="8968"/>
                  </a:cubicBezTo>
                  <a:cubicBezTo>
                    <a:pt x="7295" y="8842"/>
                    <a:pt x="7295" y="8842"/>
                    <a:pt x="7295" y="8842"/>
                  </a:cubicBezTo>
                  <a:cubicBezTo>
                    <a:pt x="7295" y="8842"/>
                    <a:pt x="7295" y="8842"/>
                    <a:pt x="7152" y="8842"/>
                  </a:cubicBezTo>
                  <a:cubicBezTo>
                    <a:pt x="7152" y="8842"/>
                    <a:pt x="7152" y="8716"/>
                    <a:pt x="7152" y="8716"/>
                  </a:cubicBezTo>
                  <a:cubicBezTo>
                    <a:pt x="7295" y="8716"/>
                    <a:pt x="7295" y="8716"/>
                    <a:pt x="7295" y="8716"/>
                  </a:cubicBezTo>
                  <a:cubicBezTo>
                    <a:pt x="7438" y="8716"/>
                    <a:pt x="7581" y="8716"/>
                    <a:pt x="7581" y="8716"/>
                  </a:cubicBezTo>
                  <a:cubicBezTo>
                    <a:pt x="7581" y="8716"/>
                    <a:pt x="7581" y="8716"/>
                    <a:pt x="7581" y="8716"/>
                  </a:cubicBezTo>
                  <a:cubicBezTo>
                    <a:pt x="7581" y="8716"/>
                    <a:pt x="7581" y="8716"/>
                    <a:pt x="7581" y="8842"/>
                  </a:cubicBezTo>
                  <a:cubicBezTo>
                    <a:pt x="7581" y="8842"/>
                    <a:pt x="7581" y="8842"/>
                    <a:pt x="7581" y="8842"/>
                  </a:cubicBezTo>
                  <a:cubicBezTo>
                    <a:pt x="7725" y="8968"/>
                    <a:pt x="7725" y="8842"/>
                    <a:pt x="7868" y="8842"/>
                  </a:cubicBezTo>
                  <a:cubicBezTo>
                    <a:pt x="7868" y="8842"/>
                    <a:pt x="7868" y="8842"/>
                    <a:pt x="7868" y="8716"/>
                  </a:cubicBezTo>
                  <a:close/>
                  <a:moveTo>
                    <a:pt x="12016" y="8211"/>
                  </a:moveTo>
                  <a:cubicBezTo>
                    <a:pt x="12016" y="8211"/>
                    <a:pt x="12016" y="8337"/>
                    <a:pt x="12016" y="8337"/>
                  </a:cubicBezTo>
                  <a:cubicBezTo>
                    <a:pt x="12016" y="8337"/>
                    <a:pt x="12016" y="8337"/>
                    <a:pt x="12016" y="8337"/>
                  </a:cubicBezTo>
                  <a:cubicBezTo>
                    <a:pt x="12159" y="8337"/>
                    <a:pt x="12159" y="8211"/>
                    <a:pt x="12159" y="8211"/>
                  </a:cubicBezTo>
                  <a:cubicBezTo>
                    <a:pt x="12302" y="8084"/>
                    <a:pt x="12445" y="7958"/>
                    <a:pt x="12445" y="7958"/>
                  </a:cubicBezTo>
                  <a:cubicBezTo>
                    <a:pt x="12588" y="7958"/>
                    <a:pt x="12731" y="7832"/>
                    <a:pt x="12731" y="7958"/>
                  </a:cubicBezTo>
                  <a:cubicBezTo>
                    <a:pt x="12874" y="7958"/>
                    <a:pt x="12731" y="8084"/>
                    <a:pt x="12588" y="8337"/>
                  </a:cubicBezTo>
                  <a:cubicBezTo>
                    <a:pt x="12588" y="8337"/>
                    <a:pt x="12588" y="8463"/>
                    <a:pt x="12588" y="8463"/>
                  </a:cubicBezTo>
                  <a:cubicBezTo>
                    <a:pt x="12588" y="8589"/>
                    <a:pt x="12588" y="8589"/>
                    <a:pt x="12588" y="8716"/>
                  </a:cubicBezTo>
                  <a:cubicBezTo>
                    <a:pt x="12588" y="8842"/>
                    <a:pt x="12588" y="8968"/>
                    <a:pt x="12445" y="8968"/>
                  </a:cubicBezTo>
                  <a:cubicBezTo>
                    <a:pt x="12445" y="8968"/>
                    <a:pt x="12445" y="8968"/>
                    <a:pt x="12445" y="8968"/>
                  </a:cubicBezTo>
                  <a:cubicBezTo>
                    <a:pt x="12445" y="8842"/>
                    <a:pt x="12445" y="8842"/>
                    <a:pt x="12302" y="8842"/>
                  </a:cubicBezTo>
                  <a:cubicBezTo>
                    <a:pt x="12302" y="8842"/>
                    <a:pt x="12302" y="8842"/>
                    <a:pt x="12159" y="8842"/>
                  </a:cubicBezTo>
                  <a:cubicBezTo>
                    <a:pt x="12159" y="8842"/>
                    <a:pt x="12159" y="8842"/>
                    <a:pt x="12159" y="8842"/>
                  </a:cubicBezTo>
                  <a:cubicBezTo>
                    <a:pt x="12302" y="8842"/>
                    <a:pt x="12302" y="8716"/>
                    <a:pt x="12302" y="8589"/>
                  </a:cubicBezTo>
                  <a:cubicBezTo>
                    <a:pt x="12302" y="8589"/>
                    <a:pt x="12159" y="8589"/>
                    <a:pt x="12159" y="8589"/>
                  </a:cubicBezTo>
                  <a:cubicBezTo>
                    <a:pt x="12159" y="8589"/>
                    <a:pt x="12159" y="8589"/>
                    <a:pt x="12159" y="8589"/>
                  </a:cubicBezTo>
                  <a:cubicBezTo>
                    <a:pt x="12159" y="8589"/>
                    <a:pt x="12159" y="8589"/>
                    <a:pt x="12159" y="8589"/>
                  </a:cubicBezTo>
                  <a:cubicBezTo>
                    <a:pt x="12159" y="8589"/>
                    <a:pt x="12302" y="8337"/>
                    <a:pt x="12302" y="8337"/>
                  </a:cubicBezTo>
                  <a:cubicBezTo>
                    <a:pt x="12159" y="8337"/>
                    <a:pt x="12159" y="8337"/>
                    <a:pt x="12302" y="8337"/>
                  </a:cubicBezTo>
                  <a:cubicBezTo>
                    <a:pt x="12302" y="8337"/>
                    <a:pt x="12302" y="8211"/>
                    <a:pt x="12302" y="8211"/>
                  </a:cubicBezTo>
                  <a:cubicBezTo>
                    <a:pt x="12302" y="8211"/>
                    <a:pt x="12302" y="8211"/>
                    <a:pt x="12302" y="8211"/>
                  </a:cubicBezTo>
                  <a:cubicBezTo>
                    <a:pt x="12159" y="8337"/>
                    <a:pt x="12159" y="8463"/>
                    <a:pt x="12016" y="8589"/>
                  </a:cubicBezTo>
                  <a:cubicBezTo>
                    <a:pt x="12016" y="8589"/>
                    <a:pt x="12159" y="8716"/>
                    <a:pt x="12016" y="8716"/>
                  </a:cubicBezTo>
                  <a:cubicBezTo>
                    <a:pt x="12016" y="8842"/>
                    <a:pt x="12016" y="8842"/>
                    <a:pt x="12016" y="8842"/>
                  </a:cubicBezTo>
                  <a:cubicBezTo>
                    <a:pt x="12016" y="8716"/>
                    <a:pt x="11873" y="8716"/>
                    <a:pt x="11873" y="8716"/>
                  </a:cubicBezTo>
                  <a:cubicBezTo>
                    <a:pt x="11873" y="8589"/>
                    <a:pt x="11873" y="8463"/>
                    <a:pt x="12016" y="8337"/>
                  </a:cubicBezTo>
                  <a:cubicBezTo>
                    <a:pt x="12016" y="8337"/>
                    <a:pt x="12016" y="8211"/>
                    <a:pt x="12016" y="8211"/>
                  </a:cubicBezTo>
                  <a:close/>
                  <a:moveTo>
                    <a:pt x="12588" y="7958"/>
                  </a:moveTo>
                  <a:cubicBezTo>
                    <a:pt x="12588" y="7958"/>
                    <a:pt x="12588" y="7958"/>
                    <a:pt x="12588" y="7958"/>
                  </a:cubicBezTo>
                  <a:cubicBezTo>
                    <a:pt x="12588" y="7958"/>
                    <a:pt x="12588" y="8084"/>
                    <a:pt x="12588" y="8084"/>
                  </a:cubicBezTo>
                  <a:cubicBezTo>
                    <a:pt x="12588" y="8211"/>
                    <a:pt x="12588" y="8337"/>
                    <a:pt x="12445" y="8463"/>
                  </a:cubicBezTo>
                  <a:cubicBezTo>
                    <a:pt x="12445" y="8337"/>
                    <a:pt x="12445" y="8337"/>
                    <a:pt x="12445" y="8337"/>
                  </a:cubicBezTo>
                  <a:cubicBezTo>
                    <a:pt x="12445" y="8337"/>
                    <a:pt x="12445" y="8211"/>
                    <a:pt x="12302" y="8211"/>
                  </a:cubicBezTo>
                  <a:cubicBezTo>
                    <a:pt x="12302" y="8084"/>
                    <a:pt x="12302" y="8084"/>
                    <a:pt x="12302" y="8084"/>
                  </a:cubicBezTo>
                  <a:cubicBezTo>
                    <a:pt x="12445" y="8084"/>
                    <a:pt x="12445" y="8084"/>
                    <a:pt x="12445" y="7958"/>
                  </a:cubicBezTo>
                  <a:cubicBezTo>
                    <a:pt x="12588" y="7958"/>
                    <a:pt x="12588" y="7958"/>
                    <a:pt x="12588" y="7958"/>
                  </a:cubicBezTo>
                  <a:close/>
                  <a:moveTo>
                    <a:pt x="12445" y="8463"/>
                  </a:moveTo>
                  <a:cubicBezTo>
                    <a:pt x="12445" y="8463"/>
                    <a:pt x="12445" y="8716"/>
                    <a:pt x="12445" y="8716"/>
                  </a:cubicBezTo>
                  <a:cubicBezTo>
                    <a:pt x="12445" y="8716"/>
                    <a:pt x="12445" y="8842"/>
                    <a:pt x="12445" y="8842"/>
                  </a:cubicBezTo>
                  <a:cubicBezTo>
                    <a:pt x="12445" y="8842"/>
                    <a:pt x="12445" y="8842"/>
                    <a:pt x="12302" y="8842"/>
                  </a:cubicBezTo>
                  <a:cubicBezTo>
                    <a:pt x="12302" y="8716"/>
                    <a:pt x="12445" y="8589"/>
                    <a:pt x="12445" y="8589"/>
                  </a:cubicBezTo>
                  <a:cubicBezTo>
                    <a:pt x="12445" y="8589"/>
                    <a:pt x="12445" y="8463"/>
                    <a:pt x="12445" y="8463"/>
                  </a:cubicBezTo>
                  <a:close/>
                  <a:moveTo>
                    <a:pt x="11444" y="8842"/>
                  </a:moveTo>
                  <a:cubicBezTo>
                    <a:pt x="11444" y="8842"/>
                    <a:pt x="11587" y="8842"/>
                    <a:pt x="11730" y="8968"/>
                  </a:cubicBezTo>
                  <a:cubicBezTo>
                    <a:pt x="11730" y="8968"/>
                    <a:pt x="11873" y="8968"/>
                    <a:pt x="11873" y="8968"/>
                  </a:cubicBezTo>
                  <a:cubicBezTo>
                    <a:pt x="12159" y="9095"/>
                    <a:pt x="12302" y="9095"/>
                    <a:pt x="12588" y="9095"/>
                  </a:cubicBezTo>
                  <a:cubicBezTo>
                    <a:pt x="12588" y="9221"/>
                    <a:pt x="12874" y="9095"/>
                    <a:pt x="13017" y="9095"/>
                  </a:cubicBezTo>
                  <a:cubicBezTo>
                    <a:pt x="13017" y="9095"/>
                    <a:pt x="13017" y="9095"/>
                    <a:pt x="13017" y="9095"/>
                  </a:cubicBezTo>
                  <a:cubicBezTo>
                    <a:pt x="13017" y="9095"/>
                    <a:pt x="13017" y="9095"/>
                    <a:pt x="13017" y="9221"/>
                  </a:cubicBezTo>
                  <a:cubicBezTo>
                    <a:pt x="12874" y="9221"/>
                    <a:pt x="12874" y="9221"/>
                    <a:pt x="12874" y="9221"/>
                  </a:cubicBezTo>
                  <a:cubicBezTo>
                    <a:pt x="12731" y="9221"/>
                    <a:pt x="12731" y="9221"/>
                    <a:pt x="12731" y="9221"/>
                  </a:cubicBezTo>
                  <a:cubicBezTo>
                    <a:pt x="12731" y="9221"/>
                    <a:pt x="12588" y="9347"/>
                    <a:pt x="12588" y="9347"/>
                  </a:cubicBezTo>
                  <a:cubicBezTo>
                    <a:pt x="12302" y="9347"/>
                    <a:pt x="12302" y="9347"/>
                    <a:pt x="12159" y="9221"/>
                  </a:cubicBezTo>
                  <a:cubicBezTo>
                    <a:pt x="12016" y="9095"/>
                    <a:pt x="11873" y="9095"/>
                    <a:pt x="11730" y="8968"/>
                  </a:cubicBezTo>
                  <a:cubicBezTo>
                    <a:pt x="11587" y="8968"/>
                    <a:pt x="11444" y="8968"/>
                    <a:pt x="11444" y="8842"/>
                  </a:cubicBezTo>
                  <a:close/>
                  <a:moveTo>
                    <a:pt x="11730" y="8716"/>
                  </a:moveTo>
                  <a:cubicBezTo>
                    <a:pt x="11730" y="8716"/>
                    <a:pt x="11730" y="8716"/>
                    <a:pt x="11730" y="8716"/>
                  </a:cubicBezTo>
                  <a:cubicBezTo>
                    <a:pt x="11730" y="8716"/>
                    <a:pt x="11873" y="8842"/>
                    <a:pt x="11873" y="8842"/>
                  </a:cubicBezTo>
                  <a:cubicBezTo>
                    <a:pt x="11873" y="8842"/>
                    <a:pt x="11873" y="8842"/>
                    <a:pt x="11873" y="8968"/>
                  </a:cubicBezTo>
                  <a:cubicBezTo>
                    <a:pt x="11730" y="8968"/>
                    <a:pt x="11730" y="8968"/>
                    <a:pt x="11730" y="8968"/>
                  </a:cubicBezTo>
                  <a:cubicBezTo>
                    <a:pt x="11730" y="8842"/>
                    <a:pt x="11730" y="8842"/>
                    <a:pt x="11730" y="8842"/>
                  </a:cubicBezTo>
                  <a:cubicBezTo>
                    <a:pt x="11730" y="8842"/>
                    <a:pt x="11730" y="8716"/>
                    <a:pt x="11730" y="8716"/>
                  </a:cubicBezTo>
                  <a:close/>
                  <a:moveTo>
                    <a:pt x="11587" y="8337"/>
                  </a:moveTo>
                  <a:cubicBezTo>
                    <a:pt x="11730" y="8337"/>
                    <a:pt x="11873" y="8463"/>
                    <a:pt x="11873" y="8589"/>
                  </a:cubicBezTo>
                  <a:cubicBezTo>
                    <a:pt x="11730" y="8589"/>
                    <a:pt x="11730" y="8589"/>
                    <a:pt x="11730" y="8589"/>
                  </a:cubicBezTo>
                  <a:cubicBezTo>
                    <a:pt x="11730" y="8589"/>
                    <a:pt x="11730" y="8589"/>
                    <a:pt x="11587" y="8589"/>
                  </a:cubicBezTo>
                  <a:cubicBezTo>
                    <a:pt x="11587" y="8589"/>
                    <a:pt x="11587" y="8463"/>
                    <a:pt x="11587" y="8463"/>
                  </a:cubicBezTo>
                  <a:cubicBezTo>
                    <a:pt x="11587" y="8463"/>
                    <a:pt x="11587" y="8337"/>
                    <a:pt x="11587" y="8337"/>
                  </a:cubicBezTo>
                  <a:close/>
                  <a:moveTo>
                    <a:pt x="12302" y="7958"/>
                  </a:moveTo>
                  <a:cubicBezTo>
                    <a:pt x="12302" y="7958"/>
                    <a:pt x="12302" y="7958"/>
                    <a:pt x="12302" y="7958"/>
                  </a:cubicBezTo>
                  <a:cubicBezTo>
                    <a:pt x="12445" y="7832"/>
                    <a:pt x="12445" y="7832"/>
                    <a:pt x="12445" y="7705"/>
                  </a:cubicBezTo>
                  <a:cubicBezTo>
                    <a:pt x="12445" y="7705"/>
                    <a:pt x="12445" y="7705"/>
                    <a:pt x="12445" y="7705"/>
                  </a:cubicBezTo>
                  <a:cubicBezTo>
                    <a:pt x="12445" y="7705"/>
                    <a:pt x="12445" y="7705"/>
                    <a:pt x="12445" y="7579"/>
                  </a:cubicBezTo>
                  <a:cubicBezTo>
                    <a:pt x="12588" y="7579"/>
                    <a:pt x="12588" y="7579"/>
                    <a:pt x="12588" y="7453"/>
                  </a:cubicBezTo>
                  <a:cubicBezTo>
                    <a:pt x="12588" y="7453"/>
                    <a:pt x="12588" y="7453"/>
                    <a:pt x="12588" y="7453"/>
                  </a:cubicBezTo>
                  <a:cubicBezTo>
                    <a:pt x="12588" y="7453"/>
                    <a:pt x="12588" y="7453"/>
                    <a:pt x="12445" y="7579"/>
                  </a:cubicBezTo>
                  <a:cubicBezTo>
                    <a:pt x="12445" y="7579"/>
                    <a:pt x="12302" y="7705"/>
                    <a:pt x="12302" y="7705"/>
                  </a:cubicBezTo>
                  <a:cubicBezTo>
                    <a:pt x="12159" y="7705"/>
                    <a:pt x="12159" y="7832"/>
                    <a:pt x="12159" y="7832"/>
                  </a:cubicBezTo>
                  <a:cubicBezTo>
                    <a:pt x="12016" y="7832"/>
                    <a:pt x="11730" y="7832"/>
                    <a:pt x="11730" y="7832"/>
                  </a:cubicBezTo>
                  <a:cubicBezTo>
                    <a:pt x="11873" y="7832"/>
                    <a:pt x="12016" y="7705"/>
                    <a:pt x="12159" y="7579"/>
                  </a:cubicBezTo>
                  <a:cubicBezTo>
                    <a:pt x="12159" y="7579"/>
                    <a:pt x="12302" y="7453"/>
                    <a:pt x="12445" y="7326"/>
                  </a:cubicBezTo>
                  <a:cubicBezTo>
                    <a:pt x="12445" y="7326"/>
                    <a:pt x="12588" y="7326"/>
                    <a:pt x="12588" y="7326"/>
                  </a:cubicBezTo>
                  <a:cubicBezTo>
                    <a:pt x="12588" y="7326"/>
                    <a:pt x="12588" y="7326"/>
                    <a:pt x="12731" y="7326"/>
                  </a:cubicBezTo>
                  <a:cubicBezTo>
                    <a:pt x="12731" y="7326"/>
                    <a:pt x="12731" y="7200"/>
                    <a:pt x="12731" y="7200"/>
                  </a:cubicBezTo>
                  <a:cubicBezTo>
                    <a:pt x="12731" y="7200"/>
                    <a:pt x="12731" y="7200"/>
                    <a:pt x="12874" y="7200"/>
                  </a:cubicBezTo>
                  <a:cubicBezTo>
                    <a:pt x="12874" y="7200"/>
                    <a:pt x="12874" y="7200"/>
                    <a:pt x="12874" y="7200"/>
                  </a:cubicBezTo>
                  <a:cubicBezTo>
                    <a:pt x="12874" y="7326"/>
                    <a:pt x="12874" y="7326"/>
                    <a:pt x="12874" y="7326"/>
                  </a:cubicBezTo>
                  <a:cubicBezTo>
                    <a:pt x="12874" y="7326"/>
                    <a:pt x="12874" y="7453"/>
                    <a:pt x="12874" y="7453"/>
                  </a:cubicBezTo>
                  <a:cubicBezTo>
                    <a:pt x="12731" y="7453"/>
                    <a:pt x="12731" y="7453"/>
                    <a:pt x="12731" y="7453"/>
                  </a:cubicBezTo>
                  <a:cubicBezTo>
                    <a:pt x="12731" y="7579"/>
                    <a:pt x="12731" y="7579"/>
                    <a:pt x="12588" y="7705"/>
                  </a:cubicBezTo>
                  <a:cubicBezTo>
                    <a:pt x="12588" y="7705"/>
                    <a:pt x="12588" y="7705"/>
                    <a:pt x="12588" y="7705"/>
                  </a:cubicBezTo>
                  <a:cubicBezTo>
                    <a:pt x="12588" y="7705"/>
                    <a:pt x="12731" y="7705"/>
                    <a:pt x="12731" y="7705"/>
                  </a:cubicBezTo>
                  <a:cubicBezTo>
                    <a:pt x="12731" y="7705"/>
                    <a:pt x="12731" y="7705"/>
                    <a:pt x="12731" y="7832"/>
                  </a:cubicBezTo>
                  <a:cubicBezTo>
                    <a:pt x="12588" y="7832"/>
                    <a:pt x="12445" y="7958"/>
                    <a:pt x="12302" y="7958"/>
                  </a:cubicBezTo>
                  <a:close/>
                  <a:moveTo>
                    <a:pt x="10013" y="8211"/>
                  </a:moveTo>
                  <a:cubicBezTo>
                    <a:pt x="10013" y="8211"/>
                    <a:pt x="10013" y="8211"/>
                    <a:pt x="10013" y="8211"/>
                  </a:cubicBezTo>
                  <a:cubicBezTo>
                    <a:pt x="10013" y="8337"/>
                    <a:pt x="10013" y="8337"/>
                    <a:pt x="10156" y="8337"/>
                  </a:cubicBezTo>
                  <a:cubicBezTo>
                    <a:pt x="10156" y="8337"/>
                    <a:pt x="10156" y="8337"/>
                    <a:pt x="10156" y="8463"/>
                  </a:cubicBezTo>
                  <a:cubicBezTo>
                    <a:pt x="10156" y="8463"/>
                    <a:pt x="10156" y="8463"/>
                    <a:pt x="10156" y="8589"/>
                  </a:cubicBezTo>
                  <a:cubicBezTo>
                    <a:pt x="10156" y="8589"/>
                    <a:pt x="10013" y="8589"/>
                    <a:pt x="10013" y="8589"/>
                  </a:cubicBezTo>
                  <a:cubicBezTo>
                    <a:pt x="10156" y="8716"/>
                    <a:pt x="10156" y="8716"/>
                    <a:pt x="10156" y="8716"/>
                  </a:cubicBezTo>
                  <a:cubicBezTo>
                    <a:pt x="10156" y="8842"/>
                    <a:pt x="10299" y="8968"/>
                    <a:pt x="10442" y="8968"/>
                  </a:cubicBezTo>
                  <a:cubicBezTo>
                    <a:pt x="10442" y="8968"/>
                    <a:pt x="10442" y="9095"/>
                    <a:pt x="10442" y="9095"/>
                  </a:cubicBezTo>
                  <a:cubicBezTo>
                    <a:pt x="10585" y="9095"/>
                    <a:pt x="10728" y="9095"/>
                    <a:pt x="10728" y="9221"/>
                  </a:cubicBezTo>
                  <a:cubicBezTo>
                    <a:pt x="10728" y="9221"/>
                    <a:pt x="10728" y="9221"/>
                    <a:pt x="10728" y="9221"/>
                  </a:cubicBezTo>
                  <a:cubicBezTo>
                    <a:pt x="10728" y="9221"/>
                    <a:pt x="10585" y="9221"/>
                    <a:pt x="10585" y="9221"/>
                  </a:cubicBezTo>
                  <a:cubicBezTo>
                    <a:pt x="10585" y="9221"/>
                    <a:pt x="10442" y="9221"/>
                    <a:pt x="10442" y="9221"/>
                  </a:cubicBezTo>
                  <a:cubicBezTo>
                    <a:pt x="10442" y="9347"/>
                    <a:pt x="10299" y="9221"/>
                    <a:pt x="10299" y="9221"/>
                  </a:cubicBezTo>
                  <a:cubicBezTo>
                    <a:pt x="10156" y="9095"/>
                    <a:pt x="10156" y="9095"/>
                    <a:pt x="10013" y="8968"/>
                  </a:cubicBezTo>
                  <a:cubicBezTo>
                    <a:pt x="10013" y="8968"/>
                    <a:pt x="10013" y="8842"/>
                    <a:pt x="9870" y="8716"/>
                  </a:cubicBezTo>
                  <a:cubicBezTo>
                    <a:pt x="9870" y="8716"/>
                    <a:pt x="9870" y="8716"/>
                    <a:pt x="9870" y="8716"/>
                  </a:cubicBezTo>
                  <a:cubicBezTo>
                    <a:pt x="9727" y="8968"/>
                    <a:pt x="9584" y="8968"/>
                    <a:pt x="9441" y="9095"/>
                  </a:cubicBezTo>
                  <a:cubicBezTo>
                    <a:pt x="9298" y="9221"/>
                    <a:pt x="9155" y="9221"/>
                    <a:pt x="9012" y="9221"/>
                  </a:cubicBezTo>
                  <a:cubicBezTo>
                    <a:pt x="9012" y="9221"/>
                    <a:pt x="9012" y="9221"/>
                    <a:pt x="9012" y="9221"/>
                  </a:cubicBezTo>
                  <a:cubicBezTo>
                    <a:pt x="9012" y="9221"/>
                    <a:pt x="9012" y="9221"/>
                    <a:pt x="9012" y="9221"/>
                  </a:cubicBezTo>
                  <a:cubicBezTo>
                    <a:pt x="9012" y="9221"/>
                    <a:pt x="9155" y="9221"/>
                    <a:pt x="9155" y="9221"/>
                  </a:cubicBezTo>
                  <a:cubicBezTo>
                    <a:pt x="9155" y="9221"/>
                    <a:pt x="9298" y="9095"/>
                    <a:pt x="9298" y="9095"/>
                  </a:cubicBezTo>
                  <a:cubicBezTo>
                    <a:pt x="9441" y="9095"/>
                    <a:pt x="9441" y="8968"/>
                    <a:pt x="9441" y="8968"/>
                  </a:cubicBezTo>
                  <a:cubicBezTo>
                    <a:pt x="9584" y="8842"/>
                    <a:pt x="9584" y="8842"/>
                    <a:pt x="9584" y="8842"/>
                  </a:cubicBezTo>
                  <a:cubicBezTo>
                    <a:pt x="9727" y="8716"/>
                    <a:pt x="9727" y="8589"/>
                    <a:pt x="9727" y="8589"/>
                  </a:cubicBezTo>
                  <a:cubicBezTo>
                    <a:pt x="9727" y="8463"/>
                    <a:pt x="9584" y="8337"/>
                    <a:pt x="9584" y="8337"/>
                  </a:cubicBezTo>
                  <a:cubicBezTo>
                    <a:pt x="9727" y="8337"/>
                    <a:pt x="9870" y="8463"/>
                    <a:pt x="9870" y="8463"/>
                  </a:cubicBezTo>
                  <a:cubicBezTo>
                    <a:pt x="9870" y="8463"/>
                    <a:pt x="9870" y="8463"/>
                    <a:pt x="9870" y="8463"/>
                  </a:cubicBezTo>
                  <a:cubicBezTo>
                    <a:pt x="9870" y="8463"/>
                    <a:pt x="9870" y="8463"/>
                    <a:pt x="9870" y="8463"/>
                  </a:cubicBezTo>
                  <a:cubicBezTo>
                    <a:pt x="9870" y="8463"/>
                    <a:pt x="10013" y="8337"/>
                    <a:pt x="10013" y="8211"/>
                  </a:cubicBezTo>
                  <a:close/>
                  <a:moveTo>
                    <a:pt x="10156" y="8084"/>
                  </a:moveTo>
                  <a:cubicBezTo>
                    <a:pt x="10156" y="8084"/>
                    <a:pt x="10156" y="7958"/>
                    <a:pt x="10156" y="7958"/>
                  </a:cubicBezTo>
                  <a:cubicBezTo>
                    <a:pt x="10156" y="7958"/>
                    <a:pt x="10156" y="7958"/>
                    <a:pt x="10156" y="7958"/>
                  </a:cubicBezTo>
                  <a:cubicBezTo>
                    <a:pt x="10156" y="7958"/>
                    <a:pt x="10156" y="7958"/>
                    <a:pt x="10156" y="7958"/>
                  </a:cubicBezTo>
                  <a:cubicBezTo>
                    <a:pt x="10013" y="7958"/>
                    <a:pt x="10013" y="8084"/>
                    <a:pt x="9870" y="8084"/>
                  </a:cubicBezTo>
                  <a:cubicBezTo>
                    <a:pt x="9870" y="8211"/>
                    <a:pt x="9727" y="8211"/>
                    <a:pt x="9584" y="8211"/>
                  </a:cubicBezTo>
                  <a:cubicBezTo>
                    <a:pt x="9584" y="8211"/>
                    <a:pt x="9441" y="8337"/>
                    <a:pt x="9441" y="8211"/>
                  </a:cubicBezTo>
                  <a:cubicBezTo>
                    <a:pt x="9441" y="8211"/>
                    <a:pt x="9441" y="8211"/>
                    <a:pt x="9441" y="8211"/>
                  </a:cubicBezTo>
                  <a:cubicBezTo>
                    <a:pt x="9441" y="8084"/>
                    <a:pt x="9584" y="8084"/>
                    <a:pt x="9584" y="8084"/>
                  </a:cubicBezTo>
                  <a:cubicBezTo>
                    <a:pt x="9584" y="8084"/>
                    <a:pt x="9727" y="7958"/>
                    <a:pt x="9727" y="7958"/>
                  </a:cubicBezTo>
                  <a:cubicBezTo>
                    <a:pt x="9727" y="7958"/>
                    <a:pt x="9727" y="7958"/>
                    <a:pt x="9727" y="7958"/>
                  </a:cubicBezTo>
                  <a:cubicBezTo>
                    <a:pt x="9727" y="7958"/>
                    <a:pt x="9727" y="7958"/>
                    <a:pt x="9727" y="7958"/>
                  </a:cubicBezTo>
                  <a:cubicBezTo>
                    <a:pt x="9870" y="7958"/>
                    <a:pt x="9870" y="7958"/>
                    <a:pt x="9870" y="7958"/>
                  </a:cubicBezTo>
                  <a:cubicBezTo>
                    <a:pt x="10013" y="7958"/>
                    <a:pt x="10156" y="7832"/>
                    <a:pt x="10299" y="7832"/>
                  </a:cubicBezTo>
                  <a:cubicBezTo>
                    <a:pt x="10299" y="7832"/>
                    <a:pt x="10299" y="7958"/>
                    <a:pt x="10299" y="7958"/>
                  </a:cubicBezTo>
                  <a:cubicBezTo>
                    <a:pt x="10299" y="7958"/>
                    <a:pt x="10299" y="7958"/>
                    <a:pt x="10442" y="7958"/>
                  </a:cubicBezTo>
                  <a:cubicBezTo>
                    <a:pt x="10442" y="7958"/>
                    <a:pt x="10299" y="8084"/>
                    <a:pt x="10299" y="8084"/>
                  </a:cubicBezTo>
                  <a:cubicBezTo>
                    <a:pt x="10299" y="8084"/>
                    <a:pt x="10156" y="8084"/>
                    <a:pt x="10156" y="8084"/>
                  </a:cubicBezTo>
                  <a:close/>
                  <a:moveTo>
                    <a:pt x="9870" y="7326"/>
                  </a:moveTo>
                  <a:cubicBezTo>
                    <a:pt x="9870" y="7326"/>
                    <a:pt x="10156" y="7326"/>
                    <a:pt x="10156" y="7453"/>
                  </a:cubicBezTo>
                  <a:cubicBezTo>
                    <a:pt x="10156" y="7453"/>
                    <a:pt x="10156" y="7453"/>
                    <a:pt x="10156" y="7579"/>
                  </a:cubicBezTo>
                  <a:cubicBezTo>
                    <a:pt x="10156" y="7579"/>
                    <a:pt x="10299" y="7579"/>
                    <a:pt x="10442" y="7453"/>
                  </a:cubicBezTo>
                  <a:cubicBezTo>
                    <a:pt x="10442" y="7453"/>
                    <a:pt x="10442" y="7453"/>
                    <a:pt x="10442" y="7453"/>
                  </a:cubicBezTo>
                  <a:cubicBezTo>
                    <a:pt x="10442" y="7453"/>
                    <a:pt x="10585" y="7453"/>
                    <a:pt x="10585" y="7453"/>
                  </a:cubicBezTo>
                  <a:cubicBezTo>
                    <a:pt x="10585" y="7453"/>
                    <a:pt x="10585" y="7453"/>
                    <a:pt x="10585" y="7579"/>
                  </a:cubicBezTo>
                  <a:cubicBezTo>
                    <a:pt x="10585" y="7579"/>
                    <a:pt x="10585" y="7579"/>
                    <a:pt x="10585" y="7579"/>
                  </a:cubicBezTo>
                  <a:cubicBezTo>
                    <a:pt x="10442" y="7579"/>
                    <a:pt x="10299" y="7705"/>
                    <a:pt x="10013" y="7705"/>
                  </a:cubicBezTo>
                  <a:cubicBezTo>
                    <a:pt x="10013" y="7705"/>
                    <a:pt x="10013" y="7705"/>
                    <a:pt x="10013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013" y="7705"/>
                    <a:pt x="10013" y="7705"/>
                  </a:cubicBezTo>
                  <a:cubicBezTo>
                    <a:pt x="9870" y="7705"/>
                    <a:pt x="9727" y="7832"/>
                    <a:pt x="9584" y="7832"/>
                  </a:cubicBezTo>
                  <a:cubicBezTo>
                    <a:pt x="9584" y="7705"/>
                    <a:pt x="9584" y="7705"/>
                    <a:pt x="9584" y="7705"/>
                  </a:cubicBezTo>
                  <a:cubicBezTo>
                    <a:pt x="9727" y="7705"/>
                    <a:pt x="9870" y="7579"/>
                    <a:pt x="9870" y="7453"/>
                  </a:cubicBezTo>
                  <a:cubicBezTo>
                    <a:pt x="9870" y="7453"/>
                    <a:pt x="9870" y="7326"/>
                    <a:pt x="9870" y="7326"/>
                  </a:cubicBezTo>
                  <a:close/>
                  <a:moveTo>
                    <a:pt x="14877" y="7453"/>
                  </a:moveTo>
                  <a:cubicBezTo>
                    <a:pt x="15020" y="7453"/>
                    <a:pt x="15020" y="7453"/>
                    <a:pt x="15020" y="7579"/>
                  </a:cubicBezTo>
                  <a:cubicBezTo>
                    <a:pt x="15020" y="7579"/>
                    <a:pt x="15020" y="7579"/>
                    <a:pt x="15020" y="7579"/>
                  </a:cubicBezTo>
                  <a:cubicBezTo>
                    <a:pt x="15020" y="7705"/>
                    <a:pt x="15020" y="7705"/>
                    <a:pt x="15020" y="7705"/>
                  </a:cubicBezTo>
                  <a:cubicBezTo>
                    <a:pt x="15020" y="7705"/>
                    <a:pt x="14877" y="7832"/>
                    <a:pt x="14877" y="7832"/>
                  </a:cubicBezTo>
                  <a:cubicBezTo>
                    <a:pt x="14877" y="7958"/>
                    <a:pt x="14877" y="7958"/>
                    <a:pt x="14877" y="7958"/>
                  </a:cubicBezTo>
                  <a:cubicBezTo>
                    <a:pt x="14877" y="7958"/>
                    <a:pt x="14877" y="7958"/>
                    <a:pt x="15020" y="7958"/>
                  </a:cubicBezTo>
                  <a:cubicBezTo>
                    <a:pt x="15020" y="7958"/>
                    <a:pt x="15020" y="7958"/>
                    <a:pt x="15020" y="7958"/>
                  </a:cubicBezTo>
                  <a:cubicBezTo>
                    <a:pt x="15020" y="7958"/>
                    <a:pt x="15163" y="7958"/>
                    <a:pt x="15163" y="7958"/>
                  </a:cubicBezTo>
                  <a:cubicBezTo>
                    <a:pt x="15163" y="7958"/>
                    <a:pt x="15163" y="7958"/>
                    <a:pt x="15163" y="7958"/>
                  </a:cubicBezTo>
                  <a:cubicBezTo>
                    <a:pt x="15163" y="8084"/>
                    <a:pt x="15163" y="8084"/>
                    <a:pt x="15163" y="8084"/>
                  </a:cubicBezTo>
                  <a:cubicBezTo>
                    <a:pt x="15163" y="8084"/>
                    <a:pt x="15020" y="8084"/>
                    <a:pt x="15020" y="8211"/>
                  </a:cubicBezTo>
                  <a:cubicBezTo>
                    <a:pt x="14877" y="8211"/>
                    <a:pt x="14877" y="8211"/>
                    <a:pt x="14734" y="8211"/>
                  </a:cubicBezTo>
                  <a:cubicBezTo>
                    <a:pt x="14734" y="8211"/>
                    <a:pt x="14591" y="8463"/>
                    <a:pt x="14591" y="8589"/>
                  </a:cubicBezTo>
                  <a:cubicBezTo>
                    <a:pt x="14734" y="8589"/>
                    <a:pt x="14734" y="8716"/>
                    <a:pt x="15020" y="8842"/>
                  </a:cubicBezTo>
                  <a:cubicBezTo>
                    <a:pt x="15020" y="8842"/>
                    <a:pt x="15163" y="8842"/>
                    <a:pt x="15306" y="8842"/>
                  </a:cubicBezTo>
                  <a:cubicBezTo>
                    <a:pt x="15306" y="8842"/>
                    <a:pt x="15306" y="8842"/>
                    <a:pt x="15306" y="8842"/>
                  </a:cubicBezTo>
                  <a:cubicBezTo>
                    <a:pt x="15306" y="8842"/>
                    <a:pt x="15306" y="8842"/>
                    <a:pt x="15306" y="8842"/>
                  </a:cubicBezTo>
                  <a:cubicBezTo>
                    <a:pt x="15306" y="8968"/>
                    <a:pt x="15163" y="8968"/>
                    <a:pt x="15163" y="8968"/>
                  </a:cubicBezTo>
                  <a:cubicBezTo>
                    <a:pt x="15163" y="8968"/>
                    <a:pt x="15163" y="8968"/>
                    <a:pt x="15163" y="9095"/>
                  </a:cubicBezTo>
                  <a:cubicBezTo>
                    <a:pt x="15020" y="9095"/>
                    <a:pt x="15020" y="9095"/>
                    <a:pt x="14877" y="9095"/>
                  </a:cubicBezTo>
                  <a:cubicBezTo>
                    <a:pt x="14877" y="8968"/>
                    <a:pt x="14734" y="8968"/>
                    <a:pt x="14734" y="8968"/>
                  </a:cubicBezTo>
                  <a:cubicBezTo>
                    <a:pt x="14734" y="8968"/>
                    <a:pt x="14734" y="8842"/>
                    <a:pt x="14591" y="8716"/>
                  </a:cubicBezTo>
                  <a:cubicBezTo>
                    <a:pt x="14591" y="8716"/>
                    <a:pt x="14591" y="8716"/>
                    <a:pt x="14591" y="8716"/>
                  </a:cubicBezTo>
                  <a:cubicBezTo>
                    <a:pt x="14591" y="8589"/>
                    <a:pt x="14448" y="8589"/>
                    <a:pt x="14448" y="8589"/>
                  </a:cubicBezTo>
                  <a:cubicBezTo>
                    <a:pt x="14448" y="8716"/>
                    <a:pt x="14305" y="8716"/>
                    <a:pt x="14305" y="8842"/>
                  </a:cubicBezTo>
                  <a:cubicBezTo>
                    <a:pt x="14162" y="8968"/>
                    <a:pt x="14019" y="8968"/>
                    <a:pt x="13732" y="9095"/>
                  </a:cubicBezTo>
                  <a:cubicBezTo>
                    <a:pt x="13732" y="9221"/>
                    <a:pt x="13589" y="9221"/>
                    <a:pt x="13303" y="9221"/>
                  </a:cubicBezTo>
                  <a:cubicBezTo>
                    <a:pt x="13303" y="9221"/>
                    <a:pt x="13303" y="9221"/>
                    <a:pt x="13303" y="9221"/>
                  </a:cubicBezTo>
                  <a:cubicBezTo>
                    <a:pt x="13446" y="9221"/>
                    <a:pt x="13589" y="9095"/>
                    <a:pt x="13589" y="9095"/>
                  </a:cubicBezTo>
                  <a:cubicBezTo>
                    <a:pt x="13875" y="8968"/>
                    <a:pt x="14019" y="8716"/>
                    <a:pt x="14162" y="8589"/>
                  </a:cubicBezTo>
                  <a:cubicBezTo>
                    <a:pt x="14305" y="8463"/>
                    <a:pt x="14305" y="8337"/>
                    <a:pt x="14305" y="8211"/>
                  </a:cubicBezTo>
                  <a:cubicBezTo>
                    <a:pt x="14305" y="8211"/>
                    <a:pt x="14162" y="8084"/>
                    <a:pt x="14162" y="8084"/>
                  </a:cubicBezTo>
                  <a:cubicBezTo>
                    <a:pt x="14162" y="8084"/>
                    <a:pt x="14162" y="8084"/>
                    <a:pt x="14162" y="8084"/>
                  </a:cubicBezTo>
                  <a:cubicBezTo>
                    <a:pt x="14305" y="8084"/>
                    <a:pt x="14448" y="8084"/>
                    <a:pt x="14591" y="8084"/>
                  </a:cubicBezTo>
                  <a:cubicBezTo>
                    <a:pt x="14591" y="7958"/>
                    <a:pt x="14591" y="7958"/>
                    <a:pt x="14734" y="7832"/>
                  </a:cubicBezTo>
                  <a:cubicBezTo>
                    <a:pt x="14734" y="7832"/>
                    <a:pt x="14734" y="7705"/>
                    <a:pt x="14734" y="7705"/>
                  </a:cubicBezTo>
                  <a:cubicBezTo>
                    <a:pt x="14734" y="7579"/>
                    <a:pt x="14877" y="7579"/>
                    <a:pt x="14877" y="7453"/>
                  </a:cubicBezTo>
                  <a:close/>
                  <a:moveTo>
                    <a:pt x="14591" y="11874"/>
                  </a:moveTo>
                  <a:cubicBezTo>
                    <a:pt x="14591" y="11242"/>
                    <a:pt x="14591" y="11242"/>
                    <a:pt x="14591" y="11242"/>
                  </a:cubicBezTo>
                  <a:cubicBezTo>
                    <a:pt x="18167" y="11242"/>
                    <a:pt x="18167" y="11242"/>
                    <a:pt x="18167" y="11242"/>
                  </a:cubicBezTo>
                  <a:cubicBezTo>
                    <a:pt x="18167" y="11874"/>
                    <a:pt x="18167" y="11874"/>
                    <a:pt x="18167" y="11874"/>
                  </a:cubicBezTo>
                  <a:cubicBezTo>
                    <a:pt x="14591" y="11874"/>
                    <a:pt x="14591" y="11874"/>
                    <a:pt x="14591" y="11874"/>
                  </a:cubicBezTo>
                  <a:close/>
                  <a:moveTo>
                    <a:pt x="16021" y="12884"/>
                  </a:moveTo>
                  <a:cubicBezTo>
                    <a:pt x="16021" y="12379"/>
                    <a:pt x="16021" y="12379"/>
                    <a:pt x="16021" y="12379"/>
                  </a:cubicBezTo>
                  <a:cubicBezTo>
                    <a:pt x="16879" y="12379"/>
                    <a:pt x="16879" y="12379"/>
                    <a:pt x="16879" y="12379"/>
                  </a:cubicBezTo>
                  <a:cubicBezTo>
                    <a:pt x="16879" y="12884"/>
                    <a:pt x="16879" y="12884"/>
                    <a:pt x="16879" y="12884"/>
                  </a:cubicBezTo>
                  <a:cubicBezTo>
                    <a:pt x="16021" y="12884"/>
                    <a:pt x="16021" y="12884"/>
                    <a:pt x="16021" y="12884"/>
                  </a:cubicBezTo>
                  <a:close/>
                  <a:moveTo>
                    <a:pt x="16164" y="2526"/>
                  </a:moveTo>
                  <a:cubicBezTo>
                    <a:pt x="16164" y="2526"/>
                    <a:pt x="16164" y="2526"/>
                    <a:pt x="16164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653"/>
                  </a:cubicBezTo>
                  <a:cubicBezTo>
                    <a:pt x="16021" y="2653"/>
                    <a:pt x="16021" y="2653"/>
                    <a:pt x="16021" y="2653"/>
                  </a:cubicBezTo>
                  <a:cubicBezTo>
                    <a:pt x="16021" y="2653"/>
                    <a:pt x="15878" y="2653"/>
                    <a:pt x="15878" y="2653"/>
                  </a:cubicBezTo>
                  <a:cubicBezTo>
                    <a:pt x="15878" y="2653"/>
                    <a:pt x="15878" y="2653"/>
                    <a:pt x="15878" y="2653"/>
                  </a:cubicBezTo>
                  <a:cubicBezTo>
                    <a:pt x="15878" y="2653"/>
                    <a:pt x="15878" y="2653"/>
                    <a:pt x="15878" y="2653"/>
                  </a:cubicBezTo>
                  <a:cubicBezTo>
                    <a:pt x="15878" y="2400"/>
                    <a:pt x="15878" y="2400"/>
                    <a:pt x="15878" y="2400"/>
                  </a:cubicBezTo>
                  <a:cubicBezTo>
                    <a:pt x="15878" y="2400"/>
                    <a:pt x="15878" y="2400"/>
                    <a:pt x="15878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lose/>
                  <a:moveTo>
                    <a:pt x="16164" y="2274"/>
                  </a:move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021" y="2400"/>
                    <a:pt x="16021" y="2400"/>
                  </a:cubicBezTo>
                  <a:cubicBezTo>
                    <a:pt x="16021" y="2274"/>
                    <a:pt x="16021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147"/>
                    <a:pt x="15878" y="2147"/>
                    <a:pt x="15878" y="2147"/>
                  </a:cubicBezTo>
                  <a:cubicBezTo>
                    <a:pt x="15878" y="2147"/>
                    <a:pt x="16021" y="2147"/>
                    <a:pt x="16021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lose/>
                  <a:moveTo>
                    <a:pt x="13160" y="1389"/>
                  </a:move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lose/>
                  <a:moveTo>
                    <a:pt x="12588" y="3663"/>
                  </a:move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445" y="3663"/>
                    <a:pt x="12445" y="3663"/>
                    <a:pt x="12445" y="3663"/>
                  </a:cubicBezTo>
                  <a:cubicBezTo>
                    <a:pt x="12445" y="3537"/>
                    <a:pt x="12445" y="3537"/>
                    <a:pt x="12445" y="3537"/>
                  </a:cubicBezTo>
                  <a:cubicBezTo>
                    <a:pt x="12445" y="3537"/>
                    <a:pt x="12445" y="3537"/>
                    <a:pt x="12445" y="3537"/>
                  </a:cubicBezTo>
                  <a:cubicBezTo>
                    <a:pt x="12445" y="3537"/>
                    <a:pt x="12445" y="3411"/>
                    <a:pt x="12445" y="3411"/>
                  </a:cubicBezTo>
                  <a:cubicBezTo>
                    <a:pt x="12445" y="3411"/>
                    <a:pt x="12445" y="3284"/>
                    <a:pt x="12445" y="3284"/>
                  </a:cubicBezTo>
                  <a:cubicBezTo>
                    <a:pt x="12445" y="3284"/>
                    <a:pt x="12445" y="3284"/>
                    <a:pt x="12445" y="3284"/>
                  </a:cubicBezTo>
                  <a:cubicBezTo>
                    <a:pt x="12445" y="3284"/>
                    <a:pt x="12445" y="3158"/>
                    <a:pt x="12302" y="3158"/>
                  </a:cubicBezTo>
                  <a:cubicBezTo>
                    <a:pt x="12302" y="3158"/>
                    <a:pt x="12302" y="3032"/>
                    <a:pt x="12302" y="3032"/>
                  </a:cubicBezTo>
                  <a:cubicBezTo>
                    <a:pt x="12302" y="2905"/>
                    <a:pt x="12302" y="2905"/>
                    <a:pt x="12302" y="2779"/>
                  </a:cubicBezTo>
                  <a:cubicBezTo>
                    <a:pt x="12302" y="2779"/>
                    <a:pt x="12302" y="2653"/>
                    <a:pt x="12302" y="2653"/>
                  </a:cubicBezTo>
                  <a:cubicBezTo>
                    <a:pt x="12302" y="2274"/>
                    <a:pt x="12302" y="2274"/>
                    <a:pt x="12302" y="2274"/>
                  </a:cubicBezTo>
                  <a:cubicBezTo>
                    <a:pt x="12302" y="2147"/>
                    <a:pt x="12302" y="2147"/>
                    <a:pt x="12302" y="2147"/>
                  </a:cubicBezTo>
                  <a:cubicBezTo>
                    <a:pt x="12302" y="2021"/>
                    <a:pt x="12302" y="2021"/>
                    <a:pt x="12302" y="2021"/>
                  </a:cubicBezTo>
                  <a:cubicBezTo>
                    <a:pt x="12302" y="2021"/>
                    <a:pt x="12302" y="2021"/>
                    <a:pt x="12302" y="2021"/>
                  </a:cubicBezTo>
                  <a:cubicBezTo>
                    <a:pt x="12302" y="1895"/>
                    <a:pt x="12302" y="1895"/>
                    <a:pt x="12302" y="1895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895"/>
                    <a:pt x="12588" y="2021"/>
                  </a:cubicBezTo>
                  <a:cubicBezTo>
                    <a:pt x="12588" y="2021"/>
                    <a:pt x="12588" y="2147"/>
                    <a:pt x="12588" y="2274"/>
                  </a:cubicBezTo>
                  <a:cubicBezTo>
                    <a:pt x="12588" y="2274"/>
                    <a:pt x="12588" y="2274"/>
                    <a:pt x="12588" y="2274"/>
                  </a:cubicBezTo>
                  <a:cubicBezTo>
                    <a:pt x="12588" y="2526"/>
                    <a:pt x="12588" y="2526"/>
                    <a:pt x="12588" y="2526"/>
                  </a:cubicBezTo>
                  <a:cubicBezTo>
                    <a:pt x="12588" y="2653"/>
                    <a:pt x="12588" y="2653"/>
                    <a:pt x="12588" y="2779"/>
                  </a:cubicBezTo>
                  <a:cubicBezTo>
                    <a:pt x="12588" y="2905"/>
                    <a:pt x="12588" y="2905"/>
                    <a:pt x="12588" y="3032"/>
                  </a:cubicBezTo>
                  <a:cubicBezTo>
                    <a:pt x="12588" y="3032"/>
                    <a:pt x="12588" y="3032"/>
                    <a:pt x="12588" y="3158"/>
                  </a:cubicBezTo>
                  <a:cubicBezTo>
                    <a:pt x="12588" y="3158"/>
                    <a:pt x="12588" y="3284"/>
                    <a:pt x="12588" y="3284"/>
                  </a:cubicBezTo>
                  <a:cubicBezTo>
                    <a:pt x="12588" y="3284"/>
                    <a:pt x="12588" y="3284"/>
                    <a:pt x="12588" y="3284"/>
                  </a:cubicBezTo>
                  <a:cubicBezTo>
                    <a:pt x="12588" y="3284"/>
                    <a:pt x="12588" y="3411"/>
                    <a:pt x="12588" y="3411"/>
                  </a:cubicBezTo>
                  <a:cubicBezTo>
                    <a:pt x="12588" y="3411"/>
                    <a:pt x="12588" y="3411"/>
                    <a:pt x="12588" y="3411"/>
                  </a:cubicBezTo>
                  <a:cubicBezTo>
                    <a:pt x="12588" y="3411"/>
                    <a:pt x="12588" y="3411"/>
                    <a:pt x="12588" y="3411"/>
                  </a:cubicBezTo>
                  <a:cubicBezTo>
                    <a:pt x="12731" y="3537"/>
                    <a:pt x="12731" y="3537"/>
                    <a:pt x="12731" y="3537"/>
                  </a:cubicBezTo>
                  <a:cubicBezTo>
                    <a:pt x="12731" y="3411"/>
                    <a:pt x="12874" y="3411"/>
                    <a:pt x="12874" y="3284"/>
                  </a:cubicBezTo>
                  <a:cubicBezTo>
                    <a:pt x="12874" y="3284"/>
                    <a:pt x="12874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779"/>
                    <a:pt x="13017" y="2779"/>
                    <a:pt x="13017" y="2779"/>
                  </a:cubicBezTo>
                  <a:cubicBezTo>
                    <a:pt x="13017" y="2400"/>
                    <a:pt x="13017" y="2400"/>
                    <a:pt x="13017" y="2400"/>
                  </a:cubicBezTo>
                  <a:cubicBezTo>
                    <a:pt x="13017" y="2400"/>
                    <a:pt x="13017" y="2400"/>
                    <a:pt x="13017" y="2400"/>
                  </a:cubicBezTo>
                  <a:cubicBezTo>
                    <a:pt x="13017" y="1895"/>
                    <a:pt x="13017" y="1895"/>
                    <a:pt x="13017" y="1895"/>
                  </a:cubicBezTo>
                  <a:cubicBezTo>
                    <a:pt x="13017" y="1768"/>
                    <a:pt x="13017" y="1768"/>
                    <a:pt x="13017" y="1642"/>
                  </a:cubicBezTo>
                  <a:cubicBezTo>
                    <a:pt x="13017" y="1642"/>
                    <a:pt x="13017" y="1642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389"/>
                    <a:pt x="13017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303" y="1389"/>
                    <a:pt x="13303" y="1389"/>
                  </a:cubicBezTo>
                  <a:cubicBezTo>
                    <a:pt x="13303" y="1389"/>
                    <a:pt x="13303" y="1389"/>
                    <a:pt x="13303" y="1389"/>
                  </a:cubicBezTo>
                  <a:cubicBezTo>
                    <a:pt x="13303" y="1389"/>
                    <a:pt x="13303" y="1516"/>
                    <a:pt x="13303" y="1516"/>
                  </a:cubicBezTo>
                  <a:cubicBezTo>
                    <a:pt x="13303" y="1516"/>
                    <a:pt x="13303" y="1516"/>
                    <a:pt x="13303" y="1516"/>
                  </a:cubicBezTo>
                  <a:cubicBezTo>
                    <a:pt x="13303" y="1516"/>
                    <a:pt x="13303" y="1642"/>
                    <a:pt x="13303" y="1642"/>
                  </a:cubicBezTo>
                  <a:cubicBezTo>
                    <a:pt x="13303" y="1642"/>
                    <a:pt x="13303" y="1642"/>
                    <a:pt x="13303" y="1768"/>
                  </a:cubicBezTo>
                  <a:cubicBezTo>
                    <a:pt x="13303" y="1768"/>
                    <a:pt x="13303" y="1768"/>
                    <a:pt x="13303" y="1768"/>
                  </a:cubicBezTo>
                  <a:cubicBezTo>
                    <a:pt x="13303" y="2274"/>
                    <a:pt x="13303" y="2274"/>
                    <a:pt x="13303" y="2274"/>
                  </a:cubicBezTo>
                  <a:cubicBezTo>
                    <a:pt x="13303" y="2526"/>
                    <a:pt x="13303" y="2526"/>
                    <a:pt x="13303" y="2526"/>
                  </a:cubicBezTo>
                  <a:cubicBezTo>
                    <a:pt x="13303" y="2526"/>
                    <a:pt x="13303" y="2526"/>
                    <a:pt x="13303" y="2526"/>
                  </a:cubicBezTo>
                  <a:cubicBezTo>
                    <a:pt x="13303" y="2653"/>
                    <a:pt x="13303" y="2653"/>
                    <a:pt x="13303" y="2653"/>
                  </a:cubicBezTo>
                  <a:cubicBezTo>
                    <a:pt x="13303" y="2779"/>
                    <a:pt x="13303" y="2779"/>
                    <a:pt x="13303" y="2779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3032"/>
                    <a:pt x="13303" y="3032"/>
                  </a:cubicBezTo>
                  <a:cubicBezTo>
                    <a:pt x="13303" y="3032"/>
                    <a:pt x="13303" y="3032"/>
                    <a:pt x="13303" y="3032"/>
                  </a:cubicBezTo>
                  <a:cubicBezTo>
                    <a:pt x="13303" y="3032"/>
                    <a:pt x="13303" y="3032"/>
                    <a:pt x="13303" y="3032"/>
                  </a:cubicBezTo>
                  <a:cubicBezTo>
                    <a:pt x="13303" y="3158"/>
                    <a:pt x="13446" y="3158"/>
                    <a:pt x="13446" y="3158"/>
                  </a:cubicBezTo>
                  <a:cubicBezTo>
                    <a:pt x="13446" y="3158"/>
                    <a:pt x="13446" y="3284"/>
                    <a:pt x="13446" y="3284"/>
                  </a:cubicBezTo>
                  <a:cubicBezTo>
                    <a:pt x="13446" y="3284"/>
                    <a:pt x="13446" y="3284"/>
                    <a:pt x="13589" y="3411"/>
                  </a:cubicBezTo>
                  <a:cubicBezTo>
                    <a:pt x="13589" y="3411"/>
                    <a:pt x="13589" y="3411"/>
                    <a:pt x="13589" y="3537"/>
                  </a:cubicBezTo>
                  <a:cubicBezTo>
                    <a:pt x="13732" y="3537"/>
                    <a:pt x="13732" y="3537"/>
                    <a:pt x="13732" y="3537"/>
                  </a:cubicBezTo>
                  <a:cubicBezTo>
                    <a:pt x="13732" y="3537"/>
                    <a:pt x="13732" y="3537"/>
                    <a:pt x="13732" y="3537"/>
                  </a:cubicBezTo>
                  <a:cubicBezTo>
                    <a:pt x="13732" y="3537"/>
                    <a:pt x="13732" y="3537"/>
                    <a:pt x="13732" y="3411"/>
                  </a:cubicBezTo>
                  <a:cubicBezTo>
                    <a:pt x="13732" y="3411"/>
                    <a:pt x="13732" y="3411"/>
                    <a:pt x="13732" y="3411"/>
                  </a:cubicBezTo>
                  <a:cubicBezTo>
                    <a:pt x="13732" y="3411"/>
                    <a:pt x="13732" y="3411"/>
                    <a:pt x="13732" y="3284"/>
                  </a:cubicBezTo>
                  <a:cubicBezTo>
                    <a:pt x="13732" y="3284"/>
                    <a:pt x="13732" y="3284"/>
                    <a:pt x="13732" y="3284"/>
                  </a:cubicBezTo>
                  <a:cubicBezTo>
                    <a:pt x="13732" y="3284"/>
                    <a:pt x="13732" y="3284"/>
                    <a:pt x="13732" y="3158"/>
                  </a:cubicBezTo>
                  <a:cubicBezTo>
                    <a:pt x="13732" y="3158"/>
                    <a:pt x="13732" y="3032"/>
                    <a:pt x="13732" y="3032"/>
                  </a:cubicBezTo>
                  <a:cubicBezTo>
                    <a:pt x="13732" y="3032"/>
                    <a:pt x="13732" y="3032"/>
                    <a:pt x="13732" y="3032"/>
                  </a:cubicBezTo>
                  <a:cubicBezTo>
                    <a:pt x="13732" y="2274"/>
                    <a:pt x="13732" y="2274"/>
                    <a:pt x="13732" y="2274"/>
                  </a:cubicBezTo>
                  <a:cubicBezTo>
                    <a:pt x="13732" y="2147"/>
                    <a:pt x="13732" y="2147"/>
                    <a:pt x="13732" y="2147"/>
                  </a:cubicBezTo>
                  <a:cubicBezTo>
                    <a:pt x="13732" y="2147"/>
                    <a:pt x="13732" y="2021"/>
                    <a:pt x="13732" y="2021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642"/>
                    <a:pt x="13732" y="1642"/>
                  </a:cubicBezTo>
                  <a:cubicBezTo>
                    <a:pt x="13732" y="1642"/>
                    <a:pt x="13732" y="1642"/>
                    <a:pt x="13732" y="1642"/>
                  </a:cubicBezTo>
                  <a:cubicBezTo>
                    <a:pt x="13732" y="1642"/>
                    <a:pt x="13732" y="1642"/>
                    <a:pt x="13732" y="1516"/>
                  </a:cubicBezTo>
                  <a:cubicBezTo>
                    <a:pt x="13732" y="1516"/>
                    <a:pt x="13732" y="1516"/>
                    <a:pt x="13732" y="1516"/>
                  </a:cubicBezTo>
                  <a:cubicBezTo>
                    <a:pt x="13732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642"/>
                    <a:pt x="13875" y="1642"/>
                    <a:pt x="13875" y="1642"/>
                  </a:cubicBezTo>
                  <a:cubicBezTo>
                    <a:pt x="13875" y="1642"/>
                    <a:pt x="13875" y="1642"/>
                    <a:pt x="13875" y="1642"/>
                  </a:cubicBezTo>
                  <a:cubicBezTo>
                    <a:pt x="13875" y="1768"/>
                    <a:pt x="13875" y="1768"/>
                    <a:pt x="13875" y="1768"/>
                  </a:cubicBezTo>
                  <a:cubicBezTo>
                    <a:pt x="13875" y="1768"/>
                    <a:pt x="13875" y="1768"/>
                    <a:pt x="13875" y="1768"/>
                  </a:cubicBezTo>
                  <a:cubicBezTo>
                    <a:pt x="13875" y="1895"/>
                    <a:pt x="13875" y="1895"/>
                    <a:pt x="13875" y="1895"/>
                  </a:cubicBezTo>
                  <a:cubicBezTo>
                    <a:pt x="13875" y="2147"/>
                    <a:pt x="13875" y="2147"/>
                    <a:pt x="13875" y="2147"/>
                  </a:cubicBezTo>
                  <a:cubicBezTo>
                    <a:pt x="13875" y="2147"/>
                    <a:pt x="13875" y="2147"/>
                    <a:pt x="13875" y="2147"/>
                  </a:cubicBezTo>
                  <a:cubicBezTo>
                    <a:pt x="13875" y="2147"/>
                    <a:pt x="13875" y="2147"/>
                    <a:pt x="13875" y="2274"/>
                  </a:cubicBezTo>
                  <a:cubicBezTo>
                    <a:pt x="13875" y="2400"/>
                    <a:pt x="13875" y="2400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779"/>
                    <a:pt x="13875" y="2905"/>
                    <a:pt x="13875" y="3032"/>
                  </a:cubicBezTo>
                  <a:cubicBezTo>
                    <a:pt x="13875" y="3032"/>
                    <a:pt x="13875" y="3032"/>
                    <a:pt x="13875" y="3032"/>
                  </a:cubicBezTo>
                  <a:cubicBezTo>
                    <a:pt x="13875" y="3032"/>
                    <a:pt x="13875" y="3032"/>
                    <a:pt x="13875" y="3158"/>
                  </a:cubicBezTo>
                  <a:cubicBezTo>
                    <a:pt x="13875" y="3158"/>
                    <a:pt x="13875" y="3284"/>
                    <a:pt x="13875" y="3284"/>
                  </a:cubicBezTo>
                  <a:cubicBezTo>
                    <a:pt x="13875" y="3411"/>
                    <a:pt x="13875" y="3411"/>
                    <a:pt x="13875" y="3537"/>
                  </a:cubicBezTo>
                  <a:cubicBezTo>
                    <a:pt x="13875" y="3537"/>
                    <a:pt x="13732" y="3663"/>
                    <a:pt x="13732" y="3663"/>
                  </a:cubicBezTo>
                  <a:cubicBezTo>
                    <a:pt x="13732" y="3663"/>
                    <a:pt x="13589" y="3789"/>
                    <a:pt x="13446" y="3789"/>
                  </a:cubicBezTo>
                  <a:cubicBezTo>
                    <a:pt x="13446" y="3789"/>
                    <a:pt x="13303" y="3789"/>
                    <a:pt x="13160" y="3789"/>
                  </a:cubicBezTo>
                  <a:cubicBezTo>
                    <a:pt x="13017" y="3789"/>
                    <a:pt x="13017" y="3789"/>
                    <a:pt x="12874" y="3789"/>
                  </a:cubicBezTo>
                  <a:cubicBezTo>
                    <a:pt x="12874" y="3789"/>
                    <a:pt x="12874" y="3789"/>
                    <a:pt x="12874" y="3789"/>
                  </a:cubicBezTo>
                  <a:cubicBezTo>
                    <a:pt x="12874" y="3789"/>
                    <a:pt x="12731" y="3789"/>
                    <a:pt x="12731" y="3789"/>
                  </a:cubicBezTo>
                  <a:cubicBezTo>
                    <a:pt x="12731" y="3789"/>
                    <a:pt x="12731" y="3789"/>
                    <a:pt x="12731" y="3789"/>
                  </a:cubicBezTo>
                  <a:cubicBezTo>
                    <a:pt x="12731" y="3789"/>
                    <a:pt x="12731" y="3789"/>
                    <a:pt x="12588" y="3789"/>
                  </a:cubicBezTo>
                  <a:cubicBezTo>
                    <a:pt x="12588" y="3789"/>
                    <a:pt x="12588" y="3789"/>
                    <a:pt x="12588" y="3789"/>
                  </a:cubicBezTo>
                  <a:cubicBezTo>
                    <a:pt x="12588" y="3663"/>
                    <a:pt x="12588" y="3663"/>
                    <a:pt x="12588" y="3663"/>
                  </a:cubicBezTo>
                  <a:close/>
                  <a:moveTo>
                    <a:pt x="13446" y="3537"/>
                  </a:moveTo>
                  <a:cubicBezTo>
                    <a:pt x="13446" y="3663"/>
                    <a:pt x="13446" y="3663"/>
                    <a:pt x="13303" y="3663"/>
                  </a:cubicBezTo>
                  <a:cubicBezTo>
                    <a:pt x="13303" y="3663"/>
                    <a:pt x="13160" y="3663"/>
                    <a:pt x="13160" y="3663"/>
                  </a:cubicBezTo>
                  <a:cubicBezTo>
                    <a:pt x="13017" y="3663"/>
                    <a:pt x="13017" y="3663"/>
                    <a:pt x="13017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537"/>
                    <a:pt x="12874" y="3411"/>
                    <a:pt x="13017" y="3411"/>
                  </a:cubicBezTo>
                  <a:cubicBezTo>
                    <a:pt x="13017" y="3411"/>
                    <a:pt x="13017" y="3284"/>
                    <a:pt x="13017" y="3284"/>
                  </a:cubicBezTo>
                  <a:cubicBezTo>
                    <a:pt x="13160" y="3284"/>
                    <a:pt x="13160" y="3284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303" y="3284"/>
                    <a:pt x="13303" y="3284"/>
                    <a:pt x="13303" y="3284"/>
                  </a:cubicBezTo>
                  <a:cubicBezTo>
                    <a:pt x="13303" y="3411"/>
                    <a:pt x="13303" y="3411"/>
                    <a:pt x="13446" y="3411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lose/>
                  <a:moveTo>
                    <a:pt x="2432" y="14274"/>
                  </a:moveTo>
                  <a:cubicBezTo>
                    <a:pt x="2146" y="14147"/>
                    <a:pt x="2432" y="13642"/>
                    <a:pt x="2861" y="13642"/>
                  </a:cubicBezTo>
                  <a:cubicBezTo>
                    <a:pt x="3004" y="13642"/>
                    <a:pt x="3004" y="13642"/>
                    <a:pt x="3147" y="13642"/>
                  </a:cubicBezTo>
                  <a:cubicBezTo>
                    <a:pt x="3147" y="13516"/>
                    <a:pt x="3147" y="13389"/>
                    <a:pt x="3004" y="13389"/>
                  </a:cubicBezTo>
                  <a:cubicBezTo>
                    <a:pt x="2146" y="13263"/>
                    <a:pt x="2289" y="11368"/>
                    <a:pt x="3290" y="11242"/>
                  </a:cubicBezTo>
                  <a:cubicBezTo>
                    <a:pt x="3576" y="11242"/>
                    <a:pt x="3719" y="11242"/>
                    <a:pt x="3862" y="11368"/>
                  </a:cubicBezTo>
                  <a:cubicBezTo>
                    <a:pt x="4005" y="11495"/>
                    <a:pt x="3862" y="11621"/>
                    <a:pt x="3719" y="11495"/>
                  </a:cubicBezTo>
                  <a:cubicBezTo>
                    <a:pt x="3576" y="11368"/>
                    <a:pt x="3576" y="11368"/>
                    <a:pt x="3433" y="11368"/>
                  </a:cubicBezTo>
                  <a:cubicBezTo>
                    <a:pt x="3290" y="11495"/>
                    <a:pt x="3147" y="11495"/>
                    <a:pt x="3004" y="11621"/>
                  </a:cubicBezTo>
                  <a:cubicBezTo>
                    <a:pt x="3004" y="11621"/>
                    <a:pt x="2861" y="11874"/>
                    <a:pt x="2861" y="11874"/>
                  </a:cubicBezTo>
                  <a:cubicBezTo>
                    <a:pt x="2861" y="12000"/>
                    <a:pt x="2861" y="12000"/>
                    <a:pt x="3004" y="12126"/>
                  </a:cubicBezTo>
                  <a:cubicBezTo>
                    <a:pt x="3290" y="12253"/>
                    <a:pt x="3862" y="12126"/>
                    <a:pt x="3719" y="12379"/>
                  </a:cubicBezTo>
                  <a:cubicBezTo>
                    <a:pt x="3719" y="12505"/>
                    <a:pt x="3433" y="12505"/>
                    <a:pt x="3290" y="12379"/>
                  </a:cubicBezTo>
                  <a:cubicBezTo>
                    <a:pt x="3004" y="12253"/>
                    <a:pt x="2861" y="12379"/>
                    <a:pt x="2718" y="12632"/>
                  </a:cubicBezTo>
                  <a:cubicBezTo>
                    <a:pt x="2718" y="12884"/>
                    <a:pt x="2861" y="12884"/>
                    <a:pt x="2861" y="12884"/>
                  </a:cubicBezTo>
                  <a:cubicBezTo>
                    <a:pt x="3004" y="12884"/>
                    <a:pt x="3004" y="12884"/>
                    <a:pt x="3147" y="12884"/>
                  </a:cubicBezTo>
                  <a:cubicBezTo>
                    <a:pt x="3147" y="12758"/>
                    <a:pt x="3290" y="12758"/>
                    <a:pt x="3433" y="12758"/>
                  </a:cubicBezTo>
                  <a:cubicBezTo>
                    <a:pt x="3433" y="12758"/>
                    <a:pt x="3576" y="12758"/>
                    <a:pt x="3433" y="12884"/>
                  </a:cubicBezTo>
                  <a:cubicBezTo>
                    <a:pt x="3433" y="13011"/>
                    <a:pt x="3433" y="13137"/>
                    <a:pt x="3862" y="13263"/>
                  </a:cubicBezTo>
                  <a:cubicBezTo>
                    <a:pt x="3862" y="13263"/>
                    <a:pt x="3862" y="13263"/>
                    <a:pt x="3862" y="13389"/>
                  </a:cubicBezTo>
                  <a:cubicBezTo>
                    <a:pt x="3862" y="13516"/>
                    <a:pt x="3719" y="13516"/>
                    <a:pt x="3576" y="13516"/>
                  </a:cubicBezTo>
                  <a:cubicBezTo>
                    <a:pt x="3719" y="13895"/>
                    <a:pt x="3147" y="14021"/>
                    <a:pt x="2861" y="13895"/>
                  </a:cubicBezTo>
                  <a:cubicBezTo>
                    <a:pt x="2575" y="13895"/>
                    <a:pt x="2575" y="14147"/>
                    <a:pt x="2432" y="14274"/>
                  </a:cubicBezTo>
                  <a:close/>
                  <a:moveTo>
                    <a:pt x="6437" y="13642"/>
                  </a:moveTo>
                  <a:cubicBezTo>
                    <a:pt x="6580" y="13516"/>
                    <a:pt x="7152" y="13768"/>
                    <a:pt x="7295" y="13895"/>
                  </a:cubicBezTo>
                  <a:cubicBezTo>
                    <a:pt x="7295" y="13895"/>
                    <a:pt x="7295" y="13895"/>
                    <a:pt x="7295" y="13895"/>
                  </a:cubicBezTo>
                  <a:cubicBezTo>
                    <a:pt x="7152" y="14147"/>
                    <a:pt x="6723" y="13768"/>
                    <a:pt x="6580" y="13768"/>
                  </a:cubicBezTo>
                  <a:cubicBezTo>
                    <a:pt x="6437" y="13895"/>
                    <a:pt x="6294" y="13768"/>
                    <a:pt x="6437" y="13642"/>
                  </a:cubicBezTo>
                  <a:close/>
                  <a:moveTo>
                    <a:pt x="3576" y="16042"/>
                  </a:moveTo>
                  <a:cubicBezTo>
                    <a:pt x="3433" y="16168"/>
                    <a:pt x="3433" y="16168"/>
                    <a:pt x="3433" y="16168"/>
                  </a:cubicBezTo>
                  <a:cubicBezTo>
                    <a:pt x="2861" y="16295"/>
                    <a:pt x="2575" y="15916"/>
                    <a:pt x="2432" y="15789"/>
                  </a:cubicBezTo>
                  <a:cubicBezTo>
                    <a:pt x="2289" y="15537"/>
                    <a:pt x="2575" y="15537"/>
                    <a:pt x="2432" y="15411"/>
                  </a:cubicBezTo>
                  <a:cubicBezTo>
                    <a:pt x="2146" y="15158"/>
                    <a:pt x="1717" y="14653"/>
                    <a:pt x="2289" y="14400"/>
                  </a:cubicBezTo>
                  <a:cubicBezTo>
                    <a:pt x="2289" y="14400"/>
                    <a:pt x="2432" y="14526"/>
                    <a:pt x="2432" y="14653"/>
                  </a:cubicBezTo>
                  <a:cubicBezTo>
                    <a:pt x="2432" y="14653"/>
                    <a:pt x="2289" y="14905"/>
                    <a:pt x="2432" y="15032"/>
                  </a:cubicBezTo>
                  <a:cubicBezTo>
                    <a:pt x="2575" y="15032"/>
                    <a:pt x="2718" y="15158"/>
                    <a:pt x="2861" y="15284"/>
                  </a:cubicBezTo>
                  <a:cubicBezTo>
                    <a:pt x="3147" y="15411"/>
                    <a:pt x="3004" y="15537"/>
                    <a:pt x="3004" y="15663"/>
                  </a:cubicBezTo>
                  <a:cubicBezTo>
                    <a:pt x="3147" y="15916"/>
                    <a:pt x="3290" y="15916"/>
                    <a:pt x="3576" y="15916"/>
                  </a:cubicBezTo>
                  <a:cubicBezTo>
                    <a:pt x="3719" y="15916"/>
                    <a:pt x="3719" y="16042"/>
                    <a:pt x="3576" y="16042"/>
                  </a:cubicBezTo>
                  <a:close/>
                  <a:moveTo>
                    <a:pt x="5865" y="12126"/>
                  </a:moveTo>
                  <a:cubicBezTo>
                    <a:pt x="5865" y="12000"/>
                    <a:pt x="6008" y="12000"/>
                    <a:pt x="5865" y="11874"/>
                  </a:cubicBezTo>
                  <a:cubicBezTo>
                    <a:pt x="5436" y="11116"/>
                    <a:pt x="6008" y="11242"/>
                    <a:pt x="6008" y="10863"/>
                  </a:cubicBezTo>
                  <a:cubicBezTo>
                    <a:pt x="6008" y="10737"/>
                    <a:pt x="6008" y="10737"/>
                    <a:pt x="5865" y="10737"/>
                  </a:cubicBezTo>
                  <a:cubicBezTo>
                    <a:pt x="5722" y="10611"/>
                    <a:pt x="5579" y="10737"/>
                    <a:pt x="5436" y="10737"/>
                  </a:cubicBezTo>
                  <a:cubicBezTo>
                    <a:pt x="5293" y="10737"/>
                    <a:pt x="5293" y="10484"/>
                    <a:pt x="5150" y="10484"/>
                  </a:cubicBezTo>
                  <a:cubicBezTo>
                    <a:pt x="5007" y="10484"/>
                    <a:pt x="4864" y="10611"/>
                    <a:pt x="4721" y="10484"/>
                  </a:cubicBezTo>
                  <a:cubicBezTo>
                    <a:pt x="4434" y="10358"/>
                    <a:pt x="4577" y="10484"/>
                    <a:pt x="4148" y="10484"/>
                  </a:cubicBezTo>
                  <a:cubicBezTo>
                    <a:pt x="3862" y="10484"/>
                    <a:pt x="3719" y="10611"/>
                    <a:pt x="3576" y="10989"/>
                  </a:cubicBezTo>
                  <a:cubicBezTo>
                    <a:pt x="3576" y="11116"/>
                    <a:pt x="3433" y="11116"/>
                    <a:pt x="3433" y="11116"/>
                  </a:cubicBezTo>
                  <a:cubicBezTo>
                    <a:pt x="3433" y="10989"/>
                    <a:pt x="3290" y="10737"/>
                    <a:pt x="3576" y="10484"/>
                  </a:cubicBezTo>
                  <a:cubicBezTo>
                    <a:pt x="3719" y="10358"/>
                    <a:pt x="4005" y="10358"/>
                    <a:pt x="4148" y="10232"/>
                  </a:cubicBezTo>
                  <a:cubicBezTo>
                    <a:pt x="4434" y="10105"/>
                    <a:pt x="4721" y="10105"/>
                    <a:pt x="5007" y="10232"/>
                  </a:cubicBezTo>
                  <a:cubicBezTo>
                    <a:pt x="5293" y="10232"/>
                    <a:pt x="5436" y="10358"/>
                    <a:pt x="5579" y="10611"/>
                  </a:cubicBezTo>
                  <a:cubicBezTo>
                    <a:pt x="5579" y="10737"/>
                    <a:pt x="5865" y="10484"/>
                    <a:pt x="6008" y="10611"/>
                  </a:cubicBezTo>
                  <a:cubicBezTo>
                    <a:pt x="6151" y="10611"/>
                    <a:pt x="6294" y="10611"/>
                    <a:pt x="6294" y="10863"/>
                  </a:cubicBezTo>
                  <a:cubicBezTo>
                    <a:pt x="6437" y="10989"/>
                    <a:pt x="6294" y="11242"/>
                    <a:pt x="6151" y="11368"/>
                  </a:cubicBezTo>
                  <a:cubicBezTo>
                    <a:pt x="6151" y="11495"/>
                    <a:pt x="6151" y="11495"/>
                    <a:pt x="6151" y="11495"/>
                  </a:cubicBezTo>
                  <a:cubicBezTo>
                    <a:pt x="6294" y="11747"/>
                    <a:pt x="6580" y="11368"/>
                    <a:pt x="6866" y="11116"/>
                  </a:cubicBezTo>
                  <a:cubicBezTo>
                    <a:pt x="7009" y="10863"/>
                    <a:pt x="7152" y="10863"/>
                    <a:pt x="7295" y="10863"/>
                  </a:cubicBezTo>
                  <a:cubicBezTo>
                    <a:pt x="7438" y="10863"/>
                    <a:pt x="7581" y="10989"/>
                    <a:pt x="7725" y="11116"/>
                  </a:cubicBezTo>
                  <a:cubicBezTo>
                    <a:pt x="7868" y="11242"/>
                    <a:pt x="7868" y="11368"/>
                    <a:pt x="7725" y="11368"/>
                  </a:cubicBezTo>
                  <a:cubicBezTo>
                    <a:pt x="7438" y="11368"/>
                    <a:pt x="7295" y="11368"/>
                    <a:pt x="7009" y="11116"/>
                  </a:cubicBezTo>
                  <a:cubicBezTo>
                    <a:pt x="6866" y="11116"/>
                    <a:pt x="6866" y="11368"/>
                    <a:pt x="6723" y="11495"/>
                  </a:cubicBezTo>
                  <a:cubicBezTo>
                    <a:pt x="6723" y="11874"/>
                    <a:pt x="6151" y="11874"/>
                    <a:pt x="6008" y="12379"/>
                  </a:cubicBezTo>
                  <a:cubicBezTo>
                    <a:pt x="6008" y="12379"/>
                    <a:pt x="6008" y="12379"/>
                    <a:pt x="5865" y="12505"/>
                  </a:cubicBezTo>
                  <a:cubicBezTo>
                    <a:pt x="5865" y="12632"/>
                    <a:pt x="5722" y="12632"/>
                    <a:pt x="5865" y="12505"/>
                  </a:cubicBezTo>
                  <a:cubicBezTo>
                    <a:pt x="5865" y="12253"/>
                    <a:pt x="5865" y="12379"/>
                    <a:pt x="5865" y="12253"/>
                  </a:cubicBezTo>
                  <a:cubicBezTo>
                    <a:pt x="5865" y="12253"/>
                    <a:pt x="5865" y="12126"/>
                    <a:pt x="5865" y="12126"/>
                  </a:cubicBezTo>
                  <a:close/>
                  <a:moveTo>
                    <a:pt x="5579" y="14021"/>
                  </a:moveTo>
                  <a:cubicBezTo>
                    <a:pt x="5436" y="14021"/>
                    <a:pt x="5150" y="13895"/>
                    <a:pt x="5007" y="13768"/>
                  </a:cubicBezTo>
                  <a:cubicBezTo>
                    <a:pt x="5007" y="13642"/>
                    <a:pt x="4864" y="13516"/>
                    <a:pt x="4864" y="13389"/>
                  </a:cubicBezTo>
                  <a:cubicBezTo>
                    <a:pt x="4148" y="13263"/>
                    <a:pt x="3862" y="12884"/>
                    <a:pt x="3862" y="12758"/>
                  </a:cubicBezTo>
                  <a:cubicBezTo>
                    <a:pt x="3862" y="12758"/>
                    <a:pt x="4005" y="12758"/>
                    <a:pt x="4148" y="12884"/>
                  </a:cubicBezTo>
                  <a:cubicBezTo>
                    <a:pt x="4291" y="13137"/>
                    <a:pt x="4864" y="13137"/>
                    <a:pt x="4864" y="13137"/>
                  </a:cubicBezTo>
                  <a:cubicBezTo>
                    <a:pt x="4721" y="13011"/>
                    <a:pt x="4721" y="12758"/>
                    <a:pt x="4864" y="12632"/>
                  </a:cubicBezTo>
                  <a:cubicBezTo>
                    <a:pt x="4864" y="12505"/>
                    <a:pt x="4864" y="12505"/>
                    <a:pt x="4721" y="12505"/>
                  </a:cubicBezTo>
                  <a:cubicBezTo>
                    <a:pt x="4434" y="12253"/>
                    <a:pt x="4148" y="12379"/>
                    <a:pt x="4005" y="12253"/>
                  </a:cubicBezTo>
                  <a:cubicBezTo>
                    <a:pt x="3862" y="12126"/>
                    <a:pt x="4005" y="11874"/>
                    <a:pt x="4291" y="12000"/>
                  </a:cubicBezTo>
                  <a:cubicBezTo>
                    <a:pt x="4291" y="12000"/>
                    <a:pt x="4434" y="12126"/>
                    <a:pt x="4577" y="12126"/>
                  </a:cubicBezTo>
                  <a:cubicBezTo>
                    <a:pt x="4721" y="12253"/>
                    <a:pt x="4721" y="12126"/>
                    <a:pt x="4721" y="12000"/>
                  </a:cubicBezTo>
                  <a:cubicBezTo>
                    <a:pt x="4721" y="11747"/>
                    <a:pt x="4864" y="11242"/>
                    <a:pt x="4864" y="11116"/>
                  </a:cubicBezTo>
                  <a:cubicBezTo>
                    <a:pt x="4864" y="10989"/>
                    <a:pt x="4864" y="10989"/>
                    <a:pt x="5007" y="10989"/>
                  </a:cubicBezTo>
                  <a:cubicBezTo>
                    <a:pt x="5150" y="10989"/>
                    <a:pt x="5293" y="11116"/>
                    <a:pt x="5436" y="11242"/>
                  </a:cubicBezTo>
                  <a:cubicBezTo>
                    <a:pt x="5436" y="11242"/>
                    <a:pt x="5436" y="11368"/>
                    <a:pt x="5436" y="11368"/>
                  </a:cubicBezTo>
                  <a:cubicBezTo>
                    <a:pt x="5150" y="11747"/>
                    <a:pt x="5007" y="11874"/>
                    <a:pt x="5150" y="12126"/>
                  </a:cubicBezTo>
                  <a:cubicBezTo>
                    <a:pt x="5150" y="12126"/>
                    <a:pt x="5150" y="12379"/>
                    <a:pt x="5150" y="12505"/>
                  </a:cubicBezTo>
                  <a:cubicBezTo>
                    <a:pt x="5293" y="12505"/>
                    <a:pt x="5436" y="12505"/>
                    <a:pt x="5579" y="12379"/>
                  </a:cubicBezTo>
                  <a:cubicBezTo>
                    <a:pt x="5579" y="12253"/>
                    <a:pt x="5722" y="12379"/>
                    <a:pt x="5579" y="12505"/>
                  </a:cubicBezTo>
                  <a:cubicBezTo>
                    <a:pt x="5579" y="12632"/>
                    <a:pt x="5293" y="12758"/>
                    <a:pt x="5293" y="12758"/>
                  </a:cubicBezTo>
                  <a:cubicBezTo>
                    <a:pt x="5150" y="13011"/>
                    <a:pt x="5293" y="13768"/>
                    <a:pt x="5436" y="13516"/>
                  </a:cubicBezTo>
                  <a:cubicBezTo>
                    <a:pt x="5722" y="13263"/>
                    <a:pt x="5865" y="13011"/>
                    <a:pt x="6437" y="13137"/>
                  </a:cubicBezTo>
                  <a:cubicBezTo>
                    <a:pt x="6437" y="13137"/>
                    <a:pt x="6437" y="13137"/>
                    <a:pt x="6437" y="13137"/>
                  </a:cubicBezTo>
                  <a:cubicBezTo>
                    <a:pt x="6151" y="13137"/>
                    <a:pt x="5579" y="13389"/>
                    <a:pt x="5722" y="13642"/>
                  </a:cubicBezTo>
                  <a:cubicBezTo>
                    <a:pt x="5722" y="13768"/>
                    <a:pt x="5865" y="13768"/>
                    <a:pt x="5865" y="13895"/>
                  </a:cubicBezTo>
                  <a:cubicBezTo>
                    <a:pt x="5722" y="14021"/>
                    <a:pt x="5722" y="14147"/>
                    <a:pt x="5579" y="14021"/>
                  </a:cubicBezTo>
                  <a:close/>
                  <a:moveTo>
                    <a:pt x="7868" y="15411"/>
                  </a:moveTo>
                  <a:cubicBezTo>
                    <a:pt x="7725" y="15284"/>
                    <a:pt x="7725" y="15284"/>
                    <a:pt x="7868" y="15158"/>
                  </a:cubicBezTo>
                  <a:cubicBezTo>
                    <a:pt x="7868" y="15032"/>
                    <a:pt x="8154" y="15158"/>
                    <a:pt x="8297" y="15158"/>
                  </a:cubicBezTo>
                  <a:cubicBezTo>
                    <a:pt x="8726" y="15158"/>
                    <a:pt x="8583" y="14779"/>
                    <a:pt x="8726" y="14779"/>
                  </a:cubicBezTo>
                  <a:cubicBezTo>
                    <a:pt x="9012" y="14400"/>
                    <a:pt x="8726" y="15789"/>
                    <a:pt x="7868" y="15411"/>
                  </a:cubicBezTo>
                  <a:close/>
                  <a:moveTo>
                    <a:pt x="8297" y="14526"/>
                  </a:moveTo>
                  <a:cubicBezTo>
                    <a:pt x="8440" y="14274"/>
                    <a:pt x="8726" y="13895"/>
                    <a:pt x="8440" y="13642"/>
                  </a:cubicBezTo>
                  <a:cubicBezTo>
                    <a:pt x="8297" y="13642"/>
                    <a:pt x="8297" y="13389"/>
                    <a:pt x="8440" y="13389"/>
                  </a:cubicBezTo>
                  <a:cubicBezTo>
                    <a:pt x="8726" y="13389"/>
                    <a:pt x="9155" y="13516"/>
                    <a:pt x="9155" y="13768"/>
                  </a:cubicBezTo>
                  <a:cubicBezTo>
                    <a:pt x="9155" y="14274"/>
                    <a:pt x="8583" y="14400"/>
                    <a:pt x="8583" y="14526"/>
                  </a:cubicBezTo>
                  <a:cubicBezTo>
                    <a:pt x="8583" y="14653"/>
                    <a:pt x="8440" y="14653"/>
                    <a:pt x="8297" y="14653"/>
                  </a:cubicBezTo>
                  <a:cubicBezTo>
                    <a:pt x="8154" y="14526"/>
                    <a:pt x="8154" y="14526"/>
                    <a:pt x="8297" y="14526"/>
                  </a:cubicBezTo>
                  <a:close/>
                  <a:moveTo>
                    <a:pt x="7438" y="14021"/>
                  </a:moveTo>
                  <a:cubicBezTo>
                    <a:pt x="7725" y="13389"/>
                    <a:pt x="6866" y="12758"/>
                    <a:pt x="6723" y="12758"/>
                  </a:cubicBezTo>
                  <a:cubicBezTo>
                    <a:pt x="6580" y="12758"/>
                    <a:pt x="6723" y="12632"/>
                    <a:pt x="6723" y="12632"/>
                  </a:cubicBezTo>
                  <a:cubicBezTo>
                    <a:pt x="7581" y="13011"/>
                    <a:pt x="7295" y="12758"/>
                    <a:pt x="7295" y="12253"/>
                  </a:cubicBezTo>
                  <a:cubicBezTo>
                    <a:pt x="7295" y="12000"/>
                    <a:pt x="7295" y="11621"/>
                    <a:pt x="7438" y="11621"/>
                  </a:cubicBezTo>
                  <a:cubicBezTo>
                    <a:pt x="7438" y="11621"/>
                    <a:pt x="7295" y="12253"/>
                    <a:pt x="7581" y="12379"/>
                  </a:cubicBezTo>
                  <a:cubicBezTo>
                    <a:pt x="7581" y="12505"/>
                    <a:pt x="7725" y="12126"/>
                    <a:pt x="7725" y="12126"/>
                  </a:cubicBezTo>
                  <a:cubicBezTo>
                    <a:pt x="7868" y="12000"/>
                    <a:pt x="7868" y="12126"/>
                    <a:pt x="7868" y="12253"/>
                  </a:cubicBezTo>
                  <a:cubicBezTo>
                    <a:pt x="7725" y="12758"/>
                    <a:pt x="8011" y="13768"/>
                    <a:pt x="7725" y="14274"/>
                  </a:cubicBezTo>
                  <a:cubicBezTo>
                    <a:pt x="7581" y="14400"/>
                    <a:pt x="7295" y="14400"/>
                    <a:pt x="7438" y="14021"/>
                  </a:cubicBezTo>
                  <a:close/>
                  <a:moveTo>
                    <a:pt x="8011" y="13516"/>
                  </a:moveTo>
                  <a:cubicBezTo>
                    <a:pt x="7868" y="13516"/>
                    <a:pt x="7868" y="13389"/>
                    <a:pt x="7868" y="13389"/>
                  </a:cubicBezTo>
                  <a:cubicBezTo>
                    <a:pt x="8011" y="13263"/>
                    <a:pt x="8297" y="13137"/>
                    <a:pt x="8297" y="13137"/>
                  </a:cubicBezTo>
                  <a:cubicBezTo>
                    <a:pt x="8440" y="13011"/>
                    <a:pt x="8297" y="13011"/>
                    <a:pt x="8297" y="12884"/>
                  </a:cubicBezTo>
                  <a:cubicBezTo>
                    <a:pt x="8297" y="12884"/>
                    <a:pt x="8154" y="12884"/>
                    <a:pt x="8154" y="12758"/>
                  </a:cubicBezTo>
                  <a:cubicBezTo>
                    <a:pt x="8154" y="12632"/>
                    <a:pt x="8440" y="12632"/>
                    <a:pt x="8440" y="12505"/>
                  </a:cubicBezTo>
                  <a:cubicBezTo>
                    <a:pt x="8440" y="12126"/>
                    <a:pt x="8297" y="12253"/>
                    <a:pt x="8297" y="12000"/>
                  </a:cubicBezTo>
                  <a:cubicBezTo>
                    <a:pt x="8297" y="11747"/>
                    <a:pt x="8011" y="11621"/>
                    <a:pt x="8011" y="11621"/>
                  </a:cubicBezTo>
                  <a:cubicBezTo>
                    <a:pt x="7868" y="11495"/>
                    <a:pt x="8011" y="11368"/>
                    <a:pt x="8154" y="11495"/>
                  </a:cubicBezTo>
                  <a:cubicBezTo>
                    <a:pt x="8869" y="11621"/>
                    <a:pt x="9012" y="12126"/>
                    <a:pt x="8583" y="12505"/>
                  </a:cubicBezTo>
                  <a:cubicBezTo>
                    <a:pt x="8869" y="12884"/>
                    <a:pt x="8440" y="13389"/>
                    <a:pt x="8011" y="13516"/>
                  </a:cubicBezTo>
                  <a:close/>
                  <a:moveTo>
                    <a:pt x="10872" y="1011"/>
                  </a:moveTo>
                  <a:cubicBezTo>
                    <a:pt x="10872" y="6821"/>
                    <a:pt x="10872" y="6821"/>
                    <a:pt x="10872" y="6821"/>
                  </a:cubicBezTo>
                  <a:cubicBezTo>
                    <a:pt x="10872" y="6821"/>
                    <a:pt x="10872" y="6821"/>
                    <a:pt x="10872" y="6821"/>
                  </a:cubicBezTo>
                  <a:cubicBezTo>
                    <a:pt x="572" y="6821"/>
                    <a:pt x="572" y="6821"/>
                    <a:pt x="572" y="6821"/>
                  </a:cubicBezTo>
                  <a:cubicBezTo>
                    <a:pt x="572" y="3032"/>
                    <a:pt x="572" y="3032"/>
                    <a:pt x="572" y="3032"/>
                  </a:cubicBezTo>
                  <a:cubicBezTo>
                    <a:pt x="1574" y="2526"/>
                    <a:pt x="3147" y="1516"/>
                    <a:pt x="3719" y="505"/>
                  </a:cubicBezTo>
                  <a:cubicBezTo>
                    <a:pt x="10872" y="505"/>
                    <a:pt x="10872" y="505"/>
                    <a:pt x="10872" y="505"/>
                  </a:cubicBezTo>
                  <a:cubicBezTo>
                    <a:pt x="17881" y="505"/>
                    <a:pt x="17881" y="505"/>
                    <a:pt x="17881" y="505"/>
                  </a:cubicBezTo>
                  <a:cubicBezTo>
                    <a:pt x="18596" y="1516"/>
                    <a:pt x="20026" y="2653"/>
                    <a:pt x="21028" y="3032"/>
                  </a:cubicBezTo>
                  <a:cubicBezTo>
                    <a:pt x="21028" y="4926"/>
                    <a:pt x="21028" y="4926"/>
                    <a:pt x="21028" y="4926"/>
                  </a:cubicBezTo>
                  <a:cubicBezTo>
                    <a:pt x="18739" y="4926"/>
                    <a:pt x="18739" y="4926"/>
                    <a:pt x="18739" y="4926"/>
                  </a:cubicBezTo>
                  <a:cubicBezTo>
                    <a:pt x="18739" y="5811"/>
                    <a:pt x="18739" y="5811"/>
                    <a:pt x="18739" y="5811"/>
                  </a:cubicBezTo>
                  <a:cubicBezTo>
                    <a:pt x="21028" y="5811"/>
                    <a:pt x="21028" y="5811"/>
                    <a:pt x="21028" y="5811"/>
                  </a:cubicBezTo>
                  <a:cubicBezTo>
                    <a:pt x="21028" y="6821"/>
                    <a:pt x="21028" y="6821"/>
                    <a:pt x="21028" y="6821"/>
                  </a:cubicBezTo>
                  <a:cubicBezTo>
                    <a:pt x="12302" y="6821"/>
                    <a:pt x="12302" y="6821"/>
                    <a:pt x="12302" y="6821"/>
                  </a:cubicBezTo>
                  <a:cubicBezTo>
                    <a:pt x="12302" y="5811"/>
                    <a:pt x="12302" y="5811"/>
                    <a:pt x="12302" y="5811"/>
                  </a:cubicBezTo>
                  <a:cubicBezTo>
                    <a:pt x="14591" y="5811"/>
                    <a:pt x="14591" y="5811"/>
                    <a:pt x="14591" y="5811"/>
                  </a:cubicBezTo>
                  <a:cubicBezTo>
                    <a:pt x="14591" y="4926"/>
                    <a:pt x="14591" y="4926"/>
                    <a:pt x="14591" y="4926"/>
                  </a:cubicBezTo>
                  <a:cubicBezTo>
                    <a:pt x="12302" y="4926"/>
                    <a:pt x="12302" y="4926"/>
                    <a:pt x="12302" y="4926"/>
                  </a:cubicBezTo>
                  <a:cubicBezTo>
                    <a:pt x="12302" y="4168"/>
                    <a:pt x="12302" y="4168"/>
                    <a:pt x="12302" y="4168"/>
                  </a:cubicBezTo>
                  <a:cubicBezTo>
                    <a:pt x="20456" y="4168"/>
                    <a:pt x="20456" y="4168"/>
                    <a:pt x="20456" y="4168"/>
                  </a:cubicBezTo>
                  <a:cubicBezTo>
                    <a:pt x="19454" y="3789"/>
                    <a:pt x="17452" y="2526"/>
                    <a:pt x="16879" y="1011"/>
                  </a:cubicBezTo>
                  <a:cubicBezTo>
                    <a:pt x="10872" y="1011"/>
                    <a:pt x="10872" y="1011"/>
                    <a:pt x="10872" y="1011"/>
                  </a:cubicBezTo>
                  <a:close/>
                  <a:moveTo>
                    <a:pt x="7009" y="17811"/>
                  </a:moveTo>
                  <a:cubicBezTo>
                    <a:pt x="6866" y="17937"/>
                    <a:pt x="7152" y="18063"/>
                    <a:pt x="7295" y="18063"/>
                  </a:cubicBezTo>
                  <a:cubicBezTo>
                    <a:pt x="7725" y="17937"/>
                    <a:pt x="8583" y="18189"/>
                    <a:pt x="8440" y="17937"/>
                  </a:cubicBezTo>
                  <a:cubicBezTo>
                    <a:pt x="7725" y="17811"/>
                    <a:pt x="7438" y="16800"/>
                    <a:pt x="7725" y="16421"/>
                  </a:cubicBezTo>
                  <a:cubicBezTo>
                    <a:pt x="7868" y="16042"/>
                    <a:pt x="8726" y="16042"/>
                    <a:pt x="8869" y="15537"/>
                  </a:cubicBezTo>
                  <a:cubicBezTo>
                    <a:pt x="8869" y="15537"/>
                    <a:pt x="8869" y="15411"/>
                    <a:pt x="8726" y="15537"/>
                  </a:cubicBezTo>
                  <a:cubicBezTo>
                    <a:pt x="8440" y="15537"/>
                    <a:pt x="8154" y="15789"/>
                    <a:pt x="8011" y="15789"/>
                  </a:cubicBezTo>
                  <a:cubicBezTo>
                    <a:pt x="7581" y="15789"/>
                    <a:pt x="7725" y="15411"/>
                    <a:pt x="7868" y="14905"/>
                  </a:cubicBezTo>
                  <a:cubicBezTo>
                    <a:pt x="7868" y="14779"/>
                    <a:pt x="8011" y="14400"/>
                    <a:pt x="8011" y="14400"/>
                  </a:cubicBezTo>
                  <a:cubicBezTo>
                    <a:pt x="7868" y="14147"/>
                    <a:pt x="7725" y="14147"/>
                    <a:pt x="7725" y="14400"/>
                  </a:cubicBezTo>
                  <a:cubicBezTo>
                    <a:pt x="7725" y="14526"/>
                    <a:pt x="7438" y="15158"/>
                    <a:pt x="7152" y="15032"/>
                  </a:cubicBezTo>
                  <a:cubicBezTo>
                    <a:pt x="6723" y="14905"/>
                    <a:pt x="6723" y="14905"/>
                    <a:pt x="6723" y="14779"/>
                  </a:cubicBezTo>
                  <a:cubicBezTo>
                    <a:pt x="6437" y="14400"/>
                    <a:pt x="6294" y="14400"/>
                    <a:pt x="6294" y="14400"/>
                  </a:cubicBezTo>
                  <a:cubicBezTo>
                    <a:pt x="6008" y="14400"/>
                    <a:pt x="6294" y="14653"/>
                    <a:pt x="6294" y="14779"/>
                  </a:cubicBezTo>
                  <a:cubicBezTo>
                    <a:pt x="6294" y="14905"/>
                    <a:pt x="6008" y="15032"/>
                    <a:pt x="5865" y="14905"/>
                  </a:cubicBezTo>
                  <a:cubicBezTo>
                    <a:pt x="5722" y="14779"/>
                    <a:pt x="5579" y="14653"/>
                    <a:pt x="5579" y="14274"/>
                  </a:cubicBezTo>
                  <a:cubicBezTo>
                    <a:pt x="5293" y="14021"/>
                    <a:pt x="5293" y="14021"/>
                    <a:pt x="5007" y="14147"/>
                  </a:cubicBezTo>
                  <a:cubicBezTo>
                    <a:pt x="4721" y="13768"/>
                    <a:pt x="4148" y="14400"/>
                    <a:pt x="4291" y="14400"/>
                  </a:cubicBezTo>
                  <a:cubicBezTo>
                    <a:pt x="4148" y="14400"/>
                    <a:pt x="3862" y="14147"/>
                    <a:pt x="3862" y="14274"/>
                  </a:cubicBezTo>
                  <a:cubicBezTo>
                    <a:pt x="3719" y="14274"/>
                    <a:pt x="3576" y="14274"/>
                    <a:pt x="3433" y="14021"/>
                  </a:cubicBezTo>
                  <a:cubicBezTo>
                    <a:pt x="3433" y="14021"/>
                    <a:pt x="3433" y="14021"/>
                    <a:pt x="3433" y="14021"/>
                  </a:cubicBezTo>
                  <a:cubicBezTo>
                    <a:pt x="3290" y="14147"/>
                    <a:pt x="3433" y="14274"/>
                    <a:pt x="3433" y="14274"/>
                  </a:cubicBezTo>
                  <a:cubicBezTo>
                    <a:pt x="3004" y="14400"/>
                    <a:pt x="2575" y="14526"/>
                    <a:pt x="2861" y="15032"/>
                  </a:cubicBezTo>
                  <a:cubicBezTo>
                    <a:pt x="3433" y="15284"/>
                    <a:pt x="3433" y="14779"/>
                    <a:pt x="3433" y="14653"/>
                  </a:cubicBezTo>
                  <a:cubicBezTo>
                    <a:pt x="3862" y="14021"/>
                    <a:pt x="4005" y="14905"/>
                    <a:pt x="4434" y="14653"/>
                  </a:cubicBezTo>
                  <a:cubicBezTo>
                    <a:pt x="4434" y="14653"/>
                    <a:pt x="4434" y="14653"/>
                    <a:pt x="4434" y="14526"/>
                  </a:cubicBezTo>
                  <a:cubicBezTo>
                    <a:pt x="4291" y="14400"/>
                    <a:pt x="4721" y="14147"/>
                    <a:pt x="4864" y="14274"/>
                  </a:cubicBezTo>
                  <a:cubicBezTo>
                    <a:pt x="5150" y="14400"/>
                    <a:pt x="5150" y="14905"/>
                    <a:pt x="5150" y="15158"/>
                  </a:cubicBezTo>
                  <a:cubicBezTo>
                    <a:pt x="5150" y="15284"/>
                    <a:pt x="4577" y="15158"/>
                    <a:pt x="4434" y="14905"/>
                  </a:cubicBezTo>
                  <a:cubicBezTo>
                    <a:pt x="4291" y="14779"/>
                    <a:pt x="4434" y="14905"/>
                    <a:pt x="4434" y="15158"/>
                  </a:cubicBezTo>
                  <a:cubicBezTo>
                    <a:pt x="4577" y="15158"/>
                    <a:pt x="4434" y="15158"/>
                    <a:pt x="3862" y="15032"/>
                  </a:cubicBezTo>
                  <a:cubicBezTo>
                    <a:pt x="3719" y="15032"/>
                    <a:pt x="3719" y="15158"/>
                    <a:pt x="3719" y="15158"/>
                  </a:cubicBezTo>
                  <a:cubicBezTo>
                    <a:pt x="4005" y="15411"/>
                    <a:pt x="4721" y="15284"/>
                    <a:pt x="4721" y="15284"/>
                  </a:cubicBezTo>
                  <a:cubicBezTo>
                    <a:pt x="4864" y="15284"/>
                    <a:pt x="4864" y="15411"/>
                    <a:pt x="5150" y="15537"/>
                  </a:cubicBezTo>
                  <a:cubicBezTo>
                    <a:pt x="5150" y="15663"/>
                    <a:pt x="5150" y="15663"/>
                    <a:pt x="5150" y="15789"/>
                  </a:cubicBezTo>
                  <a:cubicBezTo>
                    <a:pt x="5007" y="15916"/>
                    <a:pt x="4864" y="15916"/>
                    <a:pt x="4864" y="15789"/>
                  </a:cubicBezTo>
                  <a:cubicBezTo>
                    <a:pt x="4721" y="15663"/>
                    <a:pt x="4721" y="15663"/>
                    <a:pt x="4434" y="15663"/>
                  </a:cubicBezTo>
                  <a:cubicBezTo>
                    <a:pt x="4291" y="15663"/>
                    <a:pt x="4005" y="15663"/>
                    <a:pt x="3862" y="15789"/>
                  </a:cubicBezTo>
                  <a:cubicBezTo>
                    <a:pt x="3576" y="15916"/>
                    <a:pt x="3719" y="16295"/>
                    <a:pt x="3862" y="16168"/>
                  </a:cubicBezTo>
                  <a:cubicBezTo>
                    <a:pt x="4148" y="15916"/>
                    <a:pt x="4291" y="16168"/>
                    <a:pt x="4864" y="16168"/>
                  </a:cubicBezTo>
                  <a:cubicBezTo>
                    <a:pt x="5007" y="16168"/>
                    <a:pt x="5150" y="16674"/>
                    <a:pt x="5007" y="17305"/>
                  </a:cubicBezTo>
                  <a:cubicBezTo>
                    <a:pt x="5007" y="17432"/>
                    <a:pt x="5007" y="17432"/>
                    <a:pt x="5007" y="17432"/>
                  </a:cubicBezTo>
                  <a:cubicBezTo>
                    <a:pt x="4864" y="17432"/>
                    <a:pt x="4721" y="17558"/>
                    <a:pt x="4577" y="17558"/>
                  </a:cubicBezTo>
                  <a:cubicBezTo>
                    <a:pt x="4291" y="17684"/>
                    <a:pt x="4148" y="17937"/>
                    <a:pt x="3862" y="17811"/>
                  </a:cubicBezTo>
                  <a:cubicBezTo>
                    <a:pt x="2432" y="16547"/>
                    <a:pt x="1144" y="14779"/>
                    <a:pt x="715" y="13011"/>
                  </a:cubicBezTo>
                  <a:cubicBezTo>
                    <a:pt x="572" y="12632"/>
                    <a:pt x="572" y="12253"/>
                    <a:pt x="572" y="11747"/>
                  </a:cubicBezTo>
                  <a:cubicBezTo>
                    <a:pt x="572" y="9600"/>
                    <a:pt x="572" y="9600"/>
                    <a:pt x="572" y="9600"/>
                  </a:cubicBezTo>
                  <a:cubicBezTo>
                    <a:pt x="9441" y="9600"/>
                    <a:pt x="9441" y="9600"/>
                    <a:pt x="9441" y="9600"/>
                  </a:cubicBezTo>
                  <a:cubicBezTo>
                    <a:pt x="9441" y="20716"/>
                    <a:pt x="9441" y="20716"/>
                    <a:pt x="9441" y="20716"/>
                  </a:cubicBezTo>
                  <a:cubicBezTo>
                    <a:pt x="7868" y="20463"/>
                    <a:pt x="6008" y="19579"/>
                    <a:pt x="4434" y="18189"/>
                  </a:cubicBezTo>
                  <a:cubicBezTo>
                    <a:pt x="4291" y="18189"/>
                    <a:pt x="4148" y="18063"/>
                    <a:pt x="4148" y="18063"/>
                  </a:cubicBezTo>
                  <a:cubicBezTo>
                    <a:pt x="4577" y="17684"/>
                    <a:pt x="4434" y="18063"/>
                    <a:pt x="4864" y="17937"/>
                  </a:cubicBezTo>
                  <a:cubicBezTo>
                    <a:pt x="5007" y="17937"/>
                    <a:pt x="5007" y="17937"/>
                    <a:pt x="5150" y="18063"/>
                  </a:cubicBezTo>
                  <a:cubicBezTo>
                    <a:pt x="5150" y="18063"/>
                    <a:pt x="5436" y="18189"/>
                    <a:pt x="5436" y="18063"/>
                  </a:cubicBezTo>
                  <a:cubicBezTo>
                    <a:pt x="5436" y="17937"/>
                    <a:pt x="5579" y="17937"/>
                    <a:pt x="5579" y="17937"/>
                  </a:cubicBezTo>
                  <a:cubicBezTo>
                    <a:pt x="6151" y="18189"/>
                    <a:pt x="6151" y="17684"/>
                    <a:pt x="6580" y="17811"/>
                  </a:cubicBezTo>
                  <a:cubicBezTo>
                    <a:pt x="6866" y="17811"/>
                    <a:pt x="7152" y="17811"/>
                    <a:pt x="6866" y="17684"/>
                  </a:cubicBezTo>
                  <a:cubicBezTo>
                    <a:pt x="6580" y="17558"/>
                    <a:pt x="6437" y="17432"/>
                    <a:pt x="6294" y="17432"/>
                  </a:cubicBezTo>
                  <a:cubicBezTo>
                    <a:pt x="6008" y="17432"/>
                    <a:pt x="5865" y="17558"/>
                    <a:pt x="5722" y="17179"/>
                  </a:cubicBezTo>
                  <a:cubicBezTo>
                    <a:pt x="5722" y="17053"/>
                    <a:pt x="5722" y="16674"/>
                    <a:pt x="5722" y="16547"/>
                  </a:cubicBezTo>
                  <a:cubicBezTo>
                    <a:pt x="5722" y="16168"/>
                    <a:pt x="5865" y="16295"/>
                    <a:pt x="6151" y="16295"/>
                  </a:cubicBezTo>
                  <a:cubicBezTo>
                    <a:pt x="6580" y="16295"/>
                    <a:pt x="6580" y="16295"/>
                    <a:pt x="7009" y="16168"/>
                  </a:cubicBezTo>
                  <a:cubicBezTo>
                    <a:pt x="7009" y="16168"/>
                    <a:pt x="7009" y="16168"/>
                    <a:pt x="7152" y="16168"/>
                  </a:cubicBezTo>
                  <a:cubicBezTo>
                    <a:pt x="7152" y="16421"/>
                    <a:pt x="7152" y="17558"/>
                    <a:pt x="7009" y="17811"/>
                  </a:cubicBezTo>
                  <a:close/>
                  <a:moveTo>
                    <a:pt x="6580" y="16042"/>
                  </a:moveTo>
                  <a:cubicBezTo>
                    <a:pt x="6151" y="16042"/>
                    <a:pt x="6294" y="15663"/>
                    <a:pt x="6294" y="15663"/>
                  </a:cubicBezTo>
                  <a:cubicBezTo>
                    <a:pt x="6151" y="15537"/>
                    <a:pt x="6008" y="15789"/>
                    <a:pt x="5865" y="15663"/>
                  </a:cubicBezTo>
                  <a:cubicBezTo>
                    <a:pt x="5579" y="15663"/>
                    <a:pt x="5722" y="15537"/>
                    <a:pt x="5722" y="15411"/>
                  </a:cubicBezTo>
                  <a:cubicBezTo>
                    <a:pt x="5579" y="15158"/>
                    <a:pt x="5579" y="15158"/>
                    <a:pt x="5865" y="15284"/>
                  </a:cubicBezTo>
                  <a:cubicBezTo>
                    <a:pt x="6008" y="15284"/>
                    <a:pt x="6151" y="15158"/>
                    <a:pt x="6294" y="15032"/>
                  </a:cubicBezTo>
                  <a:cubicBezTo>
                    <a:pt x="6437" y="14905"/>
                    <a:pt x="6723" y="15032"/>
                    <a:pt x="6866" y="15284"/>
                  </a:cubicBezTo>
                  <a:cubicBezTo>
                    <a:pt x="7009" y="15537"/>
                    <a:pt x="6866" y="15537"/>
                    <a:pt x="6723" y="15537"/>
                  </a:cubicBezTo>
                  <a:cubicBezTo>
                    <a:pt x="6723" y="15537"/>
                    <a:pt x="6723" y="15663"/>
                    <a:pt x="6866" y="15663"/>
                  </a:cubicBezTo>
                  <a:cubicBezTo>
                    <a:pt x="6866" y="15663"/>
                    <a:pt x="7009" y="15663"/>
                    <a:pt x="7152" y="15789"/>
                  </a:cubicBezTo>
                  <a:cubicBezTo>
                    <a:pt x="7152" y="15916"/>
                    <a:pt x="7009" y="15916"/>
                    <a:pt x="7009" y="15916"/>
                  </a:cubicBezTo>
                  <a:cubicBezTo>
                    <a:pt x="6866" y="16042"/>
                    <a:pt x="6723" y="16042"/>
                    <a:pt x="6580" y="16042"/>
                  </a:cubicBezTo>
                  <a:close/>
                  <a:moveTo>
                    <a:pt x="16879" y="18063"/>
                  </a:moveTo>
                  <a:cubicBezTo>
                    <a:pt x="16736" y="18063"/>
                    <a:pt x="16736" y="18063"/>
                    <a:pt x="16736" y="18063"/>
                  </a:cubicBezTo>
                  <a:cubicBezTo>
                    <a:pt x="16164" y="13768"/>
                    <a:pt x="16164" y="13768"/>
                    <a:pt x="16164" y="13768"/>
                  </a:cubicBezTo>
                  <a:cubicBezTo>
                    <a:pt x="14448" y="17432"/>
                    <a:pt x="14448" y="17432"/>
                    <a:pt x="14448" y="17432"/>
                  </a:cubicBezTo>
                  <a:cubicBezTo>
                    <a:pt x="14305" y="17432"/>
                    <a:pt x="14305" y="17432"/>
                    <a:pt x="14305" y="17432"/>
                  </a:cubicBezTo>
                  <a:cubicBezTo>
                    <a:pt x="15878" y="13263"/>
                    <a:pt x="15878" y="13263"/>
                    <a:pt x="15878" y="13263"/>
                  </a:cubicBezTo>
                  <a:cubicBezTo>
                    <a:pt x="15449" y="13263"/>
                    <a:pt x="15449" y="13263"/>
                    <a:pt x="15449" y="13263"/>
                  </a:cubicBezTo>
                  <a:cubicBezTo>
                    <a:pt x="15449" y="12379"/>
                    <a:pt x="15449" y="12379"/>
                    <a:pt x="15449" y="12379"/>
                  </a:cubicBezTo>
                  <a:cubicBezTo>
                    <a:pt x="14305" y="12379"/>
                    <a:pt x="14305" y="12379"/>
                    <a:pt x="14305" y="12379"/>
                  </a:cubicBezTo>
                  <a:cubicBezTo>
                    <a:pt x="14019" y="12126"/>
                    <a:pt x="14019" y="12126"/>
                    <a:pt x="14019" y="12126"/>
                  </a:cubicBezTo>
                  <a:cubicBezTo>
                    <a:pt x="14019" y="11242"/>
                    <a:pt x="14019" y="11242"/>
                    <a:pt x="14019" y="11242"/>
                  </a:cubicBezTo>
                  <a:cubicBezTo>
                    <a:pt x="13160" y="11242"/>
                    <a:pt x="13160" y="11242"/>
                    <a:pt x="13160" y="11242"/>
                  </a:cubicBezTo>
                  <a:cubicBezTo>
                    <a:pt x="13160" y="10737"/>
                    <a:pt x="13160" y="10737"/>
                    <a:pt x="13160" y="10737"/>
                  </a:cubicBezTo>
                  <a:cubicBezTo>
                    <a:pt x="19740" y="10737"/>
                    <a:pt x="19740" y="10737"/>
                    <a:pt x="19740" y="10737"/>
                  </a:cubicBezTo>
                  <a:cubicBezTo>
                    <a:pt x="19740" y="11242"/>
                    <a:pt x="19740" y="11242"/>
                    <a:pt x="19740" y="11242"/>
                  </a:cubicBezTo>
                  <a:cubicBezTo>
                    <a:pt x="18882" y="11242"/>
                    <a:pt x="18882" y="11242"/>
                    <a:pt x="18882" y="11242"/>
                  </a:cubicBezTo>
                  <a:cubicBezTo>
                    <a:pt x="18882" y="12126"/>
                    <a:pt x="18882" y="12126"/>
                    <a:pt x="18882" y="12126"/>
                  </a:cubicBezTo>
                  <a:cubicBezTo>
                    <a:pt x="18596" y="12379"/>
                    <a:pt x="18596" y="12379"/>
                    <a:pt x="18596" y="12379"/>
                  </a:cubicBezTo>
                  <a:cubicBezTo>
                    <a:pt x="17452" y="12379"/>
                    <a:pt x="17452" y="12379"/>
                    <a:pt x="17452" y="12379"/>
                  </a:cubicBezTo>
                  <a:cubicBezTo>
                    <a:pt x="17452" y="13263"/>
                    <a:pt x="17452" y="13263"/>
                    <a:pt x="17452" y="13263"/>
                  </a:cubicBezTo>
                  <a:cubicBezTo>
                    <a:pt x="17023" y="13263"/>
                    <a:pt x="17023" y="13263"/>
                    <a:pt x="17023" y="13263"/>
                  </a:cubicBezTo>
                  <a:cubicBezTo>
                    <a:pt x="18024" y="16926"/>
                    <a:pt x="18024" y="16926"/>
                    <a:pt x="18024" y="16926"/>
                  </a:cubicBezTo>
                  <a:cubicBezTo>
                    <a:pt x="17881" y="16926"/>
                    <a:pt x="17881" y="16926"/>
                    <a:pt x="17881" y="16926"/>
                  </a:cubicBezTo>
                  <a:cubicBezTo>
                    <a:pt x="16736" y="13768"/>
                    <a:pt x="16736" y="13768"/>
                    <a:pt x="16736" y="13768"/>
                  </a:cubicBezTo>
                  <a:cubicBezTo>
                    <a:pt x="16879" y="18063"/>
                    <a:pt x="16879" y="18063"/>
                    <a:pt x="16879" y="18063"/>
                  </a:cubicBezTo>
                  <a:close/>
                  <a:moveTo>
                    <a:pt x="12302" y="20716"/>
                  </a:moveTo>
                  <a:cubicBezTo>
                    <a:pt x="12302" y="9600"/>
                    <a:pt x="12302" y="9600"/>
                    <a:pt x="12302" y="9600"/>
                  </a:cubicBezTo>
                  <a:cubicBezTo>
                    <a:pt x="21028" y="9600"/>
                    <a:pt x="21028" y="9600"/>
                    <a:pt x="21028" y="9600"/>
                  </a:cubicBezTo>
                  <a:cubicBezTo>
                    <a:pt x="21028" y="12253"/>
                    <a:pt x="21028" y="12253"/>
                    <a:pt x="21028" y="12253"/>
                  </a:cubicBezTo>
                  <a:cubicBezTo>
                    <a:pt x="21028" y="12884"/>
                    <a:pt x="21028" y="13137"/>
                    <a:pt x="20885" y="13768"/>
                  </a:cubicBezTo>
                  <a:cubicBezTo>
                    <a:pt x="19883" y="17053"/>
                    <a:pt x="16021" y="19958"/>
                    <a:pt x="12302" y="20716"/>
                  </a:cubicBezTo>
                  <a:close/>
                  <a:moveTo>
                    <a:pt x="1574" y="6695"/>
                  </a:moveTo>
                  <a:cubicBezTo>
                    <a:pt x="1430" y="6568"/>
                    <a:pt x="1287" y="6316"/>
                    <a:pt x="1287" y="6189"/>
                  </a:cubicBezTo>
                  <a:cubicBezTo>
                    <a:pt x="1287" y="6063"/>
                    <a:pt x="1287" y="5937"/>
                    <a:pt x="1287" y="5937"/>
                  </a:cubicBezTo>
                  <a:cubicBezTo>
                    <a:pt x="2432" y="5432"/>
                    <a:pt x="4434" y="4295"/>
                    <a:pt x="5579" y="3789"/>
                  </a:cubicBezTo>
                  <a:cubicBezTo>
                    <a:pt x="5579" y="3789"/>
                    <a:pt x="5722" y="3663"/>
                    <a:pt x="5722" y="3537"/>
                  </a:cubicBezTo>
                  <a:cubicBezTo>
                    <a:pt x="6008" y="3411"/>
                    <a:pt x="7438" y="2653"/>
                    <a:pt x="7438" y="2526"/>
                  </a:cubicBezTo>
                  <a:cubicBezTo>
                    <a:pt x="6580" y="1389"/>
                    <a:pt x="6580" y="1389"/>
                    <a:pt x="6580" y="1389"/>
                  </a:cubicBezTo>
                  <a:cubicBezTo>
                    <a:pt x="6580" y="1263"/>
                    <a:pt x="6580" y="1263"/>
                    <a:pt x="6580" y="1263"/>
                  </a:cubicBezTo>
                  <a:cubicBezTo>
                    <a:pt x="7438" y="884"/>
                    <a:pt x="7438" y="884"/>
                    <a:pt x="7438" y="884"/>
                  </a:cubicBezTo>
                  <a:cubicBezTo>
                    <a:pt x="7581" y="884"/>
                    <a:pt x="7581" y="884"/>
                    <a:pt x="7581" y="884"/>
                  </a:cubicBezTo>
                  <a:cubicBezTo>
                    <a:pt x="8297" y="1895"/>
                    <a:pt x="8297" y="1895"/>
                    <a:pt x="8297" y="1895"/>
                  </a:cubicBezTo>
                  <a:cubicBezTo>
                    <a:pt x="8869" y="1895"/>
                    <a:pt x="8869" y="1895"/>
                    <a:pt x="8869" y="1895"/>
                  </a:cubicBezTo>
                  <a:cubicBezTo>
                    <a:pt x="9441" y="2653"/>
                    <a:pt x="9441" y="2653"/>
                    <a:pt x="9441" y="2653"/>
                  </a:cubicBezTo>
                  <a:cubicBezTo>
                    <a:pt x="9298" y="2653"/>
                    <a:pt x="9155" y="2779"/>
                    <a:pt x="9155" y="2905"/>
                  </a:cubicBezTo>
                  <a:cubicBezTo>
                    <a:pt x="9441" y="3411"/>
                    <a:pt x="9870" y="4168"/>
                    <a:pt x="10013" y="4800"/>
                  </a:cubicBezTo>
                  <a:cubicBezTo>
                    <a:pt x="10013" y="5053"/>
                    <a:pt x="9870" y="6063"/>
                    <a:pt x="9441" y="6316"/>
                  </a:cubicBezTo>
                  <a:cubicBezTo>
                    <a:pt x="9441" y="6316"/>
                    <a:pt x="9298" y="6316"/>
                    <a:pt x="9298" y="6189"/>
                  </a:cubicBezTo>
                  <a:cubicBezTo>
                    <a:pt x="9298" y="5305"/>
                    <a:pt x="9012" y="4421"/>
                    <a:pt x="8154" y="3411"/>
                  </a:cubicBezTo>
                  <a:cubicBezTo>
                    <a:pt x="8011" y="3411"/>
                    <a:pt x="5007" y="4926"/>
                    <a:pt x="4864" y="5053"/>
                  </a:cubicBezTo>
                  <a:cubicBezTo>
                    <a:pt x="3862" y="5558"/>
                    <a:pt x="2861" y="5937"/>
                    <a:pt x="2146" y="6442"/>
                  </a:cubicBezTo>
                  <a:cubicBezTo>
                    <a:pt x="1860" y="6568"/>
                    <a:pt x="1717" y="6568"/>
                    <a:pt x="1574" y="6695"/>
                  </a:cubicBezTo>
                  <a:close/>
                  <a:moveTo>
                    <a:pt x="16307" y="7705"/>
                  </a:moveTo>
                  <a:cubicBezTo>
                    <a:pt x="16307" y="7705"/>
                    <a:pt x="16450" y="7705"/>
                    <a:pt x="16450" y="7705"/>
                  </a:cubicBezTo>
                  <a:cubicBezTo>
                    <a:pt x="16450" y="7832"/>
                    <a:pt x="16593" y="7832"/>
                    <a:pt x="16593" y="7832"/>
                  </a:cubicBezTo>
                  <a:cubicBezTo>
                    <a:pt x="16593" y="7958"/>
                    <a:pt x="16593" y="7958"/>
                    <a:pt x="16593" y="7958"/>
                  </a:cubicBezTo>
                  <a:cubicBezTo>
                    <a:pt x="16593" y="8084"/>
                    <a:pt x="16593" y="8084"/>
                    <a:pt x="16593" y="8084"/>
                  </a:cubicBezTo>
                  <a:cubicBezTo>
                    <a:pt x="16450" y="8084"/>
                    <a:pt x="16450" y="8084"/>
                    <a:pt x="16450" y="8084"/>
                  </a:cubicBezTo>
                  <a:cubicBezTo>
                    <a:pt x="16450" y="7958"/>
                    <a:pt x="16307" y="7832"/>
                    <a:pt x="16307" y="7705"/>
                  </a:cubicBezTo>
                  <a:close/>
                  <a:moveTo>
                    <a:pt x="16736" y="8463"/>
                  </a:moveTo>
                  <a:cubicBezTo>
                    <a:pt x="16879" y="8463"/>
                    <a:pt x="16879" y="8463"/>
                    <a:pt x="17023" y="8463"/>
                  </a:cubicBezTo>
                  <a:cubicBezTo>
                    <a:pt x="17023" y="8463"/>
                    <a:pt x="17023" y="8463"/>
                    <a:pt x="17166" y="8337"/>
                  </a:cubicBezTo>
                  <a:cubicBezTo>
                    <a:pt x="17166" y="8337"/>
                    <a:pt x="17166" y="8463"/>
                    <a:pt x="17166" y="8463"/>
                  </a:cubicBezTo>
                  <a:cubicBezTo>
                    <a:pt x="17166" y="8463"/>
                    <a:pt x="17309" y="8463"/>
                    <a:pt x="17166" y="8463"/>
                  </a:cubicBezTo>
                  <a:cubicBezTo>
                    <a:pt x="17166" y="8463"/>
                    <a:pt x="17166" y="8463"/>
                    <a:pt x="17166" y="8463"/>
                  </a:cubicBezTo>
                  <a:cubicBezTo>
                    <a:pt x="17166" y="8589"/>
                    <a:pt x="17166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6879" y="8589"/>
                    <a:pt x="16736" y="8589"/>
                    <a:pt x="16736" y="8463"/>
                  </a:cubicBezTo>
                  <a:close/>
                  <a:moveTo>
                    <a:pt x="17166" y="8716"/>
                  </a:move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716"/>
                    <a:pt x="17309" y="8716"/>
                  </a:cubicBezTo>
                  <a:cubicBezTo>
                    <a:pt x="17309" y="8716"/>
                    <a:pt x="17309" y="8716"/>
                    <a:pt x="17309" y="8716"/>
                  </a:cubicBez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842"/>
                    <a:pt x="17166" y="8842"/>
                  </a:cubicBezTo>
                  <a:cubicBezTo>
                    <a:pt x="17166" y="8968"/>
                    <a:pt x="17166" y="9095"/>
                    <a:pt x="17166" y="9221"/>
                  </a:cubicBezTo>
                  <a:cubicBezTo>
                    <a:pt x="17166" y="9221"/>
                    <a:pt x="17166" y="9347"/>
                    <a:pt x="17166" y="9474"/>
                  </a:cubicBezTo>
                  <a:cubicBezTo>
                    <a:pt x="17166" y="9474"/>
                    <a:pt x="17166" y="9474"/>
                    <a:pt x="17166" y="9474"/>
                  </a:cubicBezTo>
                  <a:cubicBezTo>
                    <a:pt x="17166" y="9474"/>
                    <a:pt x="17023" y="9474"/>
                    <a:pt x="17023" y="9474"/>
                  </a:cubicBezTo>
                  <a:cubicBezTo>
                    <a:pt x="17023" y="9474"/>
                    <a:pt x="17023" y="9474"/>
                    <a:pt x="16879" y="9347"/>
                  </a:cubicBezTo>
                  <a:cubicBezTo>
                    <a:pt x="16736" y="9347"/>
                    <a:pt x="16593" y="9221"/>
                    <a:pt x="16593" y="9221"/>
                  </a:cubicBezTo>
                  <a:cubicBezTo>
                    <a:pt x="16450" y="9221"/>
                    <a:pt x="16450" y="9221"/>
                    <a:pt x="16450" y="9095"/>
                  </a:cubicBezTo>
                  <a:cubicBezTo>
                    <a:pt x="16450" y="9095"/>
                    <a:pt x="16593" y="9221"/>
                    <a:pt x="16593" y="9221"/>
                  </a:cubicBezTo>
                  <a:cubicBezTo>
                    <a:pt x="16736" y="9221"/>
                    <a:pt x="16736" y="9221"/>
                    <a:pt x="16879" y="9221"/>
                  </a:cubicBezTo>
                  <a:cubicBezTo>
                    <a:pt x="16879" y="9221"/>
                    <a:pt x="17023" y="9221"/>
                    <a:pt x="17023" y="9221"/>
                  </a:cubicBezTo>
                  <a:cubicBezTo>
                    <a:pt x="17023" y="9221"/>
                    <a:pt x="17023" y="9095"/>
                    <a:pt x="17023" y="9095"/>
                  </a:cubicBezTo>
                  <a:cubicBezTo>
                    <a:pt x="17023" y="8968"/>
                    <a:pt x="17023" y="8842"/>
                    <a:pt x="17023" y="8716"/>
                  </a:cubicBezTo>
                  <a:cubicBezTo>
                    <a:pt x="17023" y="8716"/>
                    <a:pt x="17023" y="8716"/>
                    <a:pt x="17023" y="8716"/>
                  </a:cubicBezTo>
                  <a:cubicBezTo>
                    <a:pt x="17023" y="8716"/>
                    <a:pt x="17023" y="8842"/>
                    <a:pt x="16879" y="8842"/>
                  </a:cubicBezTo>
                  <a:cubicBezTo>
                    <a:pt x="16879" y="8842"/>
                    <a:pt x="16736" y="8968"/>
                    <a:pt x="16593" y="8968"/>
                  </a:cubicBezTo>
                  <a:cubicBezTo>
                    <a:pt x="16450" y="8842"/>
                    <a:pt x="16450" y="8842"/>
                    <a:pt x="16450" y="8842"/>
                  </a:cubicBezTo>
                  <a:cubicBezTo>
                    <a:pt x="16593" y="8842"/>
                    <a:pt x="16593" y="8842"/>
                    <a:pt x="16593" y="8842"/>
                  </a:cubicBezTo>
                  <a:cubicBezTo>
                    <a:pt x="16593" y="8842"/>
                    <a:pt x="16736" y="8716"/>
                    <a:pt x="16736" y="8716"/>
                  </a:cubicBezTo>
                  <a:cubicBezTo>
                    <a:pt x="16879" y="8716"/>
                    <a:pt x="16879" y="8716"/>
                    <a:pt x="17023" y="8716"/>
                  </a:cubicBezTo>
                  <a:cubicBezTo>
                    <a:pt x="17023" y="8589"/>
                    <a:pt x="17166" y="8589"/>
                    <a:pt x="17309" y="8589"/>
                  </a:cubicBezTo>
                  <a:cubicBezTo>
                    <a:pt x="17309" y="8589"/>
                    <a:pt x="17309" y="8589"/>
                    <a:pt x="17452" y="8589"/>
                  </a:cubicBezTo>
                  <a:cubicBezTo>
                    <a:pt x="17452" y="8589"/>
                    <a:pt x="17452" y="8589"/>
                    <a:pt x="17595" y="8589"/>
                  </a:cubicBezTo>
                  <a:cubicBezTo>
                    <a:pt x="17595" y="8589"/>
                    <a:pt x="17595" y="8589"/>
                    <a:pt x="17595" y="8589"/>
                  </a:cubicBezTo>
                  <a:cubicBezTo>
                    <a:pt x="17595" y="8589"/>
                    <a:pt x="17595" y="8716"/>
                    <a:pt x="17595" y="8716"/>
                  </a:cubicBezTo>
                  <a:cubicBezTo>
                    <a:pt x="17452" y="8716"/>
                    <a:pt x="17309" y="8716"/>
                    <a:pt x="17166" y="8716"/>
                  </a:cubicBezTo>
                  <a:close/>
                  <a:moveTo>
                    <a:pt x="17166" y="7074"/>
                  </a:moveTo>
                  <a:cubicBezTo>
                    <a:pt x="17309" y="7074"/>
                    <a:pt x="17452" y="7074"/>
                    <a:pt x="17452" y="7200"/>
                  </a:cubicBezTo>
                  <a:cubicBezTo>
                    <a:pt x="17452" y="7200"/>
                    <a:pt x="17452" y="7326"/>
                    <a:pt x="17309" y="7326"/>
                  </a:cubicBezTo>
                  <a:cubicBezTo>
                    <a:pt x="17309" y="7326"/>
                    <a:pt x="17166" y="7326"/>
                    <a:pt x="17166" y="7453"/>
                  </a:cubicBezTo>
                  <a:cubicBezTo>
                    <a:pt x="17166" y="7453"/>
                    <a:pt x="17023" y="7453"/>
                    <a:pt x="17023" y="7453"/>
                  </a:cubicBezTo>
                  <a:cubicBezTo>
                    <a:pt x="17023" y="7453"/>
                    <a:pt x="17023" y="7453"/>
                    <a:pt x="17023" y="7453"/>
                  </a:cubicBezTo>
                  <a:cubicBezTo>
                    <a:pt x="17166" y="7453"/>
                    <a:pt x="17166" y="7453"/>
                    <a:pt x="17166" y="7453"/>
                  </a:cubicBezTo>
                  <a:cubicBezTo>
                    <a:pt x="17452" y="7326"/>
                    <a:pt x="17452" y="7326"/>
                    <a:pt x="17738" y="7326"/>
                  </a:cubicBezTo>
                  <a:cubicBezTo>
                    <a:pt x="17738" y="7326"/>
                    <a:pt x="17881" y="7200"/>
                    <a:pt x="17881" y="7326"/>
                  </a:cubicBezTo>
                  <a:cubicBezTo>
                    <a:pt x="18024" y="7326"/>
                    <a:pt x="18024" y="7326"/>
                    <a:pt x="18024" y="7326"/>
                  </a:cubicBezTo>
                  <a:cubicBezTo>
                    <a:pt x="18024" y="7453"/>
                    <a:pt x="17881" y="7453"/>
                    <a:pt x="17738" y="7579"/>
                  </a:cubicBezTo>
                  <a:cubicBezTo>
                    <a:pt x="17738" y="7579"/>
                    <a:pt x="17595" y="7705"/>
                    <a:pt x="17452" y="7832"/>
                  </a:cubicBezTo>
                  <a:cubicBezTo>
                    <a:pt x="17452" y="7832"/>
                    <a:pt x="17452" y="7832"/>
                    <a:pt x="17452" y="7958"/>
                  </a:cubicBezTo>
                  <a:cubicBezTo>
                    <a:pt x="17452" y="7958"/>
                    <a:pt x="17452" y="7958"/>
                    <a:pt x="17452" y="8084"/>
                  </a:cubicBezTo>
                  <a:cubicBezTo>
                    <a:pt x="17452" y="8084"/>
                    <a:pt x="17452" y="8084"/>
                    <a:pt x="17452" y="8084"/>
                  </a:cubicBezTo>
                  <a:cubicBezTo>
                    <a:pt x="17452" y="7958"/>
                    <a:pt x="17738" y="7958"/>
                    <a:pt x="17738" y="7958"/>
                  </a:cubicBezTo>
                  <a:cubicBezTo>
                    <a:pt x="17881" y="7958"/>
                    <a:pt x="17881" y="7958"/>
                    <a:pt x="17881" y="7958"/>
                  </a:cubicBezTo>
                  <a:cubicBezTo>
                    <a:pt x="18024" y="8084"/>
                    <a:pt x="17881" y="8084"/>
                    <a:pt x="17738" y="8211"/>
                  </a:cubicBezTo>
                  <a:cubicBezTo>
                    <a:pt x="17738" y="8211"/>
                    <a:pt x="17595" y="8211"/>
                    <a:pt x="17452" y="8211"/>
                  </a:cubicBezTo>
                  <a:cubicBezTo>
                    <a:pt x="17452" y="8211"/>
                    <a:pt x="17452" y="8337"/>
                    <a:pt x="17309" y="8337"/>
                  </a:cubicBezTo>
                  <a:cubicBezTo>
                    <a:pt x="17166" y="8337"/>
                    <a:pt x="17166" y="8337"/>
                    <a:pt x="17023" y="8337"/>
                  </a:cubicBezTo>
                  <a:cubicBezTo>
                    <a:pt x="17023" y="8337"/>
                    <a:pt x="17023" y="8337"/>
                    <a:pt x="17023" y="8337"/>
                  </a:cubicBezTo>
                  <a:cubicBezTo>
                    <a:pt x="17023" y="8337"/>
                    <a:pt x="17023" y="8337"/>
                    <a:pt x="17166" y="8337"/>
                  </a:cubicBezTo>
                  <a:cubicBezTo>
                    <a:pt x="17309" y="8211"/>
                    <a:pt x="17452" y="8211"/>
                    <a:pt x="17595" y="8084"/>
                  </a:cubicBezTo>
                  <a:cubicBezTo>
                    <a:pt x="17595" y="8084"/>
                    <a:pt x="17738" y="8084"/>
                    <a:pt x="17738" y="8084"/>
                  </a:cubicBezTo>
                  <a:cubicBezTo>
                    <a:pt x="17738" y="8084"/>
                    <a:pt x="17738" y="8084"/>
                    <a:pt x="17738" y="8084"/>
                  </a:cubicBezTo>
                  <a:cubicBezTo>
                    <a:pt x="17738" y="8084"/>
                    <a:pt x="17738" y="8084"/>
                    <a:pt x="17595" y="8084"/>
                  </a:cubicBezTo>
                  <a:cubicBezTo>
                    <a:pt x="17595" y="8084"/>
                    <a:pt x="17452" y="8084"/>
                    <a:pt x="17452" y="8084"/>
                  </a:cubicBezTo>
                  <a:cubicBezTo>
                    <a:pt x="17309" y="8084"/>
                    <a:pt x="17309" y="8084"/>
                    <a:pt x="17309" y="8084"/>
                  </a:cubicBezTo>
                  <a:cubicBezTo>
                    <a:pt x="17309" y="8211"/>
                    <a:pt x="17309" y="8211"/>
                    <a:pt x="17166" y="8211"/>
                  </a:cubicBezTo>
                  <a:cubicBezTo>
                    <a:pt x="17166" y="8211"/>
                    <a:pt x="17166" y="8211"/>
                    <a:pt x="17023" y="8211"/>
                  </a:cubicBezTo>
                  <a:cubicBezTo>
                    <a:pt x="17023" y="8211"/>
                    <a:pt x="17023" y="8211"/>
                    <a:pt x="17023" y="8211"/>
                  </a:cubicBezTo>
                  <a:cubicBezTo>
                    <a:pt x="16879" y="8211"/>
                    <a:pt x="16736" y="8337"/>
                    <a:pt x="16593" y="8337"/>
                  </a:cubicBezTo>
                  <a:cubicBezTo>
                    <a:pt x="16450" y="8463"/>
                    <a:pt x="16450" y="8716"/>
                    <a:pt x="16164" y="8716"/>
                  </a:cubicBezTo>
                  <a:cubicBezTo>
                    <a:pt x="16164" y="8716"/>
                    <a:pt x="16164" y="8716"/>
                    <a:pt x="16164" y="8716"/>
                  </a:cubicBezTo>
                  <a:cubicBezTo>
                    <a:pt x="16164" y="8716"/>
                    <a:pt x="16164" y="8589"/>
                    <a:pt x="16164" y="8589"/>
                  </a:cubicBezTo>
                  <a:cubicBezTo>
                    <a:pt x="16307" y="8463"/>
                    <a:pt x="16307" y="8463"/>
                    <a:pt x="16450" y="8337"/>
                  </a:cubicBezTo>
                  <a:cubicBezTo>
                    <a:pt x="16450" y="8337"/>
                    <a:pt x="16450" y="8211"/>
                    <a:pt x="16450" y="8211"/>
                  </a:cubicBezTo>
                  <a:cubicBezTo>
                    <a:pt x="16450" y="8337"/>
                    <a:pt x="16450" y="8337"/>
                    <a:pt x="16450" y="8337"/>
                  </a:cubicBezTo>
                  <a:cubicBezTo>
                    <a:pt x="16307" y="8463"/>
                    <a:pt x="16307" y="8463"/>
                    <a:pt x="16307" y="8589"/>
                  </a:cubicBezTo>
                  <a:cubicBezTo>
                    <a:pt x="16307" y="8589"/>
                    <a:pt x="16307" y="8589"/>
                    <a:pt x="16307" y="8589"/>
                  </a:cubicBezTo>
                  <a:cubicBezTo>
                    <a:pt x="16307" y="8589"/>
                    <a:pt x="16307" y="8589"/>
                    <a:pt x="16450" y="8463"/>
                  </a:cubicBezTo>
                  <a:cubicBezTo>
                    <a:pt x="16450" y="8463"/>
                    <a:pt x="16450" y="8463"/>
                    <a:pt x="16593" y="8337"/>
                  </a:cubicBezTo>
                  <a:cubicBezTo>
                    <a:pt x="16593" y="8337"/>
                    <a:pt x="16736" y="8211"/>
                    <a:pt x="16736" y="8211"/>
                  </a:cubicBezTo>
                  <a:cubicBezTo>
                    <a:pt x="16879" y="8211"/>
                    <a:pt x="16879" y="8211"/>
                    <a:pt x="17023" y="8211"/>
                  </a:cubicBezTo>
                  <a:cubicBezTo>
                    <a:pt x="17023" y="8084"/>
                    <a:pt x="17023" y="8084"/>
                    <a:pt x="17023" y="8084"/>
                  </a:cubicBezTo>
                  <a:cubicBezTo>
                    <a:pt x="17023" y="8084"/>
                    <a:pt x="17023" y="8084"/>
                    <a:pt x="17023" y="8084"/>
                  </a:cubicBezTo>
                  <a:cubicBezTo>
                    <a:pt x="17023" y="7958"/>
                    <a:pt x="16879" y="7958"/>
                    <a:pt x="16879" y="7958"/>
                  </a:cubicBezTo>
                  <a:cubicBezTo>
                    <a:pt x="16879" y="7958"/>
                    <a:pt x="16879" y="7958"/>
                    <a:pt x="16879" y="7958"/>
                  </a:cubicBezTo>
                  <a:cubicBezTo>
                    <a:pt x="16879" y="7958"/>
                    <a:pt x="16736" y="8084"/>
                    <a:pt x="16593" y="8084"/>
                  </a:cubicBezTo>
                  <a:cubicBezTo>
                    <a:pt x="16593" y="8084"/>
                    <a:pt x="16593" y="8084"/>
                    <a:pt x="16593" y="8084"/>
                  </a:cubicBezTo>
                  <a:cubicBezTo>
                    <a:pt x="16736" y="8084"/>
                    <a:pt x="16736" y="7958"/>
                    <a:pt x="16736" y="7832"/>
                  </a:cubicBezTo>
                  <a:cubicBezTo>
                    <a:pt x="16736" y="7832"/>
                    <a:pt x="16736" y="7832"/>
                    <a:pt x="16736" y="7832"/>
                  </a:cubicBezTo>
                  <a:cubicBezTo>
                    <a:pt x="16736" y="7832"/>
                    <a:pt x="16593" y="7958"/>
                    <a:pt x="16593" y="7832"/>
                  </a:cubicBezTo>
                  <a:cubicBezTo>
                    <a:pt x="16736" y="7832"/>
                    <a:pt x="16593" y="7705"/>
                    <a:pt x="16593" y="7705"/>
                  </a:cubicBezTo>
                  <a:cubicBezTo>
                    <a:pt x="16593" y="7705"/>
                    <a:pt x="16593" y="7579"/>
                    <a:pt x="16593" y="7579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736" y="7579"/>
                    <a:pt x="16736" y="7579"/>
                  </a:cubicBezTo>
                  <a:cubicBezTo>
                    <a:pt x="16736" y="7705"/>
                    <a:pt x="16736" y="7705"/>
                    <a:pt x="16879" y="7832"/>
                  </a:cubicBezTo>
                  <a:cubicBezTo>
                    <a:pt x="16879" y="7832"/>
                    <a:pt x="16879" y="7832"/>
                    <a:pt x="16879" y="7832"/>
                  </a:cubicBezTo>
                  <a:cubicBezTo>
                    <a:pt x="16879" y="7705"/>
                    <a:pt x="16879" y="7705"/>
                    <a:pt x="17023" y="7579"/>
                  </a:cubicBezTo>
                  <a:cubicBezTo>
                    <a:pt x="16879" y="7579"/>
                    <a:pt x="16879" y="7579"/>
                    <a:pt x="16879" y="7453"/>
                  </a:cubicBezTo>
                  <a:cubicBezTo>
                    <a:pt x="16879" y="7453"/>
                    <a:pt x="16879" y="7453"/>
                    <a:pt x="17023" y="7453"/>
                  </a:cubicBezTo>
                  <a:cubicBezTo>
                    <a:pt x="17023" y="7326"/>
                    <a:pt x="17166" y="7200"/>
                    <a:pt x="17309" y="7074"/>
                  </a:cubicBezTo>
                  <a:cubicBezTo>
                    <a:pt x="17166" y="7074"/>
                    <a:pt x="17166" y="7074"/>
                    <a:pt x="17166" y="7074"/>
                  </a:cubicBezTo>
                  <a:close/>
                  <a:moveTo>
                    <a:pt x="17738" y="7326"/>
                  </a:moveTo>
                  <a:cubicBezTo>
                    <a:pt x="17738" y="7453"/>
                    <a:pt x="17738" y="7453"/>
                    <a:pt x="17738" y="7453"/>
                  </a:cubicBezTo>
                  <a:cubicBezTo>
                    <a:pt x="17595" y="7579"/>
                    <a:pt x="17595" y="7579"/>
                    <a:pt x="17452" y="7705"/>
                  </a:cubicBezTo>
                  <a:cubicBezTo>
                    <a:pt x="17452" y="7705"/>
                    <a:pt x="17452" y="7705"/>
                    <a:pt x="17452" y="7832"/>
                  </a:cubicBezTo>
                  <a:cubicBezTo>
                    <a:pt x="17452" y="7832"/>
                    <a:pt x="17452" y="7832"/>
                    <a:pt x="17452" y="7832"/>
                  </a:cubicBezTo>
                  <a:cubicBezTo>
                    <a:pt x="17452" y="7832"/>
                    <a:pt x="17452" y="7832"/>
                    <a:pt x="17452" y="7832"/>
                  </a:cubicBezTo>
                  <a:cubicBezTo>
                    <a:pt x="17452" y="7579"/>
                    <a:pt x="17309" y="7579"/>
                    <a:pt x="17309" y="7453"/>
                  </a:cubicBezTo>
                  <a:cubicBezTo>
                    <a:pt x="17309" y="7453"/>
                    <a:pt x="17309" y="7453"/>
                    <a:pt x="17309" y="7453"/>
                  </a:cubicBezTo>
                  <a:cubicBezTo>
                    <a:pt x="17309" y="7453"/>
                    <a:pt x="17452" y="7453"/>
                    <a:pt x="17452" y="7453"/>
                  </a:cubicBezTo>
                  <a:cubicBezTo>
                    <a:pt x="17595" y="7453"/>
                    <a:pt x="17595" y="7326"/>
                    <a:pt x="17738" y="7326"/>
                  </a:cubicBezTo>
                  <a:close/>
                  <a:moveTo>
                    <a:pt x="17452" y="7832"/>
                  </a:moveTo>
                  <a:cubicBezTo>
                    <a:pt x="17452" y="7832"/>
                    <a:pt x="17452" y="7832"/>
                    <a:pt x="17452" y="7832"/>
                  </a:cubicBezTo>
                  <a:cubicBezTo>
                    <a:pt x="17309" y="7958"/>
                    <a:pt x="17166" y="7958"/>
                    <a:pt x="17166" y="8084"/>
                  </a:cubicBezTo>
                  <a:cubicBezTo>
                    <a:pt x="17166" y="8084"/>
                    <a:pt x="17166" y="7958"/>
                    <a:pt x="17166" y="7958"/>
                  </a:cubicBezTo>
                  <a:cubicBezTo>
                    <a:pt x="17166" y="7958"/>
                    <a:pt x="17166" y="7958"/>
                    <a:pt x="17166" y="7958"/>
                  </a:cubicBezTo>
                  <a:cubicBezTo>
                    <a:pt x="17166" y="7958"/>
                    <a:pt x="17166" y="7958"/>
                    <a:pt x="17166" y="7958"/>
                  </a:cubicBezTo>
                  <a:cubicBezTo>
                    <a:pt x="17166" y="7832"/>
                    <a:pt x="17452" y="7832"/>
                    <a:pt x="17452" y="7832"/>
                  </a:cubicBezTo>
                  <a:close/>
                  <a:moveTo>
                    <a:pt x="17023" y="7832"/>
                  </a:move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166" y="7705"/>
                    <a:pt x="17166" y="7705"/>
                  </a:cubicBezTo>
                  <a:cubicBezTo>
                    <a:pt x="17166" y="7705"/>
                    <a:pt x="17166" y="7705"/>
                    <a:pt x="17166" y="7705"/>
                  </a:cubicBezTo>
                  <a:cubicBezTo>
                    <a:pt x="17166" y="7579"/>
                    <a:pt x="17166" y="7579"/>
                    <a:pt x="17166" y="7579"/>
                  </a:cubicBezTo>
                  <a:cubicBezTo>
                    <a:pt x="17166" y="7579"/>
                    <a:pt x="17166" y="7579"/>
                    <a:pt x="17166" y="7579"/>
                  </a:cubicBezTo>
                  <a:cubicBezTo>
                    <a:pt x="17166" y="7579"/>
                    <a:pt x="17309" y="7579"/>
                    <a:pt x="17309" y="7579"/>
                  </a:cubicBezTo>
                  <a:cubicBezTo>
                    <a:pt x="17309" y="7579"/>
                    <a:pt x="17309" y="7705"/>
                    <a:pt x="17309" y="7705"/>
                  </a:cubicBezTo>
                  <a:cubicBezTo>
                    <a:pt x="17309" y="7832"/>
                    <a:pt x="17166" y="7832"/>
                    <a:pt x="17166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lose/>
                  <a:moveTo>
                    <a:pt x="15449" y="5811"/>
                  </a:moveTo>
                  <a:cubicBezTo>
                    <a:pt x="15020" y="5811"/>
                    <a:pt x="15020" y="5811"/>
                    <a:pt x="15020" y="5811"/>
                  </a:cubicBezTo>
                  <a:cubicBezTo>
                    <a:pt x="15020" y="5811"/>
                    <a:pt x="15020" y="5811"/>
                    <a:pt x="15020" y="5811"/>
                  </a:cubicBezTo>
                  <a:cubicBezTo>
                    <a:pt x="15020" y="5811"/>
                    <a:pt x="15020" y="5811"/>
                    <a:pt x="15020" y="5684"/>
                  </a:cubicBezTo>
                  <a:cubicBezTo>
                    <a:pt x="15020" y="5179"/>
                    <a:pt x="15020" y="5179"/>
                    <a:pt x="15020" y="5179"/>
                  </a:cubicBezTo>
                  <a:cubicBezTo>
                    <a:pt x="15020" y="5053"/>
                    <a:pt x="15020" y="5053"/>
                    <a:pt x="15020" y="5053"/>
                  </a:cubicBezTo>
                  <a:cubicBezTo>
                    <a:pt x="15020" y="5053"/>
                    <a:pt x="15020" y="5053"/>
                    <a:pt x="15020" y="5053"/>
                  </a:cubicBezTo>
                  <a:cubicBezTo>
                    <a:pt x="14877" y="5053"/>
                    <a:pt x="14877" y="5053"/>
                    <a:pt x="14877" y="5053"/>
                  </a:cubicBezTo>
                  <a:cubicBezTo>
                    <a:pt x="14877" y="4926"/>
                    <a:pt x="14877" y="4926"/>
                    <a:pt x="14877" y="4926"/>
                  </a:cubicBezTo>
                  <a:cubicBezTo>
                    <a:pt x="15020" y="4926"/>
                    <a:pt x="15020" y="4926"/>
                    <a:pt x="15163" y="4926"/>
                  </a:cubicBezTo>
                  <a:cubicBezTo>
                    <a:pt x="15163" y="4926"/>
                    <a:pt x="15163" y="4926"/>
                    <a:pt x="15163" y="4926"/>
                  </a:cubicBezTo>
                  <a:cubicBezTo>
                    <a:pt x="15306" y="4926"/>
                    <a:pt x="15306" y="4926"/>
                    <a:pt x="15306" y="4926"/>
                  </a:cubicBezTo>
                  <a:cubicBezTo>
                    <a:pt x="15306" y="5684"/>
                    <a:pt x="15306" y="5684"/>
                    <a:pt x="15306" y="5684"/>
                  </a:cubicBezTo>
                  <a:cubicBezTo>
                    <a:pt x="15306" y="5684"/>
                    <a:pt x="15306" y="5811"/>
                    <a:pt x="15449" y="5811"/>
                  </a:cubicBezTo>
                  <a:cubicBezTo>
                    <a:pt x="15449" y="5811"/>
                    <a:pt x="15449" y="5811"/>
                    <a:pt x="15449" y="5811"/>
                  </a:cubicBezTo>
                  <a:cubicBezTo>
                    <a:pt x="15449" y="5811"/>
                    <a:pt x="15449" y="5811"/>
                    <a:pt x="15449" y="5811"/>
                  </a:cubicBezTo>
                  <a:close/>
                  <a:moveTo>
                    <a:pt x="16450" y="5558"/>
                  </a:moveTo>
                  <a:cubicBezTo>
                    <a:pt x="16450" y="5684"/>
                    <a:pt x="16450" y="5684"/>
                    <a:pt x="16307" y="5811"/>
                  </a:cubicBezTo>
                  <a:cubicBezTo>
                    <a:pt x="16307" y="5811"/>
                    <a:pt x="16164" y="5811"/>
                    <a:pt x="16021" y="5811"/>
                  </a:cubicBezTo>
                  <a:cubicBezTo>
                    <a:pt x="16021" y="5811"/>
                    <a:pt x="15878" y="5811"/>
                    <a:pt x="15878" y="5811"/>
                  </a:cubicBezTo>
                  <a:cubicBezTo>
                    <a:pt x="15735" y="5811"/>
                    <a:pt x="15735" y="5684"/>
                    <a:pt x="15735" y="5684"/>
                  </a:cubicBezTo>
                  <a:cubicBezTo>
                    <a:pt x="15735" y="5558"/>
                    <a:pt x="15735" y="5432"/>
                    <a:pt x="15878" y="5432"/>
                  </a:cubicBezTo>
                  <a:cubicBezTo>
                    <a:pt x="15735" y="5305"/>
                    <a:pt x="15735" y="5179"/>
                    <a:pt x="15735" y="5179"/>
                  </a:cubicBezTo>
                  <a:cubicBezTo>
                    <a:pt x="15735" y="5053"/>
                    <a:pt x="15735" y="5053"/>
                    <a:pt x="15878" y="4926"/>
                  </a:cubicBezTo>
                  <a:cubicBezTo>
                    <a:pt x="15878" y="4926"/>
                    <a:pt x="16021" y="4926"/>
                    <a:pt x="16021" y="4926"/>
                  </a:cubicBezTo>
                  <a:cubicBezTo>
                    <a:pt x="16164" y="4926"/>
                    <a:pt x="16307" y="4926"/>
                    <a:pt x="16307" y="4926"/>
                  </a:cubicBezTo>
                  <a:cubicBezTo>
                    <a:pt x="16450" y="4926"/>
                    <a:pt x="16450" y="5053"/>
                    <a:pt x="16450" y="5053"/>
                  </a:cubicBezTo>
                  <a:cubicBezTo>
                    <a:pt x="16450" y="5179"/>
                    <a:pt x="16307" y="5305"/>
                    <a:pt x="16307" y="5305"/>
                  </a:cubicBezTo>
                  <a:cubicBezTo>
                    <a:pt x="16450" y="5432"/>
                    <a:pt x="16450" y="5558"/>
                    <a:pt x="16450" y="5558"/>
                  </a:cubicBezTo>
                  <a:close/>
                  <a:moveTo>
                    <a:pt x="16164" y="5053"/>
                  </a:moveTo>
                  <a:cubicBezTo>
                    <a:pt x="16164" y="5179"/>
                    <a:pt x="16164" y="5179"/>
                    <a:pt x="16164" y="5305"/>
                  </a:cubicBezTo>
                  <a:cubicBezTo>
                    <a:pt x="16164" y="5179"/>
                    <a:pt x="16021" y="5179"/>
                    <a:pt x="16021" y="5179"/>
                  </a:cubicBezTo>
                  <a:cubicBezTo>
                    <a:pt x="16021" y="5053"/>
                    <a:pt x="16021" y="5053"/>
                    <a:pt x="16021" y="5053"/>
                  </a:cubicBezTo>
                  <a:cubicBezTo>
                    <a:pt x="16021" y="5053"/>
                    <a:pt x="16021" y="4926"/>
                    <a:pt x="16021" y="4926"/>
                  </a:cubicBezTo>
                  <a:cubicBezTo>
                    <a:pt x="16021" y="4926"/>
                    <a:pt x="16021" y="4926"/>
                    <a:pt x="16021" y="4926"/>
                  </a:cubicBezTo>
                  <a:cubicBezTo>
                    <a:pt x="16164" y="4926"/>
                    <a:pt x="16164" y="4926"/>
                    <a:pt x="16164" y="5053"/>
                  </a:cubicBezTo>
                  <a:close/>
                  <a:moveTo>
                    <a:pt x="16164" y="5684"/>
                  </a:moveTo>
                  <a:cubicBezTo>
                    <a:pt x="16164" y="5684"/>
                    <a:pt x="16164" y="5811"/>
                    <a:pt x="16164" y="5811"/>
                  </a:cubicBezTo>
                  <a:cubicBezTo>
                    <a:pt x="16164" y="5811"/>
                    <a:pt x="16164" y="5811"/>
                    <a:pt x="16021" y="5811"/>
                  </a:cubicBezTo>
                  <a:cubicBezTo>
                    <a:pt x="16021" y="5811"/>
                    <a:pt x="16021" y="5811"/>
                    <a:pt x="16021" y="5811"/>
                  </a:cubicBezTo>
                  <a:cubicBezTo>
                    <a:pt x="15878" y="5684"/>
                    <a:pt x="15878" y="5684"/>
                    <a:pt x="15878" y="5684"/>
                  </a:cubicBezTo>
                  <a:cubicBezTo>
                    <a:pt x="15878" y="5558"/>
                    <a:pt x="16021" y="5432"/>
                    <a:pt x="16021" y="5432"/>
                  </a:cubicBezTo>
                  <a:cubicBezTo>
                    <a:pt x="16021" y="5432"/>
                    <a:pt x="16164" y="5558"/>
                    <a:pt x="16164" y="5558"/>
                  </a:cubicBezTo>
                  <a:cubicBezTo>
                    <a:pt x="16164" y="5558"/>
                    <a:pt x="16164" y="5558"/>
                    <a:pt x="16164" y="5558"/>
                  </a:cubicBezTo>
                  <a:cubicBezTo>
                    <a:pt x="16164" y="5684"/>
                    <a:pt x="16164" y="5684"/>
                    <a:pt x="16164" y="5684"/>
                  </a:cubicBezTo>
                  <a:close/>
                  <a:moveTo>
                    <a:pt x="17452" y="5305"/>
                  </a:moveTo>
                  <a:cubicBezTo>
                    <a:pt x="17452" y="5558"/>
                    <a:pt x="17452" y="5684"/>
                    <a:pt x="17309" y="5684"/>
                  </a:cubicBezTo>
                  <a:cubicBezTo>
                    <a:pt x="17309" y="5811"/>
                    <a:pt x="17166" y="5811"/>
                    <a:pt x="17023" y="5811"/>
                  </a:cubicBezTo>
                  <a:cubicBezTo>
                    <a:pt x="16879" y="5811"/>
                    <a:pt x="16879" y="5811"/>
                    <a:pt x="16736" y="5811"/>
                  </a:cubicBezTo>
                  <a:cubicBezTo>
                    <a:pt x="16736" y="5811"/>
                    <a:pt x="16736" y="5684"/>
                    <a:pt x="16736" y="5684"/>
                  </a:cubicBezTo>
                  <a:cubicBezTo>
                    <a:pt x="16736" y="5684"/>
                    <a:pt x="16736" y="5558"/>
                    <a:pt x="16736" y="5558"/>
                  </a:cubicBezTo>
                  <a:cubicBezTo>
                    <a:pt x="16736" y="5558"/>
                    <a:pt x="16879" y="5558"/>
                    <a:pt x="16879" y="5558"/>
                  </a:cubicBezTo>
                  <a:cubicBezTo>
                    <a:pt x="16879" y="5558"/>
                    <a:pt x="16879" y="5558"/>
                    <a:pt x="17023" y="5558"/>
                  </a:cubicBezTo>
                  <a:cubicBezTo>
                    <a:pt x="17023" y="5558"/>
                    <a:pt x="17023" y="5684"/>
                    <a:pt x="17023" y="5684"/>
                  </a:cubicBezTo>
                  <a:cubicBezTo>
                    <a:pt x="17023" y="5684"/>
                    <a:pt x="17023" y="5684"/>
                    <a:pt x="17023" y="5684"/>
                  </a:cubicBezTo>
                  <a:cubicBezTo>
                    <a:pt x="17023" y="5811"/>
                    <a:pt x="16879" y="5811"/>
                    <a:pt x="16879" y="5811"/>
                  </a:cubicBezTo>
                  <a:cubicBezTo>
                    <a:pt x="16879" y="5811"/>
                    <a:pt x="16879" y="5811"/>
                    <a:pt x="17023" y="5811"/>
                  </a:cubicBezTo>
                  <a:cubicBezTo>
                    <a:pt x="17023" y="5811"/>
                    <a:pt x="17023" y="5811"/>
                    <a:pt x="17023" y="5811"/>
                  </a:cubicBezTo>
                  <a:cubicBezTo>
                    <a:pt x="17166" y="5811"/>
                    <a:pt x="17166" y="5558"/>
                    <a:pt x="17166" y="5432"/>
                  </a:cubicBezTo>
                  <a:cubicBezTo>
                    <a:pt x="17166" y="5432"/>
                    <a:pt x="17023" y="5432"/>
                    <a:pt x="17023" y="5432"/>
                  </a:cubicBezTo>
                  <a:cubicBezTo>
                    <a:pt x="16879" y="5432"/>
                    <a:pt x="16879" y="5432"/>
                    <a:pt x="16736" y="5432"/>
                  </a:cubicBezTo>
                  <a:cubicBezTo>
                    <a:pt x="16736" y="5305"/>
                    <a:pt x="16736" y="5305"/>
                    <a:pt x="16736" y="5179"/>
                  </a:cubicBezTo>
                  <a:cubicBezTo>
                    <a:pt x="16736" y="5053"/>
                    <a:pt x="16736" y="5053"/>
                    <a:pt x="16736" y="4926"/>
                  </a:cubicBezTo>
                  <a:cubicBezTo>
                    <a:pt x="16879" y="4926"/>
                    <a:pt x="17023" y="4926"/>
                    <a:pt x="17023" y="4926"/>
                  </a:cubicBezTo>
                  <a:cubicBezTo>
                    <a:pt x="17166" y="4926"/>
                    <a:pt x="17309" y="4926"/>
                    <a:pt x="17309" y="5053"/>
                  </a:cubicBezTo>
                  <a:cubicBezTo>
                    <a:pt x="17452" y="5053"/>
                    <a:pt x="17452" y="5179"/>
                    <a:pt x="17452" y="5305"/>
                  </a:cubicBezTo>
                  <a:close/>
                  <a:moveTo>
                    <a:pt x="17166" y="5432"/>
                  </a:moveTo>
                  <a:cubicBezTo>
                    <a:pt x="17166" y="5432"/>
                    <a:pt x="17166" y="5432"/>
                    <a:pt x="17023" y="5432"/>
                  </a:cubicBezTo>
                  <a:cubicBezTo>
                    <a:pt x="17023" y="5432"/>
                    <a:pt x="17023" y="5432"/>
                    <a:pt x="17023" y="5179"/>
                  </a:cubicBezTo>
                  <a:cubicBezTo>
                    <a:pt x="17023" y="5179"/>
                    <a:pt x="17023" y="5053"/>
                    <a:pt x="17023" y="5053"/>
                  </a:cubicBezTo>
                  <a:cubicBezTo>
                    <a:pt x="17023" y="4926"/>
                    <a:pt x="17023" y="4926"/>
                    <a:pt x="17023" y="4926"/>
                  </a:cubicBezTo>
                  <a:cubicBezTo>
                    <a:pt x="17166" y="4926"/>
                    <a:pt x="17166" y="5053"/>
                    <a:pt x="17166" y="5179"/>
                  </a:cubicBezTo>
                  <a:cubicBezTo>
                    <a:pt x="17166" y="5305"/>
                    <a:pt x="17166" y="5305"/>
                    <a:pt x="17166" y="5432"/>
                  </a:cubicBezTo>
                  <a:close/>
                  <a:moveTo>
                    <a:pt x="18453" y="5558"/>
                  </a:moveTo>
                  <a:cubicBezTo>
                    <a:pt x="18453" y="5684"/>
                    <a:pt x="18310" y="5684"/>
                    <a:pt x="18310" y="5811"/>
                  </a:cubicBezTo>
                  <a:cubicBezTo>
                    <a:pt x="18310" y="5811"/>
                    <a:pt x="18167" y="5811"/>
                    <a:pt x="18024" y="5811"/>
                  </a:cubicBezTo>
                  <a:cubicBezTo>
                    <a:pt x="17881" y="5811"/>
                    <a:pt x="17881" y="5811"/>
                    <a:pt x="17738" y="5684"/>
                  </a:cubicBezTo>
                  <a:cubicBezTo>
                    <a:pt x="17738" y="5684"/>
                    <a:pt x="17738" y="5558"/>
                    <a:pt x="17738" y="5432"/>
                  </a:cubicBezTo>
                  <a:cubicBezTo>
                    <a:pt x="17738" y="5179"/>
                    <a:pt x="17738" y="5179"/>
                    <a:pt x="17738" y="5053"/>
                  </a:cubicBezTo>
                  <a:cubicBezTo>
                    <a:pt x="17881" y="4926"/>
                    <a:pt x="18024" y="4926"/>
                    <a:pt x="18167" y="4926"/>
                  </a:cubicBezTo>
                  <a:cubicBezTo>
                    <a:pt x="18167" y="4926"/>
                    <a:pt x="18310" y="4926"/>
                    <a:pt x="18310" y="4926"/>
                  </a:cubicBezTo>
                  <a:cubicBezTo>
                    <a:pt x="18310" y="4926"/>
                    <a:pt x="18453" y="5053"/>
                    <a:pt x="18453" y="5053"/>
                  </a:cubicBezTo>
                  <a:cubicBezTo>
                    <a:pt x="18453" y="5053"/>
                    <a:pt x="18310" y="5179"/>
                    <a:pt x="18310" y="5179"/>
                  </a:cubicBezTo>
                  <a:cubicBezTo>
                    <a:pt x="18310" y="5179"/>
                    <a:pt x="18310" y="5179"/>
                    <a:pt x="18310" y="5179"/>
                  </a:cubicBezTo>
                  <a:cubicBezTo>
                    <a:pt x="18167" y="5179"/>
                    <a:pt x="18167" y="5179"/>
                    <a:pt x="18167" y="5179"/>
                  </a:cubicBezTo>
                  <a:cubicBezTo>
                    <a:pt x="18167" y="5179"/>
                    <a:pt x="18024" y="5053"/>
                    <a:pt x="18024" y="5053"/>
                  </a:cubicBezTo>
                  <a:cubicBezTo>
                    <a:pt x="18024" y="5053"/>
                    <a:pt x="18167" y="5053"/>
                    <a:pt x="18167" y="5053"/>
                  </a:cubicBezTo>
                  <a:cubicBezTo>
                    <a:pt x="18167" y="4926"/>
                    <a:pt x="18167" y="4926"/>
                    <a:pt x="18167" y="4926"/>
                  </a:cubicBezTo>
                  <a:cubicBezTo>
                    <a:pt x="18167" y="4926"/>
                    <a:pt x="18167" y="4926"/>
                    <a:pt x="18167" y="4926"/>
                  </a:cubicBezTo>
                  <a:cubicBezTo>
                    <a:pt x="18024" y="4926"/>
                    <a:pt x="17881" y="5053"/>
                    <a:pt x="17881" y="5305"/>
                  </a:cubicBezTo>
                  <a:cubicBezTo>
                    <a:pt x="18024" y="5305"/>
                    <a:pt x="18024" y="5305"/>
                    <a:pt x="18167" y="5305"/>
                  </a:cubicBezTo>
                  <a:cubicBezTo>
                    <a:pt x="18167" y="5305"/>
                    <a:pt x="18310" y="5305"/>
                    <a:pt x="18310" y="5305"/>
                  </a:cubicBezTo>
                  <a:cubicBezTo>
                    <a:pt x="18310" y="5432"/>
                    <a:pt x="18453" y="5432"/>
                    <a:pt x="18453" y="5558"/>
                  </a:cubicBezTo>
                  <a:close/>
                  <a:moveTo>
                    <a:pt x="18167" y="5558"/>
                  </a:moveTo>
                  <a:cubicBezTo>
                    <a:pt x="18167" y="5558"/>
                    <a:pt x="18167" y="5684"/>
                    <a:pt x="18167" y="5684"/>
                  </a:cubicBezTo>
                  <a:cubicBezTo>
                    <a:pt x="18167" y="5811"/>
                    <a:pt x="18167" y="5811"/>
                    <a:pt x="18024" y="5811"/>
                  </a:cubicBezTo>
                  <a:cubicBezTo>
                    <a:pt x="18024" y="5811"/>
                    <a:pt x="17881" y="5684"/>
                    <a:pt x="17881" y="5558"/>
                  </a:cubicBezTo>
                  <a:cubicBezTo>
                    <a:pt x="17881" y="5558"/>
                    <a:pt x="17881" y="5432"/>
                    <a:pt x="17881" y="5432"/>
                  </a:cubicBezTo>
                  <a:cubicBezTo>
                    <a:pt x="17881" y="5432"/>
                    <a:pt x="17881" y="5305"/>
                    <a:pt x="17881" y="5305"/>
                  </a:cubicBezTo>
                  <a:cubicBezTo>
                    <a:pt x="18024" y="5305"/>
                    <a:pt x="18024" y="5305"/>
                    <a:pt x="18024" y="5305"/>
                  </a:cubicBezTo>
                  <a:cubicBezTo>
                    <a:pt x="18167" y="5305"/>
                    <a:pt x="18167" y="5432"/>
                    <a:pt x="18167" y="555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2" grpId="0"/>
      <p:bldP spid="13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150689" y="120850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184436" y="138588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 rot="5400000">
            <a:off x="-568325" y="3211195"/>
            <a:ext cx="3729990" cy="619760"/>
          </a:xfrm>
          <a:prstGeom prst="rect">
            <a:avLst/>
          </a:prstGeom>
        </p:spPr>
        <p:txBody>
          <a:bodyPr vert="vert27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演示</a:t>
            </a:r>
            <a:endParaRPr lang="zh-CN" altLang="zh-CN" sz="3200" spc="600" dirty="0">
              <a:solidFill>
                <a:srgbClr val="009C96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pic>
        <p:nvPicPr>
          <p:cNvPr id="4" name=".2020-12-15_13_45_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00294" y="92597"/>
            <a:ext cx="3248025" cy="6672805"/>
          </a:xfrm>
          <a:prstGeom prst="rect">
            <a:avLst/>
          </a:prstGeom>
        </p:spPr>
      </p:pic>
      <p:pic>
        <p:nvPicPr>
          <p:cNvPr id="5" name=".2020-12-15_10_13_4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11585" y="92597"/>
            <a:ext cx="3248025" cy="6672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15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0" y="876096"/>
            <a:ext cx="12192000" cy="598130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04" y="3339327"/>
            <a:ext cx="8824458" cy="2514018"/>
          </a:xfrm>
          <a:prstGeom prst="rect">
            <a:avLst/>
          </a:prstGeom>
          <a:solidFill>
            <a:srgbClr val="009C9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4"/>
          <p:cNvSpPr txBox="1">
            <a:spLocks noChangeArrowheads="1"/>
          </p:cNvSpPr>
          <p:nvPr/>
        </p:nvSpPr>
        <p:spPr bwMode="auto">
          <a:xfrm>
            <a:off x="474980" y="5350510"/>
            <a:ext cx="7105015" cy="36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7" tIns="45683" rIns="91367" bIns="45683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CN" altLang="en-US" sz="1800" b="0" dirty="0">
                <a:latin typeface="方正黑体简体" panose="02010601030101010101" pitchFamily="2" charset="-122"/>
                <a:ea typeface="方正黑体简体" panose="02010601030101010101" pitchFamily="2" charset="-122"/>
              </a:rPr>
              <a:t>汇报人</a:t>
            </a:r>
            <a:r>
              <a:rPr lang="en-US" altLang="zh-CN" sz="1800" b="0" dirty="0">
                <a:latin typeface="方正黑体简体" panose="02010601030101010101" pitchFamily="2" charset="-122"/>
                <a:ea typeface="方正黑体简体" panose="02010601030101010101" pitchFamily="2" charset="-122"/>
              </a:rPr>
              <a:t>:  </a:t>
            </a:r>
            <a:r>
              <a:rPr lang="zh-CN" altLang="en-US" sz="1800" b="0" dirty="0">
                <a:latin typeface="方正黑体简体" panose="02010601030101010101" pitchFamily="2" charset="-122"/>
                <a:ea typeface="方正黑体简体" panose="02010601030101010101" pitchFamily="2" charset="-122"/>
              </a:rPr>
              <a:t>第八小组成员</a:t>
            </a:r>
            <a:r>
              <a:rPr lang="en-US" altLang="zh-CN" sz="1800" b="0" dirty="0">
                <a:latin typeface="方正黑体简体" panose="02010601030101010101" pitchFamily="2" charset="-122"/>
                <a:ea typeface="方正黑体简体" panose="02010601030101010101" pitchFamily="2" charset="-122"/>
              </a:rPr>
              <a:t>    </a:t>
            </a:r>
            <a:r>
              <a:rPr lang="zh-CN" altLang="en-US" sz="1800" b="0" dirty="0">
                <a:latin typeface="方正黑体简体" panose="02010601030101010101" pitchFamily="2" charset="-122"/>
                <a:ea typeface="方正黑体简体" panose="02010601030101010101" pitchFamily="2" charset="-122"/>
              </a:rPr>
              <a:t>时间：</a:t>
            </a:r>
            <a:r>
              <a:rPr lang="en-US" sz="1800" b="0" dirty="0">
                <a:latin typeface="方正黑体简体" panose="02010601030101010101" pitchFamily="2" charset="-122"/>
                <a:ea typeface="方正黑体简体" panose="02010601030101010101" pitchFamily="2" charset="-122"/>
              </a:rPr>
              <a:t>2020</a:t>
            </a:r>
            <a:r>
              <a:rPr lang="zh-CN" altLang="en-US" sz="1800" b="0" dirty="0">
                <a:latin typeface="方正黑体简体" panose="02010601030101010101" pitchFamily="2" charset="-122"/>
                <a:ea typeface="方正黑体简体" panose="02010601030101010101" pitchFamily="2" charset="-122"/>
              </a:rPr>
              <a:t>年</a:t>
            </a:r>
            <a:r>
              <a:rPr lang="en-US" altLang="zh-CN" sz="1800" b="0" dirty="0">
                <a:latin typeface="方正黑体简体" panose="02010601030101010101" pitchFamily="2" charset="-122"/>
                <a:ea typeface="方正黑体简体" panose="02010601030101010101" pitchFamily="2" charset="-122"/>
              </a:rPr>
              <a:t>12</a:t>
            </a:r>
            <a:r>
              <a:rPr lang="zh-CN" altLang="en-US" sz="1800" b="0" dirty="0">
                <a:latin typeface="方正黑体简体" panose="02010601030101010101" pitchFamily="2" charset="-122"/>
                <a:ea typeface="方正黑体简体" panose="02010601030101010101" pitchFamily="2" charset="-122"/>
              </a:rPr>
              <a:t>月</a:t>
            </a:r>
            <a:r>
              <a:rPr lang="en-US" altLang="zh-CN" sz="1800" b="0" dirty="0">
                <a:latin typeface="方正黑体简体" panose="02010601030101010101" pitchFamily="2" charset="-122"/>
                <a:ea typeface="方正黑体简体" panose="02010601030101010101" pitchFamily="2" charset="-122"/>
              </a:rPr>
              <a:t>16</a:t>
            </a:r>
            <a:r>
              <a:rPr lang="zh-CN" altLang="en-US" sz="1800" b="0" dirty="0">
                <a:latin typeface="方正黑体简体" panose="02010601030101010101" pitchFamily="2" charset="-122"/>
                <a:ea typeface="方正黑体简体" panose="02010601030101010101" pitchFamily="2" charset="-122"/>
              </a:rPr>
              <a:t>日</a:t>
            </a:r>
          </a:p>
        </p:txBody>
      </p:sp>
      <p:sp>
        <p:nvSpPr>
          <p:cNvPr id="17" name="TextBox 37"/>
          <p:cNvSpPr>
            <a:spLocks noChangeArrowheads="1"/>
          </p:cNvSpPr>
          <p:nvPr/>
        </p:nvSpPr>
        <p:spPr bwMode="auto">
          <a:xfrm>
            <a:off x="-370474" y="3628198"/>
            <a:ext cx="8543241" cy="1023092"/>
          </a:xfrm>
          <a:prstGeom prst="rect">
            <a:avLst/>
          </a:prstGeom>
          <a:noFill/>
          <a:ln>
            <a:noFill/>
          </a:ln>
        </p:spPr>
        <p:txBody>
          <a:bodyPr wrap="square" lIns="68536" tIns="34268" rIns="68536" bIns="3426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defTabSz="913765">
              <a:spcBef>
                <a:spcPct val="0"/>
              </a:spcBef>
              <a:buNone/>
              <a:defRPr/>
            </a:pP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感谢观看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THANKS</a:t>
            </a:r>
            <a:endParaRPr lang="zh-CN" altLang="en-US" sz="6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0667" y="526176"/>
            <a:ext cx="2501321" cy="641953"/>
          </a:xfrm>
          <a:prstGeom prst="rect">
            <a:avLst/>
          </a:prstGeom>
          <a:solidFill>
            <a:srgbClr val="009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826662" y="3339327"/>
            <a:ext cx="3391997" cy="2514018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26662" y="5853345"/>
            <a:ext cx="3391997" cy="1003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826662" y="5853345"/>
            <a:ext cx="126971" cy="1004655"/>
          </a:xfrm>
          <a:prstGeom prst="rect">
            <a:avLst/>
          </a:prstGeom>
          <a:solidFill>
            <a:srgbClr val="009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6405" y="4651375"/>
            <a:ext cx="7416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请老师同学点评指导</a:t>
            </a:r>
          </a:p>
        </p:txBody>
      </p:sp>
      <p:grpSp>
        <p:nvGrpSpPr>
          <p:cNvPr id="6" name="组合 71"/>
          <p:cNvGrpSpPr/>
          <p:nvPr/>
        </p:nvGrpSpPr>
        <p:grpSpPr>
          <a:xfrm>
            <a:off x="1402715" y="599682"/>
            <a:ext cx="1757636" cy="505220"/>
            <a:chOff x="0" y="0"/>
            <a:chExt cx="1757635" cy="505219"/>
          </a:xfrm>
        </p:grpSpPr>
        <p:sp>
          <p:nvSpPr>
            <p:cNvPr id="7" name="ïśḷide"/>
            <p:cNvSpPr/>
            <p:nvPr/>
          </p:nvSpPr>
          <p:spPr>
            <a:xfrm>
              <a:off x="546903" y="331809"/>
              <a:ext cx="1152166" cy="7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9" y="17600"/>
                  </a:moveTo>
                  <a:cubicBezTo>
                    <a:pt x="316" y="17600"/>
                    <a:pt x="211" y="16800"/>
                    <a:pt x="158" y="16800"/>
                  </a:cubicBezTo>
                  <a:cubicBezTo>
                    <a:pt x="105" y="16800"/>
                    <a:pt x="53" y="16000"/>
                    <a:pt x="0" y="16000"/>
                  </a:cubicBezTo>
                  <a:cubicBezTo>
                    <a:pt x="0" y="13600"/>
                    <a:pt x="0" y="13600"/>
                    <a:pt x="0" y="13600"/>
                  </a:cubicBezTo>
                  <a:cubicBezTo>
                    <a:pt x="53" y="13600"/>
                    <a:pt x="53" y="13600"/>
                    <a:pt x="53" y="13600"/>
                  </a:cubicBezTo>
                  <a:cubicBezTo>
                    <a:pt x="53" y="13600"/>
                    <a:pt x="105" y="14400"/>
                    <a:pt x="211" y="15200"/>
                  </a:cubicBezTo>
                  <a:cubicBezTo>
                    <a:pt x="263" y="15200"/>
                    <a:pt x="316" y="15200"/>
                    <a:pt x="369" y="15200"/>
                  </a:cubicBezTo>
                  <a:cubicBezTo>
                    <a:pt x="421" y="15200"/>
                    <a:pt x="474" y="15200"/>
                    <a:pt x="527" y="14400"/>
                  </a:cubicBezTo>
                  <a:cubicBezTo>
                    <a:pt x="580" y="14400"/>
                    <a:pt x="580" y="13600"/>
                    <a:pt x="580" y="12800"/>
                  </a:cubicBezTo>
                  <a:cubicBezTo>
                    <a:pt x="580" y="12000"/>
                    <a:pt x="580" y="11200"/>
                    <a:pt x="580" y="11200"/>
                  </a:cubicBezTo>
                  <a:cubicBezTo>
                    <a:pt x="527" y="10400"/>
                    <a:pt x="527" y="10400"/>
                    <a:pt x="474" y="10400"/>
                  </a:cubicBezTo>
                  <a:cubicBezTo>
                    <a:pt x="421" y="10400"/>
                    <a:pt x="421" y="9600"/>
                    <a:pt x="369" y="9600"/>
                  </a:cubicBezTo>
                  <a:cubicBezTo>
                    <a:pt x="369" y="9600"/>
                    <a:pt x="316" y="9600"/>
                    <a:pt x="263" y="9600"/>
                  </a:cubicBezTo>
                  <a:cubicBezTo>
                    <a:pt x="263" y="9600"/>
                    <a:pt x="211" y="8800"/>
                    <a:pt x="158" y="8800"/>
                  </a:cubicBezTo>
                  <a:cubicBezTo>
                    <a:pt x="158" y="8800"/>
                    <a:pt x="105" y="8800"/>
                    <a:pt x="105" y="8000"/>
                  </a:cubicBezTo>
                  <a:cubicBezTo>
                    <a:pt x="53" y="8000"/>
                    <a:pt x="53" y="7200"/>
                    <a:pt x="53" y="6400"/>
                  </a:cubicBezTo>
                  <a:cubicBezTo>
                    <a:pt x="53" y="6400"/>
                    <a:pt x="53" y="5600"/>
                    <a:pt x="53" y="4800"/>
                  </a:cubicBezTo>
                  <a:cubicBezTo>
                    <a:pt x="53" y="4000"/>
                    <a:pt x="53" y="2400"/>
                    <a:pt x="105" y="1600"/>
                  </a:cubicBezTo>
                  <a:cubicBezTo>
                    <a:pt x="211" y="800"/>
                    <a:pt x="263" y="800"/>
                    <a:pt x="369" y="800"/>
                  </a:cubicBezTo>
                  <a:cubicBezTo>
                    <a:pt x="421" y="800"/>
                    <a:pt x="527" y="800"/>
                    <a:pt x="580" y="800"/>
                  </a:cubicBezTo>
                  <a:cubicBezTo>
                    <a:pt x="632" y="800"/>
                    <a:pt x="685" y="1600"/>
                    <a:pt x="685" y="1600"/>
                  </a:cubicBezTo>
                  <a:cubicBezTo>
                    <a:pt x="685" y="4000"/>
                    <a:pt x="685" y="4000"/>
                    <a:pt x="685" y="4000"/>
                  </a:cubicBezTo>
                  <a:cubicBezTo>
                    <a:pt x="685" y="4000"/>
                    <a:pt x="685" y="4000"/>
                    <a:pt x="685" y="4000"/>
                  </a:cubicBezTo>
                  <a:cubicBezTo>
                    <a:pt x="685" y="4000"/>
                    <a:pt x="632" y="3200"/>
                    <a:pt x="580" y="3200"/>
                  </a:cubicBezTo>
                  <a:cubicBezTo>
                    <a:pt x="527" y="2400"/>
                    <a:pt x="474" y="2400"/>
                    <a:pt x="421" y="2400"/>
                  </a:cubicBezTo>
                  <a:cubicBezTo>
                    <a:pt x="316" y="2400"/>
                    <a:pt x="263" y="2400"/>
                    <a:pt x="263" y="3200"/>
                  </a:cubicBezTo>
                  <a:cubicBezTo>
                    <a:pt x="211" y="3200"/>
                    <a:pt x="158" y="4000"/>
                    <a:pt x="158" y="4800"/>
                  </a:cubicBezTo>
                  <a:cubicBezTo>
                    <a:pt x="158" y="5600"/>
                    <a:pt x="211" y="6400"/>
                    <a:pt x="211" y="6400"/>
                  </a:cubicBezTo>
                  <a:cubicBezTo>
                    <a:pt x="211" y="7200"/>
                    <a:pt x="263" y="7200"/>
                    <a:pt x="316" y="7200"/>
                  </a:cubicBezTo>
                  <a:cubicBezTo>
                    <a:pt x="369" y="7200"/>
                    <a:pt x="369" y="8000"/>
                    <a:pt x="421" y="8000"/>
                  </a:cubicBezTo>
                  <a:cubicBezTo>
                    <a:pt x="474" y="8000"/>
                    <a:pt x="527" y="8000"/>
                    <a:pt x="527" y="8000"/>
                  </a:cubicBezTo>
                  <a:cubicBezTo>
                    <a:pt x="632" y="8800"/>
                    <a:pt x="685" y="8800"/>
                    <a:pt x="685" y="9600"/>
                  </a:cubicBezTo>
                  <a:cubicBezTo>
                    <a:pt x="738" y="10400"/>
                    <a:pt x="738" y="11200"/>
                    <a:pt x="738" y="12000"/>
                  </a:cubicBezTo>
                  <a:cubicBezTo>
                    <a:pt x="738" y="12800"/>
                    <a:pt x="738" y="13600"/>
                    <a:pt x="738" y="14400"/>
                  </a:cubicBezTo>
                  <a:cubicBezTo>
                    <a:pt x="685" y="15200"/>
                    <a:pt x="685" y="15200"/>
                    <a:pt x="632" y="16000"/>
                  </a:cubicBezTo>
                  <a:cubicBezTo>
                    <a:pt x="632" y="16000"/>
                    <a:pt x="580" y="16800"/>
                    <a:pt x="527" y="16800"/>
                  </a:cubicBezTo>
                  <a:cubicBezTo>
                    <a:pt x="474" y="16800"/>
                    <a:pt x="421" y="17600"/>
                    <a:pt x="369" y="17600"/>
                  </a:cubicBezTo>
                  <a:close/>
                  <a:moveTo>
                    <a:pt x="1633" y="11200"/>
                  </a:moveTo>
                  <a:cubicBezTo>
                    <a:pt x="1633" y="12800"/>
                    <a:pt x="1580" y="14400"/>
                    <a:pt x="1528" y="16000"/>
                  </a:cubicBezTo>
                  <a:cubicBezTo>
                    <a:pt x="1475" y="16800"/>
                    <a:pt x="1370" y="17600"/>
                    <a:pt x="1264" y="17600"/>
                  </a:cubicBezTo>
                  <a:cubicBezTo>
                    <a:pt x="1159" y="17600"/>
                    <a:pt x="1054" y="16800"/>
                    <a:pt x="1001" y="15200"/>
                  </a:cubicBezTo>
                  <a:cubicBezTo>
                    <a:pt x="948" y="14400"/>
                    <a:pt x="896" y="12800"/>
                    <a:pt x="896" y="11200"/>
                  </a:cubicBezTo>
                  <a:cubicBezTo>
                    <a:pt x="896" y="8800"/>
                    <a:pt x="948" y="7200"/>
                    <a:pt x="1001" y="6400"/>
                  </a:cubicBezTo>
                  <a:cubicBezTo>
                    <a:pt x="1106" y="4800"/>
                    <a:pt x="1159" y="4800"/>
                    <a:pt x="1264" y="4800"/>
                  </a:cubicBezTo>
                  <a:cubicBezTo>
                    <a:pt x="1370" y="4800"/>
                    <a:pt x="1475" y="4800"/>
                    <a:pt x="1528" y="6400"/>
                  </a:cubicBezTo>
                  <a:cubicBezTo>
                    <a:pt x="1580" y="7200"/>
                    <a:pt x="1633" y="8800"/>
                    <a:pt x="1633" y="11200"/>
                  </a:cubicBezTo>
                  <a:close/>
                  <a:moveTo>
                    <a:pt x="1475" y="11200"/>
                  </a:moveTo>
                  <a:cubicBezTo>
                    <a:pt x="1475" y="9600"/>
                    <a:pt x="1475" y="8000"/>
                    <a:pt x="1422" y="7200"/>
                  </a:cubicBezTo>
                  <a:cubicBezTo>
                    <a:pt x="1422" y="6400"/>
                    <a:pt x="1370" y="6400"/>
                    <a:pt x="1264" y="6400"/>
                  </a:cubicBezTo>
                  <a:cubicBezTo>
                    <a:pt x="1212" y="6400"/>
                    <a:pt x="1159" y="6400"/>
                    <a:pt x="1106" y="7200"/>
                  </a:cubicBezTo>
                  <a:cubicBezTo>
                    <a:pt x="1054" y="8000"/>
                    <a:pt x="1054" y="9600"/>
                    <a:pt x="1054" y="11200"/>
                  </a:cubicBezTo>
                  <a:cubicBezTo>
                    <a:pt x="1054" y="12800"/>
                    <a:pt x="1054" y="13600"/>
                    <a:pt x="1106" y="14400"/>
                  </a:cubicBezTo>
                  <a:cubicBezTo>
                    <a:pt x="1159" y="15200"/>
                    <a:pt x="1212" y="15200"/>
                    <a:pt x="1264" y="15200"/>
                  </a:cubicBezTo>
                  <a:cubicBezTo>
                    <a:pt x="1370" y="15200"/>
                    <a:pt x="1422" y="15200"/>
                    <a:pt x="1422" y="14400"/>
                  </a:cubicBezTo>
                  <a:cubicBezTo>
                    <a:pt x="1475" y="13600"/>
                    <a:pt x="1475" y="12800"/>
                    <a:pt x="1475" y="11200"/>
                  </a:cubicBezTo>
                  <a:close/>
                  <a:moveTo>
                    <a:pt x="2476" y="16800"/>
                  </a:moveTo>
                  <a:cubicBezTo>
                    <a:pt x="2371" y="16800"/>
                    <a:pt x="2371" y="16800"/>
                    <a:pt x="2371" y="16800"/>
                  </a:cubicBezTo>
                  <a:cubicBezTo>
                    <a:pt x="2371" y="16000"/>
                    <a:pt x="2371" y="16000"/>
                    <a:pt x="2371" y="16000"/>
                  </a:cubicBezTo>
                  <a:cubicBezTo>
                    <a:pt x="2318" y="16000"/>
                    <a:pt x="2265" y="16800"/>
                    <a:pt x="2213" y="16800"/>
                  </a:cubicBezTo>
                  <a:cubicBezTo>
                    <a:pt x="2213" y="16800"/>
                    <a:pt x="2160" y="17600"/>
                    <a:pt x="2107" y="17600"/>
                  </a:cubicBezTo>
                  <a:cubicBezTo>
                    <a:pt x="2055" y="17600"/>
                    <a:pt x="2055" y="17600"/>
                    <a:pt x="2002" y="16800"/>
                  </a:cubicBezTo>
                  <a:cubicBezTo>
                    <a:pt x="2002" y="16800"/>
                    <a:pt x="1949" y="16800"/>
                    <a:pt x="1949" y="16000"/>
                  </a:cubicBezTo>
                  <a:cubicBezTo>
                    <a:pt x="1897" y="16000"/>
                    <a:pt x="1897" y="15200"/>
                    <a:pt x="1897" y="15200"/>
                  </a:cubicBezTo>
                  <a:cubicBezTo>
                    <a:pt x="1844" y="14400"/>
                    <a:pt x="1844" y="13600"/>
                    <a:pt x="1844" y="12800"/>
                  </a:cubicBezTo>
                  <a:cubicBezTo>
                    <a:pt x="1844" y="4800"/>
                    <a:pt x="1844" y="4800"/>
                    <a:pt x="1844" y="4800"/>
                  </a:cubicBezTo>
                  <a:cubicBezTo>
                    <a:pt x="2002" y="4800"/>
                    <a:pt x="2002" y="4800"/>
                    <a:pt x="2002" y="4800"/>
                  </a:cubicBezTo>
                  <a:cubicBezTo>
                    <a:pt x="2002" y="12000"/>
                    <a:pt x="2002" y="12000"/>
                    <a:pt x="2002" y="12000"/>
                  </a:cubicBezTo>
                  <a:cubicBezTo>
                    <a:pt x="2002" y="12000"/>
                    <a:pt x="2002" y="12800"/>
                    <a:pt x="2002" y="13600"/>
                  </a:cubicBezTo>
                  <a:cubicBezTo>
                    <a:pt x="2002" y="13600"/>
                    <a:pt x="2002" y="14400"/>
                    <a:pt x="2002" y="14400"/>
                  </a:cubicBezTo>
                  <a:cubicBezTo>
                    <a:pt x="2002" y="14400"/>
                    <a:pt x="2055" y="15200"/>
                    <a:pt x="2055" y="15200"/>
                  </a:cubicBezTo>
                  <a:cubicBezTo>
                    <a:pt x="2055" y="15200"/>
                    <a:pt x="2107" y="15200"/>
                    <a:pt x="2160" y="15200"/>
                  </a:cubicBezTo>
                  <a:cubicBezTo>
                    <a:pt x="2160" y="15200"/>
                    <a:pt x="2213" y="15200"/>
                    <a:pt x="2265" y="15200"/>
                  </a:cubicBezTo>
                  <a:cubicBezTo>
                    <a:pt x="2265" y="14400"/>
                    <a:pt x="2318" y="14400"/>
                    <a:pt x="2371" y="13600"/>
                  </a:cubicBezTo>
                  <a:cubicBezTo>
                    <a:pt x="2371" y="4800"/>
                    <a:pt x="2371" y="4800"/>
                    <a:pt x="2371" y="4800"/>
                  </a:cubicBezTo>
                  <a:cubicBezTo>
                    <a:pt x="2476" y="4800"/>
                    <a:pt x="2476" y="4800"/>
                    <a:pt x="2476" y="4800"/>
                  </a:cubicBezTo>
                  <a:cubicBezTo>
                    <a:pt x="2476" y="16800"/>
                    <a:pt x="2476" y="16800"/>
                    <a:pt x="2476" y="16800"/>
                  </a:cubicBezTo>
                  <a:close/>
                  <a:moveTo>
                    <a:pt x="3003" y="17600"/>
                  </a:moveTo>
                  <a:cubicBezTo>
                    <a:pt x="2950" y="17600"/>
                    <a:pt x="2898" y="16800"/>
                    <a:pt x="2845" y="16000"/>
                  </a:cubicBezTo>
                  <a:cubicBezTo>
                    <a:pt x="2792" y="16000"/>
                    <a:pt x="2792" y="14400"/>
                    <a:pt x="2792" y="13600"/>
                  </a:cubicBezTo>
                  <a:cubicBezTo>
                    <a:pt x="2792" y="6400"/>
                    <a:pt x="2792" y="6400"/>
                    <a:pt x="2792" y="6400"/>
                  </a:cubicBezTo>
                  <a:cubicBezTo>
                    <a:pt x="2687" y="6400"/>
                    <a:pt x="2687" y="6400"/>
                    <a:pt x="2687" y="6400"/>
                  </a:cubicBezTo>
                  <a:cubicBezTo>
                    <a:pt x="2687" y="4800"/>
                    <a:pt x="2687" y="4800"/>
                    <a:pt x="2687" y="4800"/>
                  </a:cubicBezTo>
                  <a:cubicBezTo>
                    <a:pt x="2792" y="4800"/>
                    <a:pt x="2792" y="4800"/>
                    <a:pt x="2792" y="4800"/>
                  </a:cubicBezTo>
                  <a:cubicBezTo>
                    <a:pt x="2792" y="1600"/>
                    <a:pt x="2792" y="1600"/>
                    <a:pt x="2792" y="1600"/>
                  </a:cubicBezTo>
                  <a:cubicBezTo>
                    <a:pt x="2898" y="1600"/>
                    <a:pt x="2898" y="1600"/>
                    <a:pt x="2898" y="1600"/>
                  </a:cubicBezTo>
                  <a:cubicBezTo>
                    <a:pt x="2898" y="4800"/>
                    <a:pt x="2898" y="4800"/>
                    <a:pt x="2898" y="4800"/>
                  </a:cubicBezTo>
                  <a:cubicBezTo>
                    <a:pt x="3161" y="4800"/>
                    <a:pt x="3161" y="4800"/>
                    <a:pt x="3161" y="4800"/>
                  </a:cubicBezTo>
                  <a:cubicBezTo>
                    <a:pt x="3161" y="6400"/>
                    <a:pt x="3161" y="6400"/>
                    <a:pt x="3161" y="6400"/>
                  </a:cubicBezTo>
                  <a:cubicBezTo>
                    <a:pt x="2898" y="6400"/>
                    <a:pt x="2898" y="6400"/>
                    <a:pt x="2898" y="6400"/>
                  </a:cubicBezTo>
                  <a:cubicBezTo>
                    <a:pt x="2898" y="12000"/>
                    <a:pt x="2898" y="12000"/>
                    <a:pt x="2898" y="12000"/>
                  </a:cubicBezTo>
                  <a:cubicBezTo>
                    <a:pt x="2898" y="12800"/>
                    <a:pt x="2898" y="13600"/>
                    <a:pt x="2898" y="13600"/>
                  </a:cubicBezTo>
                  <a:cubicBezTo>
                    <a:pt x="2898" y="14400"/>
                    <a:pt x="2950" y="14400"/>
                    <a:pt x="2950" y="14400"/>
                  </a:cubicBezTo>
                  <a:cubicBezTo>
                    <a:pt x="2950" y="15200"/>
                    <a:pt x="2950" y="15200"/>
                    <a:pt x="2950" y="15200"/>
                  </a:cubicBezTo>
                  <a:cubicBezTo>
                    <a:pt x="3003" y="15200"/>
                    <a:pt x="3003" y="15200"/>
                    <a:pt x="3056" y="15200"/>
                  </a:cubicBezTo>
                  <a:cubicBezTo>
                    <a:pt x="3056" y="15200"/>
                    <a:pt x="3108" y="15200"/>
                    <a:pt x="3108" y="15200"/>
                  </a:cubicBezTo>
                  <a:cubicBezTo>
                    <a:pt x="3108" y="15200"/>
                    <a:pt x="3161" y="15200"/>
                    <a:pt x="3161" y="15200"/>
                  </a:cubicBezTo>
                  <a:cubicBezTo>
                    <a:pt x="3161" y="15200"/>
                    <a:pt x="3161" y="15200"/>
                    <a:pt x="3161" y="15200"/>
                  </a:cubicBezTo>
                  <a:cubicBezTo>
                    <a:pt x="3161" y="16800"/>
                    <a:pt x="3161" y="16800"/>
                    <a:pt x="3161" y="16800"/>
                  </a:cubicBezTo>
                  <a:cubicBezTo>
                    <a:pt x="3161" y="16800"/>
                    <a:pt x="3108" y="16800"/>
                    <a:pt x="3108" y="16800"/>
                  </a:cubicBezTo>
                  <a:cubicBezTo>
                    <a:pt x="3056" y="16800"/>
                    <a:pt x="3056" y="17600"/>
                    <a:pt x="3003" y="17600"/>
                  </a:cubicBezTo>
                  <a:close/>
                  <a:moveTo>
                    <a:pt x="4004" y="16800"/>
                  </a:moveTo>
                  <a:cubicBezTo>
                    <a:pt x="3846" y="16800"/>
                    <a:pt x="3846" y="16800"/>
                    <a:pt x="3846" y="16800"/>
                  </a:cubicBezTo>
                  <a:cubicBezTo>
                    <a:pt x="3846" y="10400"/>
                    <a:pt x="3846" y="10400"/>
                    <a:pt x="3846" y="10400"/>
                  </a:cubicBezTo>
                  <a:cubicBezTo>
                    <a:pt x="3846" y="9600"/>
                    <a:pt x="3846" y="8800"/>
                    <a:pt x="3846" y="8800"/>
                  </a:cubicBezTo>
                  <a:cubicBezTo>
                    <a:pt x="3846" y="8000"/>
                    <a:pt x="3846" y="8000"/>
                    <a:pt x="3846" y="7200"/>
                  </a:cubicBezTo>
                  <a:cubicBezTo>
                    <a:pt x="3793" y="7200"/>
                    <a:pt x="3793" y="7200"/>
                    <a:pt x="3793" y="6400"/>
                  </a:cubicBezTo>
                  <a:cubicBezTo>
                    <a:pt x="3740" y="6400"/>
                    <a:pt x="3740" y="6400"/>
                    <a:pt x="3688" y="6400"/>
                  </a:cubicBezTo>
                  <a:cubicBezTo>
                    <a:pt x="3688" y="6400"/>
                    <a:pt x="3635" y="6400"/>
                    <a:pt x="3582" y="7200"/>
                  </a:cubicBezTo>
                  <a:cubicBezTo>
                    <a:pt x="3582" y="7200"/>
                    <a:pt x="3530" y="7200"/>
                    <a:pt x="3477" y="8000"/>
                  </a:cubicBezTo>
                  <a:cubicBezTo>
                    <a:pt x="3477" y="16800"/>
                    <a:pt x="3477" y="16800"/>
                    <a:pt x="3477" y="16800"/>
                  </a:cubicBezTo>
                  <a:cubicBezTo>
                    <a:pt x="3372" y="16800"/>
                    <a:pt x="3372" y="16800"/>
                    <a:pt x="3372" y="16800"/>
                  </a:cubicBezTo>
                  <a:cubicBezTo>
                    <a:pt x="3372" y="0"/>
                    <a:pt x="3372" y="0"/>
                    <a:pt x="3372" y="0"/>
                  </a:cubicBezTo>
                  <a:cubicBezTo>
                    <a:pt x="3477" y="0"/>
                    <a:pt x="3477" y="0"/>
                    <a:pt x="3477" y="0"/>
                  </a:cubicBezTo>
                  <a:cubicBezTo>
                    <a:pt x="3477" y="6400"/>
                    <a:pt x="3477" y="6400"/>
                    <a:pt x="3477" y="6400"/>
                  </a:cubicBezTo>
                  <a:cubicBezTo>
                    <a:pt x="3530" y="5600"/>
                    <a:pt x="3582" y="5600"/>
                    <a:pt x="3582" y="4800"/>
                  </a:cubicBezTo>
                  <a:cubicBezTo>
                    <a:pt x="3635" y="4800"/>
                    <a:pt x="3688" y="4800"/>
                    <a:pt x="3740" y="4800"/>
                  </a:cubicBezTo>
                  <a:cubicBezTo>
                    <a:pt x="3793" y="4800"/>
                    <a:pt x="3846" y="4800"/>
                    <a:pt x="3899" y="5600"/>
                  </a:cubicBezTo>
                  <a:cubicBezTo>
                    <a:pt x="3951" y="6400"/>
                    <a:pt x="4004" y="8000"/>
                    <a:pt x="4004" y="8800"/>
                  </a:cubicBezTo>
                  <a:cubicBezTo>
                    <a:pt x="4004" y="16800"/>
                    <a:pt x="4004" y="16800"/>
                    <a:pt x="4004" y="16800"/>
                  </a:cubicBezTo>
                  <a:close/>
                  <a:moveTo>
                    <a:pt x="5216" y="4800"/>
                  </a:moveTo>
                  <a:cubicBezTo>
                    <a:pt x="5005" y="16800"/>
                    <a:pt x="5005" y="16800"/>
                    <a:pt x="5005" y="16800"/>
                  </a:cubicBezTo>
                  <a:cubicBezTo>
                    <a:pt x="4900" y="16800"/>
                    <a:pt x="4900" y="16800"/>
                    <a:pt x="4900" y="16800"/>
                  </a:cubicBezTo>
                  <a:cubicBezTo>
                    <a:pt x="4689" y="8000"/>
                    <a:pt x="4689" y="8000"/>
                    <a:pt x="4689" y="8000"/>
                  </a:cubicBezTo>
                  <a:cubicBezTo>
                    <a:pt x="4531" y="16800"/>
                    <a:pt x="4531" y="16800"/>
                    <a:pt x="4531" y="16800"/>
                  </a:cubicBezTo>
                  <a:cubicBezTo>
                    <a:pt x="4373" y="16800"/>
                    <a:pt x="4373" y="16800"/>
                    <a:pt x="4373" y="16800"/>
                  </a:cubicBezTo>
                  <a:cubicBezTo>
                    <a:pt x="4162" y="4800"/>
                    <a:pt x="4162" y="4800"/>
                    <a:pt x="4162" y="4800"/>
                  </a:cubicBezTo>
                  <a:cubicBezTo>
                    <a:pt x="4320" y="4800"/>
                    <a:pt x="4320" y="4800"/>
                    <a:pt x="4320" y="4800"/>
                  </a:cubicBezTo>
                  <a:cubicBezTo>
                    <a:pt x="4478" y="14400"/>
                    <a:pt x="4478" y="14400"/>
                    <a:pt x="4478" y="14400"/>
                  </a:cubicBezTo>
                  <a:cubicBezTo>
                    <a:pt x="4636" y="4800"/>
                    <a:pt x="4636" y="4800"/>
                    <a:pt x="4636" y="4800"/>
                  </a:cubicBezTo>
                  <a:cubicBezTo>
                    <a:pt x="4741" y="4800"/>
                    <a:pt x="4741" y="4800"/>
                    <a:pt x="4741" y="4800"/>
                  </a:cubicBezTo>
                  <a:cubicBezTo>
                    <a:pt x="4952" y="14400"/>
                    <a:pt x="4952" y="14400"/>
                    <a:pt x="4952" y="14400"/>
                  </a:cubicBezTo>
                  <a:cubicBezTo>
                    <a:pt x="5110" y="4800"/>
                    <a:pt x="5110" y="4800"/>
                    <a:pt x="5110" y="4800"/>
                  </a:cubicBezTo>
                  <a:cubicBezTo>
                    <a:pt x="5216" y="4800"/>
                    <a:pt x="5216" y="4800"/>
                    <a:pt x="5216" y="4800"/>
                  </a:cubicBezTo>
                  <a:close/>
                  <a:moveTo>
                    <a:pt x="5795" y="17600"/>
                  </a:moveTo>
                  <a:cubicBezTo>
                    <a:pt x="5637" y="17600"/>
                    <a:pt x="5532" y="16800"/>
                    <a:pt x="5479" y="16000"/>
                  </a:cubicBezTo>
                  <a:cubicBezTo>
                    <a:pt x="5426" y="14400"/>
                    <a:pt x="5374" y="12800"/>
                    <a:pt x="5374" y="11200"/>
                  </a:cubicBezTo>
                  <a:cubicBezTo>
                    <a:pt x="5374" y="8800"/>
                    <a:pt x="5426" y="7200"/>
                    <a:pt x="5479" y="6400"/>
                  </a:cubicBezTo>
                  <a:cubicBezTo>
                    <a:pt x="5532" y="4800"/>
                    <a:pt x="5637" y="4800"/>
                    <a:pt x="5742" y="4800"/>
                  </a:cubicBezTo>
                  <a:cubicBezTo>
                    <a:pt x="5795" y="4800"/>
                    <a:pt x="5848" y="4800"/>
                    <a:pt x="5900" y="4800"/>
                  </a:cubicBezTo>
                  <a:cubicBezTo>
                    <a:pt x="5900" y="4800"/>
                    <a:pt x="5953" y="5600"/>
                    <a:pt x="6006" y="5600"/>
                  </a:cubicBezTo>
                  <a:cubicBezTo>
                    <a:pt x="6006" y="6400"/>
                    <a:pt x="6059" y="7200"/>
                    <a:pt x="6059" y="7200"/>
                  </a:cubicBezTo>
                  <a:cubicBezTo>
                    <a:pt x="6059" y="8000"/>
                    <a:pt x="6059" y="8800"/>
                    <a:pt x="6059" y="10400"/>
                  </a:cubicBezTo>
                  <a:cubicBezTo>
                    <a:pt x="6059" y="11200"/>
                    <a:pt x="6059" y="11200"/>
                    <a:pt x="6059" y="11200"/>
                  </a:cubicBezTo>
                  <a:cubicBezTo>
                    <a:pt x="5532" y="11200"/>
                    <a:pt x="5532" y="11200"/>
                    <a:pt x="5532" y="11200"/>
                  </a:cubicBezTo>
                  <a:cubicBezTo>
                    <a:pt x="5532" y="12800"/>
                    <a:pt x="5532" y="13600"/>
                    <a:pt x="5584" y="14400"/>
                  </a:cubicBezTo>
                  <a:cubicBezTo>
                    <a:pt x="5637" y="15200"/>
                    <a:pt x="5690" y="15200"/>
                    <a:pt x="5795" y="15200"/>
                  </a:cubicBezTo>
                  <a:cubicBezTo>
                    <a:pt x="5795" y="15200"/>
                    <a:pt x="5848" y="15200"/>
                    <a:pt x="5848" y="15200"/>
                  </a:cubicBezTo>
                  <a:cubicBezTo>
                    <a:pt x="5900" y="15200"/>
                    <a:pt x="5900" y="15200"/>
                    <a:pt x="5953" y="15200"/>
                  </a:cubicBezTo>
                  <a:cubicBezTo>
                    <a:pt x="5953" y="14400"/>
                    <a:pt x="6006" y="14400"/>
                    <a:pt x="6006" y="14400"/>
                  </a:cubicBezTo>
                  <a:cubicBezTo>
                    <a:pt x="6006" y="14400"/>
                    <a:pt x="6059" y="14400"/>
                    <a:pt x="6059" y="14400"/>
                  </a:cubicBezTo>
                  <a:cubicBezTo>
                    <a:pt x="6059" y="14400"/>
                    <a:pt x="6059" y="14400"/>
                    <a:pt x="6059" y="14400"/>
                  </a:cubicBezTo>
                  <a:cubicBezTo>
                    <a:pt x="6059" y="16000"/>
                    <a:pt x="6059" y="16000"/>
                    <a:pt x="6059" y="16000"/>
                  </a:cubicBezTo>
                  <a:cubicBezTo>
                    <a:pt x="6059" y="16000"/>
                    <a:pt x="6006" y="16800"/>
                    <a:pt x="6006" y="16800"/>
                  </a:cubicBezTo>
                  <a:cubicBezTo>
                    <a:pt x="5953" y="16800"/>
                    <a:pt x="5953" y="16800"/>
                    <a:pt x="5953" y="16800"/>
                  </a:cubicBezTo>
                  <a:cubicBezTo>
                    <a:pt x="5900" y="16800"/>
                    <a:pt x="5900" y="16800"/>
                    <a:pt x="5848" y="16800"/>
                  </a:cubicBezTo>
                  <a:cubicBezTo>
                    <a:pt x="5848" y="17600"/>
                    <a:pt x="5795" y="17600"/>
                    <a:pt x="5795" y="17600"/>
                  </a:cubicBezTo>
                  <a:close/>
                  <a:moveTo>
                    <a:pt x="5953" y="9600"/>
                  </a:moveTo>
                  <a:cubicBezTo>
                    <a:pt x="5953" y="8800"/>
                    <a:pt x="5953" y="8800"/>
                    <a:pt x="5953" y="8000"/>
                  </a:cubicBezTo>
                  <a:cubicBezTo>
                    <a:pt x="5900" y="8000"/>
                    <a:pt x="5900" y="7200"/>
                    <a:pt x="5900" y="7200"/>
                  </a:cubicBezTo>
                  <a:cubicBezTo>
                    <a:pt x="5900" y="7200"/>
                    <a:pt x="5848" y="6400"/>
                    <a:pt x="5848" y="6400"/>
                  </a:cubicBezTo>
                  <a:cubicBezTo>
                    <a:pt x="5795" y="6400"/>
                    <a:pt x="5795" y="6400"/>
                    <a:pt x="5742" y="6400"/>
                  </a:cubicBezTo>
                  <a:cubicBezTo>
                    <a:pt x="5690" y="6400"/>
                    <a:pt x="5690" y="6400"/>
                    <a:pt x="5637" y="6400"/>
                  </a:cubicBezTo>
                  <a:cubicBezTo>
                    <a:pt x="5637" y="6400"/>
                    <a:pt x="5584" y="7200"/>
                    <a:pt x="5584" y="7200"/>
                  </a:cubicBezTo>
                  <a:cubicBezTo>
                    <a:pt x="5584" y="7200"/>
                    <a:pt x="5532" y="8000"/>
                    <a:pt x="5532" y="8000"/>
                  </a:cubicBezTo>
                  <a:cubicBezTo>
                    <a:pt x="5532" y="8800"/>
                    <a:pt x="5532" y="8800"/>
                    <a:pt x="5532" y="9600"/>
                  </a:cubicBezTo>
                  <a:cubicBezTo>
                    <a:pt x="5953" y="9600"/>
                    <a:pt x="5953" y="9600"/>
                    <a:pt x="5953" y="9600"/>
                  </a:cubicBezTo>
                  <a:close/>
                  <a:moveTo>
                    <a:pt x="6533" y="17600"/>
                  </a:moveTo>
                  <a:cubicBezTo>
                    <a:pt x="6480" y="17600"/>
                    <a:pt x="6427" y="16800"/>
                    <a:pt x="6375" y="16800"/>
                  </a:cubicBezTo>
                  <a:cubicBezTo>
                    <a:pt x="6322" y="16800"/>
                    <a:pt x="6269" y="16800"/>
                    <a:pt x="6269" y="16000"/>
                  </a:cubicBezTo>
                  <a:cubicBezTo>
                    <a:pt x="6269" y="13600"/>
                    <a:pt x="6269" y="13600"/>
                    <a:pt x="6269" y="13600"/>
                  </a:cubicBezTo>
                  <a:cubicBezTo>
                    <a:pt x="6269" y="13600"/>
                    <a:pt x="6269" y="13600"/>
                    <a:pt x="6269" y="13600"/>
                  </a:cubicBezTo>
                  <a:cubicBezTo>
                    <a:pt x="6269" y="14400"/>
                    <a:pt x="6269" y="14400"/>
                    <a:pt x="6322" y="14400"/>
                  </a:cubicBezTo>
                  <a:cubicBezTo>
                    <a:pt x="6322" y="14400"/>
                    <a:pt x="6322" y="14400"/>
                    <a:pt x="6375" y="15200"/>
                  </a:cubicBezTo>
                  <a:cubicBezTo>
                    <a:pt x="6375" y="15200"/>
                    <a:pt x="6427" y="15200"/>
                    <a:pt x="6427" y="15200"/>
                  </a:cubicBezTo>
                  <a:cubicBezTo>
                    <a:pt x="6480" y="15200"/>
                    <a:pt x="6480" y="15200"/>
                    <a:pt x="6533" y="15200"/>
                  </a:cubicBezTo>
                  <a:cubicBezTo>
                    <a:pt x="6533" y="15200"/>
                    <a:pt x="6585" y="15200"/>
                    <a:pt x="6585" y="15200"/>
                  </a:cubicBezTo>
                  <a:cubicBezTo>
                    <a:pt x="6638" y="15200"/>
                    <a:pt x="6638" y="15200"/>
                    <a:pt x="6638" y="15200"/>
                  </a:cubicBezTo>
                  <a:cubicBezTo>
                    <a:pt x="6638" y="15200"/>
                    <a:pt x="6691" y="14400"/>
                    <a:pt x="6691" y="14400"/>
                  </a:cubicBezTo>
                  <a:cubicBezTo>
                    <a:pt x="6691" y="14400"/>
                    <a:pt x="6691" y="14400"/>
                    <a:pt x="6691" y="13600"/>
                  </a:cubicBezTo>
                  <a:cubicBezTo>
                    <a:pt x="6691" y="13600"/>
                    <a:pt x="6691" y="12800"/>
                    <a:pt x="6691" y="12800"/>
                  </a:cubicBezTo>
                  <a:cubicBezTo>
                    <a:pt x="6638" y="12800"/>
                    <a:pt x="6638" y="12000"/>
                    <a:pt x="6585" y="12000"/>
                  </a:cubicBezTo>
                  <a:cubicBezTo>
                    <a:pt x="6533" y="12000"/>
                    <a:pt x="6533" y="12000"/>
                    <a:pt x="6480" y="12000"/>
                  </a:cubicBezTo>
                  <a:cubicBezTo>
                    <a:pt x="6480" y="12000"/>
                    <a:pt x="6427" y="12000"/>
                    <a:pt x="6427" y="11200"/>
                  </a:cubicBezTo>
                  <a:cubicBezTo>
                    <a:pt x="6375" y="11200"/>
                    <a:pt x="6322" y="11200"/>
                    <a:pt x="6269" y="10400"/>
                  </a:cubicBezTo>
                  <a:cubicBezTo>
                    <a:pt x="6269" y="9600"/>
                    <a:pt x="6269" y="8800"/>
                    <a:pt x="6269" y="8000"/>
                  </a:cubicBezTo>
                  <a:cubicBezTo>
                    <a:pt x="6269" y="7200"/>
                    <a:pt x="6269" y="6400"/>
                    <a:pt x="6322" y="5600"/>
                  </a:cubicBezTo>
                  <a:cubicBezTo>
                    <a:pt x="6375" y="4800"/>
                    <a:pt x="6480" y="4800"/>
                    <a:pt x="6533" y="4800"/>
                  </a:cubicBezTo>
                  <a:cubicBezTo>
                    <a:pt x="6585" y="4800"/>
                    <a:pt x="6638" y="4800"/>
                    <a:pt x="6691" y="4800"/>
                  </a:cubicBezTo>
                  <a:cubicBezTo>
                    <a:pt x="6743" y="4800"/>
                    <a:pt x="6743" y="4800"/>
                    <a:pt x="6796" y="5600"/>
                  </a:cubicBezTo>
                  <a:cubicBezTo>
                    <a:pt x="6796" y="8000"/>
                    <a:pt x="6796" y="8000"/>
                    <a:pt x="6796" y="8000"/>
                  </a:cubicBezTo>
                  <a:cubicBezTo>
                    <a:pt x="6796" y="8000"/>
                    <a:pt x="6796" y="8000"/>
                    <a:pt x="6796" y="8000"/>
                  </a:cubicBezTo>
                  <a:cubicBezTo>
                    <a:pt x="6743" y="7200"/>
                    <a:pt x="6743" y="7200"/>
                    <a:pt x="6691" y="6400"/>
                  </a:cubicBezTo>
                  <a:cubicBezTo>
                    <a:pt x="6638" y="6400"/>
                    <a:pt x="6585" y="6400"/>
                    <a:pt x="6533" y="6400"/>
                  </a:cubicBezTo>
                  <a:cubicBezTo>
                    <a:pt x="6480" y="6400"/>
                    <a:pt x="6480" y="6400"/>
                    <a:pt x="6427" y="6400"/>
                  </a:cubicBezTo>
                  <a:cubicBezTo>
                    <a:pt x="6427" y="7200"/>
                    <a:pt x="6375" y="7200"/>
                    <a:pt x="6375" y="8000"/>
                  </a:cubicBezTo>
                  <a:cubicBezTo>
                    <a:pt x="6375" y="8800"/>
                    <a:pt x="6375" y="8800"/>
                    <a:pt x="6427" y="8800"/>
                  </a:cubicBezTo>
                  <a:cubicBezTo>
                    <a:pt x="6427" y="9600"/>
                    <a:pt x="6480" y="9600"/>
                    <a:pt x="6480" y="9600"/>
                  </a:cubicBezTo>
                  <a:cubicBezTo>
                    <a:pt x="6533" y="9600"/>
                    <a:pt x="6533" y="9600"/>
                    <a:pt x="6585" y="9600"/>
                  </a:cubicBezTo>
                  <a:cubicBezTo>
                    <a:pt x="6585" y="10400"/>
                    <a:pt x="6638" y="10400"/>
                    <a:pt x="6638" y="10400"/>
                  </a:cubicBezTo>
                  <a:cubicBezTo>
                    <a:pt x="6691" y="10400"/>
                    <a:pt x="6743" y="11200"/>
                    <a:pt x="6796" y="11200"/>
                  </a:cubicBezTo>
                  <a:cubicBezTo>
                    <a:pt x="6796" y="12000"/>
                    <a:pt x="6849" y="12800"/>
                    <a:pt x="6849" y="13600"/>
                  </a:cubicBezTo>
                  <a:cubicBezTo>
                    <a:pt x="6849" y="13600"/>
                    <a:pt x="6796" y="14400"/>
                    <a:pt x="6796" y="15200"/>
                  </a:cubicBezTo>
                  <a:cubicBezTo>
                    <a:pt x="6796" y="15200"/>
                    <a:pt x="6796" y="16000"/>
                    <a:pt x="6743" y="16000"/>
                  </a:cubicBezTo>
                  <a:cubicBezTo>
                    <a:pt x="6743" y="16800"/>
                    <a:pt x="6691" y="16800"/>
                    <a:pt x="6638" y="16800"/>
                  </a:cubicBezTo>
                  <a:cubicBezTo>
                    <a:pt x="6638" y="16800"/>
                    <a:pt x="6585" y="17600"/>
                    <a:pt x="6533" y="17600"/>
                  </a:cubicBezTo>
                  <a:close/>
                  <a:moveTo>
                    <a:pt x="7270" y="17600"/>
                  </a:moveTo>
                  <a:cubicBezTo>
                    <a:pt x="7218" y="17600"/>
                    <a:pt x="7165" y="16800"/>
                    <a:pt x="7112" y="16000"/>
                  </a:cubicBezTo>
                  <a:cubicBezTo>
                    <a:pt x="7060" y="16000"/>
                    <a:pt x="7060" y="14400"/>
                    <a:pt x="7060" y="13600"/>
                  </a:cubicBezTo>
                  <a:cubicBezTo>
                    <a:pt x="7060" y="6400"/>
                    <a:pt x="7060" y="6400"/>
                    <a:pt x="7060" y="6400"/>
                  </a:cubicBezTo>
                  <a:cubicBezTo>
                    <a:pt x="6954" y="6400"/>
                    <a:pt x="6954" y="6400"/>
                    <a:pt x="6954" y="6400"/>
                  </a:cubicBezTo>
                  <a:cubicBezTo>
                    <a:pt x="6954" y="4800"/>
                    <a:pt x="6954" y="4800"/>
                    <a:pt x="6954" y="4800"/>
                  </a:cubicBezTo>
                  <a:cubicBezTo>
                    <a:pt x="7060" y="4800"/>
                    <a:pt x="7060" y="4800"/>
                    <a:pt x="7060" y="4800"/>
                  </a:cubicBezTo>
                  <a:cubicBezTo>
                    <a:pt x="7060" y="1600"/>
                    <a:pt x="7060" y="1600"/>
                    <a:pt x="7060" y="1600"/>
                  </a:cubicBezTo>
                  <a:cubicBezTo>
                    <a:pt x="7165" y="1600"/>
                    <a:pt x="7165" y="1600"/>
                    <a:pt x="7165" y="1600"/>
                  </a:cubicBezTo>
                  <a:cubicBezTo>
                    <a:pt x="7165" y="4800"/>
                    <a:pt x="7165" y="4800"/>
                    <a:pt x="7165" y="4800"/>
                  </a:cubicBezTo>
                  <a:cubicBezTo>
                    <a:pt x="7428" y="4800"/>
                    <a:pt x="7428" y="4800"/>
                    <a:pt x="7428" y="4800"/>
                  </a:cubicBezTo>
                  <a:cubicBezTo>
                    <a:pt x="7428" y="6400"/>
                    <a:pt x="7428" y="6400"/>
                    <a:pt x="7428" y="6400"/>
                  </a:cubicBezTo>
                  <a:cubicBezTo>
                    <a:pt x="7165" y="6400"/>
                    <a:pt x="7165" y="6400"/>
                    <a:pt x="7165" y="6400"/>
                  </a:cubicBezTo>
                  <a:cubicBezTo>
                    <a:pt x="7165" y="12000"/>
                    <a:pt x="7165" y="12000"/>
                    <a:pt x="7165" y="12000"/>
                  </a:cubicBezTo>
                  <a:cubicBezTo>
                    <a:pt x="7165" y="12800"/>
                    <a:pt x="7165" y="13600"/>
                    <a:pt x="7165" y="13600"/>
                  </a:cubicBezTo>
                  <a:cubicBezTo>
                    <a:pt x="7218" y="14400"/>
                    <a:pt x="7218" y="14400"/>
                    <a:pt x="7218" y="14400"/>
                  </a:cubicBezTo>
                  <a:cubicBezTo>
                    <a:pt x="7218" y="15200"/>
                    <a:pt x="7218" y="15200"/>
                    <a:pt x="7270" y="15200"/>
                  </a:cubicBezTo>
                  <a:cubicBezTo>
                    <a:pt x="7270" y="15200"/>
                    <a:pt x="7270" y="15200"/>
                    <a:pt x="7323" y="15200"/>
                  </a:cubicBezTo>
                  <a:cubicBezTo>
                    <a:pt x="7323" y="15200"/>
                    <a:pt x="7376" y="15200"/>
                    <a:pt x="7376" y="15200"/>
                  </a:cubicBezTo>
                  <a:cubicBezTo>
                    <a:pt x="7428" y="15200"/>
                    <a:pt x="7428" y="15200"/>
                    <a:pt x="7428" y="15200"/>
                  </a:cubicBezTo>
                  <a:cubicBezTo>
                    <a:pt x="7428" y="15200"/>
                    <a:pt x="7428" y="15200"/>
                    <a:pt x="7428" y="15200"/>
                  </a:cubicBezTo>
                  <a:cubicBezTo>
                    <a:pt x="7428" y="16800"/>
                    <a:pt x="7428" y="16800"/>
                    <a:pt x="7428" y="16800"/>
                  </a:cubicBezTo>
                  <a:cubicBezTo>
                    <a:pt x="7428" y="16800"/>
                    <a:pt x="7376" y="16800"/>
                    <a:pt x="7376" y="16800"/>
                  </a:cubicBezTo>
                  <a:cubicBezTo>
                    <a:pt x="7323" y="16800"/>
                    <a:pt x="7323" y="17600"/>
                    <a:pt x="7270" y="17600"/>
                  </a:cubicBezTo>
                  <a:close/>
                  <a:moveTo>
                    <a:pt x="8429" y="12800"/>
                  </a:moveTo>
                  <a:cubicBezTo>
                    <a:pt x="8429" y="14400"/>
                    <a:pt x="8377" y="15200"/>
                    <a:pt x="8324" y="16000"/>
                  </a:cubicBezTo>
                  <a:cubicBezTo>
                    <a:pt x="8271" y="16800"/>
                    <a:pt x="8166" y="17600"/>
                    <a:pt x="8113" y="17600"/>
                  </a:cubicBezTo>
                  <a:cubicBezTo>
                    <a:pt x="8060" y="17600"/>
                    <a:pt x="8060" y="16800"/>
                    <a:pt x="8008" y="16800"/>
                  </a:cubicBezTo>
                  <a:cubicBezTo>
                    <a:pt x="7955" y="16800"/>
                    <a:pt x="7955" y="16800"/>
                    <a:pt x="7902" y="16800"/>
                  </a:cubicBezTo>
                  <a:cubicBezTo>
                    <a:pt x="7902" y="15200"/>
                    <a:pt x="7902" y="15200"/>
                    <a:pt x="7902" y="15200"/>
                  </a:cubicBezTo>
                  <a:cubicBezTo>
                    <a:pt x="7902" y="15200"/>
                    <a:pt x="7902" y="15200"/>
                    <a:pt x="7902" y="15200"/>
                  </a:cubicBezTo>
                  <a:cubicBezTo>
                    <a:pt x="7955" y="15200"/>
                    <a:pt x="7955" y="15200"/>
                    <a:pt x="8008" y="15200"/>
                  </a:cubicBezTo>
                  <a:cubicBezTo>
                    <a:pt x="8008" y="15200"/>
                    <a:pt x="8060" y="15200"/>
                    <a:pt x="8060" y="15200"/>
                  </a:cubicBezTo>
                  <a:cubicBezTo>
                    <a:pt x="8113" y="15200"/>
                    <a:pt x="8166" y="15200"/>
                    <a:pt x="8166" y="15200"/>
                  </a:cubicBezTo>
                  <a:cubicBezTo>
                    <a:pt x="8219" y="15200"/>
                    <a:pt x="8219" y="14400"/>
                    <a:pt x="8219" y="14400"/>
                  </a:cubicBezTo>
                  <a:cubicBezTo>
                    <a:pt x="8271" y="14400"/>
                    <a:pt x="8271" y="13600"/>
                    <a:pt x="8271" y="13600"/>
                  </a:cubicBezTo>
                  <a:cubicBezTo>
                    <a:pt x="8271" y="12800"/>
                    <a:pt x="8271" y="12800"/>
                    <a:pt x="8271" y="12000"/>
                  </a:cubicBezTo>
                  <a:cubicBezTo>
                    <a:pt x="8271" y="2400"/>
                    <a:pt x="8271" y="2400"/>
                    <a:pt x="8271" y="2400"/>
                  </a:cubicBezTo>
                  <a:cubicBezTo>
                    <a:pt x="8060" y="2400"/>
                    <a:pt x="8060" y="2400"/>
                    <a:pt x="8060" y="2400"/>
                  </a:cubicBezTo>
                  <a:cubicBezTo>
                    <a:pt x="8060" y="800"/>
                    <a:pt x="8060" y="800"/>
                    <a:pt x="8060" y="800"/>
                  </a:cubicBezTo>
                  <a:cubicBezTo>
                    <a:pt x="8429" y="800"/>
                    <a:pt x="8429" y="800"/>
                    <a:pt x="8429" y="800"/>
                  </a:cubicBezTo>
                  <a:cubicBezTo>
                    <a:pt x="8429" y="12800"/>
                    <a:pt x="8429" y="12800"/>
                    <a:pt x="8429" y="12800"/>
                  </a:cubicBezTo>
                  <a:close/>
                  <a:moveTo>
                    <a:pt x="8851" y="16800"/>
                  </a:moveTo>
                  <a:cubicBezTo>
                    <a:pt x="8693" y="16800"/>
                    <a:pt x="8693" y="16800"/>
                    <a:pt x="8693" y="16800"/>
                  </a:cubicBezTo>
                  <a:cubicBezTo>
                    <a:pt x="8693" y="4800"/>
                    <a:pt x="8693" y="4800"/>
                    <a:pt x="8693" y="4800"/>
                  </a:cubicBezTo>
                  <a:cubicBezTo>
                    <a:pt x="8851" y="4800"/>
                    <a:pt x="8851" y="4800"/>
                    <a:pt x="8851" y="4800"/>
                  </a:cubicBezTo>
                  <a:cubicBezTo>
                    <a:pt x="8851" y="16800"/>
                    <a:pt x="8851" y="16800"/>
                    <a:pt x="8851" y="16800"/>
                  </a:cubicBezTo>
                  <a:close/>
                  <a:moveTo>
                    <a:pt x="8851" y="2400"/>
                  </a:moveTo>
                  <a:cubicBezTo>
                    <a:pt x="8693" y="2400"/>
                    <a:pt x="8693" y="2400"/>
                    <a:pt x="8693" y="2400"/>
                  </a:cubicBezTo>
                  <a:cubicBezTo>
                    <a:pt x="8693" y="800"/>
                    <a:pt x="8693" y="800"/>
                    <a:pt x="8693" y="800"/>
                  </a:cubicBezTo>
                  <a:cubicBezTo>
                    <a:pt x="8851" y="800"/>
                    <a:pt x="8851" y="800"/>
                    <a:pt x="8851" y="800"/>
                  </a:cubicBezTo>
                  <a:cubicBezTo>
                    <a:pt x="8851" y="2400"/>
                    <a:pt x="8851" y="2400"/>
                    <a:pt x="8851" y="2400"/>
                  </a:cubicBezTo>
                  <a:close/>
                  <a:moveTo>
                    <a:pt x="9588" y="13600"/>
                  </a:moveTo>
                  <a:cubicBezTo>
                    <a:pt x="9588" y="10400"/>
                    <a:pt x="9588" y="10400"/>
                    <a:pt x="9588" y="10400"/>
                  </a:cubicBezTo>
                  <a:cubicBezTo>
                    <a:pt x="9536" y="10400"/>
                    <a:pt x="9483" y="10400"/>
                    <a:pt x="9430" y="10400"/>
                  </a:cubicBezTo>
                  <a:cubicBezTo>
                    <a:pt x="9378" y="11200"/>
                    <a:pt x="9378" y="11200"/>
                    <a:pt x="9325" y="11200"/>
                  </a:cubicBezTo>
                  <a:cubicBezTo>
                    <a:pt x="9272" y="11200"/>
                    <a:pt x="9272" y="11200"/>
                    <a:pt x="9220" y="12000"/>
                  </a:cubicBezTo>
                  <a:cubicBezTo>
                    <a:pt x="9220" y="12000"/>
                    <a:pt x="9220" y="12800"/>
                    <a:pt x="9220" y="13600"/>
                  </a:cubicBezTo>
                  <a:cubicBezTo>
                    <a:pt x="9220" y="14400"/>
                    <a:pt x="9220" y="14400"/>
                    <a:pt x="9220" y="15200"/>
                  </a:cubicBezTo>
                  <a:cubicBezTo>
                    <a:pt x="9272" y="15200"/>
                    <a:pt x="9325" y="15200"/>
                    <a:pt x="9378" y="15200"/>
                  </a:cubicBezTo>
                  <a:cubicBezTo>
                    <a:pt x="9378" y="15200"/>
                    <a:pt x="9430" y="15200"/>
                    <a:pt x="9483" y="15200"/>
                  </a:cubicBezTo>
                  <a:cubicBezTo>
                    <a:pt x="9483" y="14400"/>
                    <a:pt x="9536" y="14400"/>
                    <a:pt x="9588" y="13600"/>
                  </a:cubicBezTo>
                  <a:close/>
                  <a:moveTo>
                    <a:pt x="9588" y="16000"/>
                  </a:moveTo>
                  <a:cubicBezTo>
                    <a:pt x="9536" y="16000"/>
                    <a:pt x="9536" y="16000"/>
                    <a:pt x="9536" y="16000"/>
                  </a:cubicBezTo>
                  <a:cubicBezTo>
                    <a:pt x="9483" y="16800"/>
                    <a:pt x="9483" y="16800"/>
                    <a:pt x="9483" y="16800"/>
                  </a:cubicBezTo>
                  <a:cubicBezTo>
                    <a:pt x="9430" y="16800"/>
                    <a:pt x="9430" y="16800"/>
                    <a:pt x="9378" y="16800"/>
                  </a:cubicBezTo>
                  <a:cubicBezTo>
                    <a:pt x="9378" y="17600"/>
                    <a:pt x="9325" y="17600"/>
                    <a:pt x="9325" y="17600"/>
                  </a:cubicBezTo>
                  <a:cubicBezTo>
                    <a:pt x="9272" y="17600"/>
                    <a:pt x="9272" y="17600"/>
                    <a:pt x="9220" y="16800"/>
                  </a:cubicBezTo>
                  <a:cubicBezTo>
                    <a:pt x="9167" y="16800"/>
                    <a:pt x="9167" y="16800"/>
                    <a:pt x="9114" y="16000"/>
                  </a:cubicBezTo>
                  <a:cubicBezTo>
                    <a:pt x="9114" y="16000"/>
                    <a:pt x="9114" y="15200"/>
                    <a:pt x="9061" y="15200"/>
                  </a:cubicBezTo>
                  <a:cubicBezTo>
                    <a:pt x="9061" y="14400"/>
                    <a:pt x="9061" y="13600"/>
                    <a:pt x="9061" y="13600"/>
                  </a:cubicBezTo>
                  <a:cubicBezTo>
                    <a:pt x="9061" y="12800"/>
                    <a:pt x="9061" y="12000"/>
                    <a:pt x="9114" y="11200"/>
                  </a:cubicBezTo>
                  <a:cubicBezTo>
                    <a:pt x="9114" y="10400"/>
                    <a:pt x="9167" y="10400"/>
                    <a:pt x="9220" y="9600"/>
                  </a:cubicBezTo>
                  <a:cubicBezTo>
                    <a:pt x="9272" y="9600"/>
                    <a:pt x="9325" y="9600"/>
                    <a:pt x="9378" y="9600"/>
                  </a:cubicBezTo>
                  <a:cubicBezTo>
                    <a:pt x="9430" y="8800"/>
                    <a:pt x="9483" y="8800"/>
                    <a:pt x="9588" y="8800"/>
                  </a:cubicBezTo>
                  <a:cubicBezTo>
                    <a:pt x="9588" y="8800"/>
                    <a:pt x="9588" y="8800"/>
                    <a:pt x="9588" y="8800"/>
                  </a:cubicBezTo>
                  <a:cubicBezTo>
                    <a:pt x="9588" y="8000"/>
                    <a:pt x="9588" y="8000"/>
                    <a:pt x="9536" y="7200"/>
                  </a:cubicBezTo>
                  <a:cubicBezTo>
                    <a:pt x="9536" y="7200"/>
                    <a:pt x="9536" y="7200"/>
                    <a:pt x="9536" y="6400"/>
                  </a:cubicBezTo>
                  <a:cubicBezTo>
                    <a:pt x="9483" y="6400"/>
                    <a:pt x="9483" y="6400"/>
                    <a:pt x="9430" y="6400"/>
                  </a:cubicBezTo>
                  <a:cubicBezTo>
                    <a:pt x="9430" y="6400"/>
                    <a:pt x="9378" y="6400"/>
                    <a:pt x="9378" y="6400"/>
                  </a:cubicBezTo>
                  <a:cubicBezTo>
                    <a:pt x="9325" y="6400"/>
                    <a:pt x="9325" y="6400"/>
                    <a:pt x="9272" y="6400"/>
                  </a:cubicBezTo>
                  <a:cubicBezTo>
                    <a:pt x="9220" y="6400"/>
                    <a:pt x="9167" y="7200"/>
                    <a:pt x="9167" y="7200"/>
                  </a:cubicBezTo>
                  <a:cubicBezTo>
                    <a:pt x="9114" y="7200"/>
                    <a:pt x="9114" y="7200"/>
                    <a:pt x="9114" y="7200"/>
                  </a:cubicBezTo>
                  <a:cubicBezTo>
                    <a:pt x="9114" y="4800"/>
                    <a:pt x="9114" y="4800"/>
                    <a:pt x="9114" y="4800"/>
                  </a:cubicBezTo>
                  <a:cubicBezTo>
                    <a:pt x="9167" y="4800"/>
                    <a:pt x="9167" y="4800"/>
                    <a:pt x="9220" y="4800"/>
                  </a:cubicBezTo>
                  <a:cubicBezTo>
                    <a:pt x="9272" y="4800"/>
                    <a:pt x="9325" y="4800"/>
                    <a:pt x="9378" y="4800"/>
                  </a:cubicBezTo>
                  <a:cubicBezTo>
                    <a:pt x="9430" y="4800"/>
                    <a:pt x="9483" y="4800"/>
                    <a:pt x="9536" y="4800"/>
                  </a:cubicBezTo>
                  <a:cubicBezTo>
                    <a:pt x="9536" y="4800"/>
                    <a:pt x="9588" y="4800"/>
                    <a:pt x="9641" y="5600"/>
                  </a:cubicBezTo>
                  <a:cubicBezTo>
                    <a:pt x="9641" y="5600"/>
                    <a:pt x="9694" y="6400"/>
                    <a:pt x="9694" y="6400"/>
                  </a:cubicBezTo>
                  <a:cubicBezTo>
                    <a:pt x="9694" y="7200"/>
                    <a:pt x="9694" y="8000"/>
                    <a:pt x="9694" y="8800"/>
                  </a:cubicBezTo>
                  <a:cubicBezTo>
                    <a:pt x="9694" y="16800"/>
                    <a:pt x="9694" y="16800"/>
                    <a:pt x="9694" y="16800"/>
                  </a:cubicBezTo>
                  <a:cubicBezTo>
                    <a:pt x="9588" y="16800"/>
                    <a:pt x="9588" y="16800"/>
                    <a:pt x="9588" y="16800"/>
                  </a:cubicBezTo>
                  <a:cubicBezTo>
                    <a:pt x="9588" y="16000"/>
                    <a:pt x="9588" y="16000"/>
                    <a:pt x="9588" y="16000"/>
                  </a:cubicBezTo>
                  <a:close/>
                  <a:moveTo>
                    <a:pt x="10642" y="11200"/>
                  </a:moveTo>
                  <a:cubicBezTo>
                    <a:pt x="10642" y="12800"/>
                    <a:pt x="10589" y="14400"/>
                    <a:pt x="10537" y="16000"/>
                  </a:cubicBezTo>
                  <a:cubicBezTo>
                    <a:pt x="10484" y="16800"/>
                    <a:pt x="10379" y="17600"/>
                    <a:pt x="10273" y="17600"/>
                  </a:cubicBezTo>
                  <a:cubicBezTo>
                    <a:pt x="10168" y="17600"/>
                    <a:pt x="10062" y="16800"/>
                    <a:pt x="10010" y="15200"/>
                  </a:cubicBezTo>
                  <a:cubicBezTo>
                    <a:pt x="9957" y="14400"/>
                    <a:pt x="9904" y="12800"/>
                    <a:pt x="9904" y="11200"/>
                  </a:cubicBezTo>
                  <a:cubicBezTo>
                    <a:pt x="9904" y="8800"/>
                    <a:pt x="9957" y="7200"/>
                    <a:pt x="10010" y="6400"/>
                  </a:cubicBezTo>
                  <a:cubicBezTo>
                    <a:pt x="10115" y="4800"/>
                    <a:pt x="10168" y="4800"/>
                    <a:pt x="10273" y="4800"/>
                  </a:cubicBezTo>
                  <a:cubicBezTo>
                    <a:pt x="10379" y="4800"/>
                    <a:pt x="10484" y="4800"/>
                    <a:pt x="10537" y="6400"/>
                  </a:cubicBezTo>
                  <a:cubicBezTo>
                    <a:pt x="10589" y="7200"/>
                    <a:pt x="10642" y="8800"/>
                    <a:pt x="10642" y="11200"/>
                  </a:cubicBezTo>
                  <a:close/>
                  <a:moveTo>
                    <a:pt x="10484" y="11200"/>
                  </a:moveTo>
                  <a:cubicBezTo>
                    <a:pt x="10484" y="9600"/>
                    <a:pt x="10484" y="8000"/>
                    <a:pt x="10431" y="7200"/>
                  </a:cubicBezTo>
                  <a:cubicBezTo>
                    <a:pt x="10431" y="6400"/>
                    <a:pt x="10379" y="6400"/>
                    <a:pt x="10273" y="6400"/>
                  </a:cubicBezTo>
                  <a:cubicBezTo>
                    <a:pt x="10220" y="6400"/>
                    <a:pt x="10168" y="6400"/>
                    <a:pt x="10115" y="7200"/>
                  </a:cubicBezTo>
                  <a:cubicBezTo>
                    <a:pt x="10062" y="8000"/>
                    <a:pt x="10062" y="9600"/>
                    <a:pt x="10062" y="11200"/>
                  </a:cubicBezTo>
                  <a:cubicBezTo>
                    <a:pt x="10062" y="12800"/>
                    <a:pt x="10062" y="13600"/>
                    <a:pt x="10115" y="14400"/>
                  </a:cubicBezTo>
                  <a:cubicBezTo>
                    <a:pt x="10168" y="15200"/>
                    <a:pt x="10220" y="15200"/>
                    <a:pt x="10273" y="15200"/>
                  </a:cubicBezTo>
                  <a:cubicBezTo>
                    <a:pt x="10379" y="15200"/>
                    <a:pt x="10431" y="15200"/>
                    <a:pt x="10431" y="14400"/>
                  </a:cubicBezTo>
                  <a:cubicBezTo>
                    <a:pt x="10484" y="13600"/>
                    <a:pt x="10484" y="12800"/>
                    <a:pt x="10484" y="11200"/>
                  </a:cubicBezTo>
                  <a:close/>
                  <a:moveTo>
                    <a:pt x="11116" y="17600"/>
                  </a:moveTo>
                  <a:cubicBezTo>
                    <a:pt x="11063" y="17600"/>
                    <a:pt x="10958" y="16800"/>
                    <a:pt x="10958" y="16000"/>
                  </a:cubicBezTo>
                  <a:cubicBezTo>
                    <a:pt x="10905" y="16000"/>
                    <a:pt x="10905" y="14400"/>
                    <a:pt x="10905" y="13600"/>
                  </a:cubicBezTo>
                  <a:cubicBezTo>
                    <a:pt x="10905" y="6400"/>
                    <a:pt x="10905" y="6400"/>
                    <a:pt x="10905" y="6400"/>
                  </a:cubicBezTo>
                  <a:cubicBezTo>
                    <a:pt x="10800" y="6400"/>
                    <a:pt x="10800" y="6400"/>
                    <a:pt x="10800" y="6400"/>
                  </a:cubicBezTo>
                  <a:cubicBezTo>
                    <a:pt x="10800" y="4800"/>
                    <a:pt x="10800" y="4800"/>
                    <a:pt x="10800" y="4800"/>
                  </a:cubicBezTo>
                  <a:cubicBezTo>
                    <a:pt x="10905" y="4800"/>
                    <a:pt x="10905" y="4800"/>
                    <a:pt x="10905" y="4800"/>
                  </a:cubicBezTo>
                  <a:cubicBezTo>
                    <a:pt x="10905" y="1600"/>
                    <a:pt x="10905" y="1600"/>
                    <a:pt x="10905" y="1600"/>
                  </a:cubicBezTo>
                  <a:cubicBezTo>
                    <a:pt x="11011" y="1600"/>
                    <a:pt x="11011" y="1600"/>
                    <a:pt x="11011" y="1600"/>
                  </a:cubicBezTo>
                  <a:cubicBezTo>
                    <a:pt x="11011" y="4800"/>
                    <a:pt x="11011" y="4800"/>
                    <a:pt x="11011" y="4800"/>
                  </a:cubicBezTo>
                  <a:cubicBezTo>
                    <a:pt x="11274" y="4800"/>
                    <a:pt x="11274" y="4800"/>
                    <a:pt x="11274" y="4800"/>
                  </a:cubicBezTo>
                  <a:cubicBezTo>
                    <a:pt x="11274" y="6400"/>
                    <a:pt x="11274" y="6400"/>
                    <a:pt x="11274" y="6400"/>
                  </a:cubicBezTo>
                  <a:cubicBezTo>
                    <a:pt x="11011" y="6400"/>
                    <a:pt x="11011" y="6400"/>
                    <a:pt x="11011" y="6400"/>
                  </a:cubicBezTo>
                  <a:cubicBezTo>
                    <a:pt x="11011" y="12000"/>
                    <a:pt x="11011" y="12000"/>
                    <a:pt x="11011" y="12000"/>
                  </a:cubicBezTo>
                  <a:cubicBezTo>
                    <a:pt x="11011" y="12800"/>
                    <a:pt x="11011" y="13600"/>
                    <a:pt x="11011" y="13600"/>
                  </a:cubicBezTo>
                  <a:cubicBezTo>
                    <a:pt x="11011" y="14400"/>
                    <a:pt x="11011" y="14400"/>
                    <a:pt x="11011" y="14400"/>
                  </a:cubicBezTo>
                  <a:cubicBezTo>
                    <a:pt x="11063" y="15200"/>
                    <a:pt x="11063" y="15200"/>
                    <a:pt x="11063" y="15200"/>
                  </a:cubicBezTo>
                  <a:cubicBezTo>
                    <a:pt x="11116" y="15200"/>
                    <a:pt x="11116" y="15200"/>
                    <a:pt x="11169" y="15200"/>
                  </a:cubicBezTo>
                  <a:cubicBezTo>
                    <a:pt x="11169" y="15200"/>
                    <a:pt x="11169" y="15200"/>
                    <a:pt x="11221" y="15200"/>
                  </a:cubicBezTo>
                  <a:cubicBezTo>
                    <a:pt x="11221" y="15200"/>
                    <a:pt x="11221" y="15200"/>
                    <a:pt x="11274" y="15200"/>
                  </a:cubicBezTo>
                  <a:cubicBezTo>
                    <a:pt x="11274" y="15200"/>
                    <a:pt x="11274" y="15200"/>
                    <a:pt x="11274" y="15200"/>
                  </a:cubicBezTo>
                  <a:cubicBezTo>
                    <a:pt x="11274" y="16800"/>
                    <a:pt x="11274" y="16800"/>
                    <a:pt x="11274" y="16800"/>
                  </a:cubicBezTo>
                  <a:cubicBezTo>
                    <a:pt x="11221" y="16800"/>
                    <a:pt x="11221" y="16800"/>
                    <a:pt x="11169" y="16800"/>
                  </a:cubicBezTo>
                  <a:cubicBezTo>
                    <a:pt x="11169" y="16800"/>
                    <a:pt x="11116" y="17600"/>
                    <a:pt x="11116" y="17600"/>
                  </a:cubicBezTo>
                  <a:close/>
                  <a:moveTo>
                    <a:pt x="12117" y="11200"/>
                  </a:moveTo>
                  <a:cubicBezTo>
                    <a:pt x="12117" y="12800"/>
                    <a:pt x="12064" y="14400"/>
                    <a:pt x="12012" y="16000"/>
                  </a:cubicBezTo>
                  <a:cubicBezTo>
                    <a:pt x="11959" y="16800"/>
                    <a:pt x="11854" y="17600"/>
                    <a:pt x="11748" y="17600"/>
                  </a:cubicBezTo>
                  <a:cubicBezTo>
                    <a:pt x="11643" y="17600"/>
                    <a:pt x="11538" y="16800"/>
                    <a:pt x="11485" y="15200"/>
                  </a:cubicBezTo>
                  <a:cubicBezTo>
                    <a:pt x="11432" y="14400"/>
                    <a:pt x="11380" y="12800"/>
                    <a:pt x="11380" y="11200"/>
                  </a:cubicBezTo>
                  <a:cubicBezTo>
                    <a:pt x="11380" y="8800"/>
                    <a:pt x="11432" y="7200"/>
                    <a:pt x="11485" y="6400"/>
                  </a:cubicBezTo>
                  <a:cubicBezTo>
                    <a:pt x="11538" y="4800"/>
                    <a:pt x="11643" y="4800"/>
                    <a:pt x="11748" y="4800"/>
                  </a:cubicBezTo>
                  <a:cubicBezTo>
                    <a:pt x="11854" y="4800"/>
                    <a:pt x="11959" y="4800"/>
                    <a:pt x="12012" y="6400"/>
                  </a:cubicBezTo>
                  <a:cubicBezTo>
                    <a:pt x="12064" y="7200"/>
                    <a:pt x="12117" y="8800"/>
                    <a:pt x="12117" y="11200"/>
                  </a:cubicBezTo>
                  <a:close/>
                  <a:moveTo>
                    <a:pt x="11959" y="11200"/>
                  </a:moveTo>
                  <a:cubicBezTo>
                    <a:pt x="11959" y="9600"/>
                    <a:pt x="11959" y="8000"/>
                    <a:pt x="11906" y="7200"/>
                  </a:cubicBezTo>
                  <a:cubicBezTo>
                    <a:pt x="11854" y="6400"/>
                    <a:pt x="11801" y="6400"/>
                    <a:pt x="11748" y="6400"/>
                  </a:cubicBezTo>
                  <a:cubicBezTo>
                    <a:pt x="11696" y="6400"/>
                    <a:pt x="11643" y="6400"/>
                    <a:pt x="11590" y="7200"/>
                  </a:cubicBezTo>
                  <a:cubicBezTo>
                    <a:pt x="11538" y="8000"/>
                    <a:pt x="11538" y="9600"/>
                    <a:pt x="11538" y="11200"/>
                  </a:cubicBezTo>
                  <a:cubicBezTo>
                    <a:pt x="11538" y="12800"/>
                    <a:pt x="11538" y="13600"/>
                    <a:pt x="11590" y="14400"/>
                  </a:cubicBezTo>
                  <a:cubicBezTo>
                    <a:pt x="11643" y="15200"/>
                    <a:pt x="11696" y="15200"/>
                    <a:pt x="11748" y="15200"/>
                  </a:cubicBezTo>
                  <a:cubicBezTo>
                    <a:pt x="11801" y="15200"/>
                    <a:pt x="11854" y="15200"/>
                    <a:pt x="11906" y="14400"/>
                  </a:cubicBezTo>
                  <a:cubicBezTo>
                    <a:pt x="11959" y="13600"/>
                    <a:pt x="11959" y="12800"/>
                    <a:pt x="11959" y="11200"/>
                  </a:cubicBezTo>
                  <a:close/>
                  <a:moveTo>
                    <a:pt x="12960" y="16800"/>
                  </a:moveTo>
                  <a:cubicBezTo>
                    <a:pt x="12855" y="16800"/>
                    <a:pt x="12855" y="16800"/>
                    <a:pt x="12855" y="16800"/>
                  </a:cubicBezTo>
                  <a:cubicBezTo>
                    <a:pt x="12855" y="10400"/>
                    <a:pt x="12855" y="10400"/>
                    <a:pt x="12855" y="10400"/>
                  </a:cubicBezTo>
                  <a:cubicBezTo>
                    <a:pt x="12855" y="9600"/>
                    <a:pt x="12855" y="8800"/>
                    <a:pt x="12855" y="8800"/>
                  </a:cubicBezTo>
                  <a:cubicBezTo>
                    <a:pt x="12802" y="8000"/>
                    <a:pt x="12802" y="8000"/>
                    <a:pt x="12802" y="7200"/>
                  </a:cubicBezTo>
                  <a:cubicBezTo>
                    <a:pt x="12802" y="7200"/>
                    <a:pt x="12802" y="7200"/>
                    <a:pt x="12749" y="6400"/>
                  </a:cubicBezTo>
                  <a:cubicBezTo>
                    <a:pt x="12749" y="6400"/>
                    <a:pt x="12697" y="6400"/>
                    <a:pt x="12697" y="6400"/>
                  </a:cubicBezTo>
                  <a:cubicBezTo>
                    <a:pt x="12644" y="6400"/>
                    <a:pt x="12591" y="6400"/>
                    <a:pt x="12591" y="7200"/>
                  </a:cubicBezTo>
                  <a:cubicBezTo>
                    <a:pt x="12539" y="7200"/>
                    <a:pt x="12486" y="7200"/>
                    <a:pt x="12486" y="8000"/>
                  </a:cubicBezTo>
                  <a:cubicBezTo>
                    <a:pt x="12486" y="16800"/>
                    <a:pt x="12486" y="16800"/>
                    <a:pt x="12486" y="16800"/>
                  </a:cubicBezTo>
                  <a:cubicBezTo>
                    <a:pt x="12328" y="16800"/>
                    <a:pt x="12328" y="16800"/>
                    <a:pt x="12328" y="16800"/>
                  </a:cubicBezTo>
                  <a:cubicBezTo>
                    <a:pt x="12328" y="4800"/>
                    <a:pt x="12328" y="4800"/>
                    <a:pt x="12328" y="4800"/>
                  </a:cubicBezTo>
                  <a:cubicBezTo>
                    <a:pt x="12486" y="4800"/>
                    <a:pt x="12486" y="4800"/>
                    <a:pt x="12486" y="4800"/>
                  </a:cubicBezTo>
                  <a:cubicBezTo>
                    <a:pt x="12486" y="6400"/>
                    <a:pt x="12486" y="6400"/>
                    <a:pt x="12486" y="6400"/>
                  </a:cubicBezTo>
                  <a:cubicBezTo>
                    <a:pt x="12539" y="5600"/>
                    <a:pt x="12539" y="5600"/>
                    <a:pt x="12591" y="4800"/>
                  </a:cubicBezTo>
                  <a:cubicBezTo>
                    <a:pt x="12644" y="4800"/>
                    <a:pt x="12697" y="4800"/>
                    <a:pt x="12697" y="4800"/>
                  </a:cubicBezTo>
                  <a:cubicBezTo>
                    <a:pt x="12802" y="4800"/>
                    <a:pt x="12855" y="4800"/>
                    <a:pt x="12907" y="5600"/>
                  </a:cubicBezTo>
                  <a:cubicBezTo>
                    <a:pt x="12960" y="6400"/>
                    <a:pt x="12960" y="8000"/>
                    <a:pt x="12960" y="8800"/>
                  </a:cubicBezTo>
                  <a:cubicBezTo>
                    <a:pt x="12960" y="16800"/>
                    <a:pt x="12960" y="16800"/>
                    <a:pt x="12960" y="16800"/>
                  </a:cubicBezTo>
                  <a:close/>
                  <a:moveTo>
                    <a:pt x="13750" y="13600"/>
                  </a:moveTo>
                  <a:cubicBezTo>
                    <a:pt x="13750" y="7200"/>
                    <a:pt x="13750" y="7200"/>
                    <a:pt x="13750" y="7200"/>
                  </a:cubicBezTo>
                  <a:cubicBezTo>
                    <a:pt x="13698" y="6400"/>
                    <a:pt x="13645" y="6400"/>
                    <a:pt x="13645" y="6400"/>
                  </a:cubicBezTo>
                  <a:cubicBezTo>
                    <a:pt x="13592" y="6400"/>
                    <a:pt x="13592" y="6400"/>
                    <a:pt x="13540" y="6400"/>
                  </a:cubicBezTo>
                  <a:cubicBezTo>
                    <a:pt x="13487" y="6400"/>
                    <a:pt x="13434" y="6400"/>
                    <a:pt x="13381" y="7200"/>
                  </a:cubicBezTo>
                  <a:cubicBezTo>
                    <a:pt x="13329" y="8000"/>
                    <a:pt x="13329" y="9600"/>
                    <a:pt x="13329" y="10400"/>
                  </a:cubicBezTo>
                  <a:cubicBezTo>
                    <a:pt x="13329" y="12000"/>
                    <a:pt x="13329" y="12800"/>
                    <a:pt x="13381" y="13600"/>
                  </a:cubicBezTo>
                  <a:cubicBezTo>
                    <a:pt x="13434" y="14400"/>
                    <a:pt x="13434" y="15200"/>
                    <a:pt x="13540" y="15200"/>
                  </a:cubicBezTo>
                  <a:cubicBezTo>
                    <a:pt x="13540" y="15200"/>
                    <a:pt x="13592" y="14400"/>
                    <a:pt x="13645" y="14400"/>
                  </a:cubicBezTo>
                  <a:cubicBezTo>
                    <a:pt x="13645" y="14400"/>
                    <a:pt x="13698" y="14400"/>
                    <a:pt x="13750" y="13600"/>
                  </a:cubicBezTo>
                  <a:close/>
                  <a:moveTo>
                    <a:pt x="13276" y="19200"/>
                  </a:moveTo>
                  <a:cubicBezTo>
                    <a:pt x="13276" y="19200"/>
                    <a:pt x="13329" y="19200"/>
                    <a:pt x="13329" y="19200"/>
                  </a:cubicBezTo>
                  <a:cubicBezTo>
                    <a:pt x="13329" y="19200"/>
                    <a:pt x="13381" y="19200"/>
                    <a:pt x="13381" y="19200"/>
                  </a:cubicBezTo>
                  <a:cubicBezTo>
                    <a:pt x="13381" y="19200"/>
                    <a:pt x="13434" y="20000"/>
                    <a:pt x="13434" y="20000"/>
                  </a:cubicBezTo>
                  <a:cubicBezTo>
                    <a:pt x="13487" y="20000"/>
                    <a:pt x="13487" y="20000"/>
                    <a:pt x="13540" y="20000"/>
                  </a:cubicBezTo>
                  <a:cubicBezTo>
                    <a:pt x="13540" y="20000"/>
                    <a:pt x="13592" y="20000"/>
                    <a:pt x="13645" y="19200"/>
                  </a:cubicBezTo>
                  <a:cubicBezTo>
                    <a:pt x="13645" y="19200"/>
                    <a:pt x="13698" y="19200"/>
                    <a:pt x="13698" y="19200"/>
                  </a:cubicBezTo>
                  <a:cubicBezTo>
                    <a:pt x="13698" y="18400"/>
                    <a:pt x="13698" y="18400"/>
                    <a:pt x="13698" y="17600"/>
                  </a:cubicBezTo>
                  <a:cubicBezTo>
                    <a:pt x="13750" y="17600"/>
                    <a:pt x="13750" y="16800"/>
                    <a:pt x="13750" y="16800"/>
                  </a:cubicBezTo>
                  <a:cubicBezTo>
                    <a:pt x="13750" y="15200"/>
                    <a:pt x="13750" y="15200"/>
                    <a:pt x="13750" y="15200"/>
                  </a:cubicBezTo>
                  <a:cubicBezTo>
                    <a:pt x="13698" y="16000"/>
                    <a:pt x="13645" y="16000"/>
                    <a:pt x="13645" y="16800"/>
                  </a:cubicBezTo>
                  <a:cubicBezTo>
                    <a:pt x="13592" y="16800"/>
                    <a:pt x="13540" y="16800"/>
                    <a:pt x="13487" y="16800"/>
                  </a:cubicBezTo>
                  <a:cubicBezTo>
                    <a:pt x="13381" y="16800"/>
                    <a:pt x="13329" y="16000"/>
                    <a:pt x="13276" y="15200"/>
                  </a:cubicBezTo>
                  <a:cubicBezTo>
                    <a:pt x="13223" y="14400"/>
                    <a:pt x="13171" y="12800"/>
                    <a:pt x="13171" y="10400"/>
                  </a:cubicBezTo>
                  <a:cubicBezTo>
                    <a:pt x="13171" y="9600"/>
                    <a:pt x="13223" y="8800"/>
                    <a:pt x="13223" y="8000"/>
                  </a:cubicBezTo>
                  <a:cubicBezTo>
                    <a:pt x="13223" y="7200"/>
                    <a:pt x="13276" y="6400"/>
                    <a:pt x="13276" y="6400"/>
                  </a:cubicBezTo>
                  <a:cubicBezTo>
                    <a:pt x="13329" y="5600"/>
                    <a:pt x="13381" y="5600"/>
                    <a:pt x="13381" y="4800"/>
                  </a:cubicBezTo>
                  <a:cubicBezTo>
                    <a:pt x="13434" y="4800"/>
                    <a:pt x="13487" y="4800"/>
                    <a:pt x="13540" y="4800"/>
                  </a:cubicBezTo>
                  <a:cubicBezTo>
                    <a:pt x="13592" y="4800"/>
                    <a:pt x="13592" y="4800"/>
                    <a:pt x="13645" y="4800"/>
                  </a:cubicBezTo>
                  <a:cubicBezTo>
                    <a:pt x="13698" y="4800"/>
                    <a:pt x="13698" y="4800"/>
                    <a:pt x="13750" y="5600"/>
                  </a:cubicBezTo>
                  <a:cubicBezTo>
                    <a:pt x="13750" y="4800"/>
                    <a:pt x="13750" y="4800"/>
                    <a:pt x="13750" y="4800"/>
                  </a:cubicBezTo>
                  <a:cubicBezTo>
                    <a:pt x="13856" y="4800"/>
                    <a:pt x="13856" y="4800"/>
                    <a:pt x="13856" y="4800"/>
                  </a:cubicBezTo>
                  <a:cubicBezTo>
                    <a:pt x="13856" y="15200"/>
                    <a:pt x="13856" y="15200"/>
                    <a:pt x="13856" y="15200"/>
                  </a:cubicBezTo>
                  <a:cubicBezTo>
                    <a:pt x="13856" y="17600"/>
                    <a:pt x="13856" y="19200"/>
                    <a:pt x="13803" y="20000"/>
                  </a:cubicBezTo>
                  <a:cubicBezTo>
                    <a:pt x="13698" y="20800"/>
                    <a:pt x="13645" y="21600"/>
                    <a:pt x="13487" y="21600"/>
                  </a:cubicBezTo>
                  <a:cubicBezTo>
                    <a:pt x="13487" y="21600"/>
                    <a:pt x="13434" y="21600"/>
                    <a:pt x="13381" y="21600"/>
                  </a:cubicBezTo>
                  <a:cubicBezTo>
                    <a:pt x="13329" y="21600"/>
                    <a:pt x="13329" y="21600"/>
                    <a:pt x="13276" y="20800"/>
                  </a:cubicBezTo>
                  <a:cubicBezTo>
                    <a:pt x="13276" y="19200"/>
                    <a:pt x="13276" y="19200"/>
                    <a:pt x="13276" y="19200"/>
                  </a:cubicBezTo>
                  <a:cubicBezTo>
                    <a:pt x="13276" y="19200"/>
                    <a:pt x="13276" y="19200"/>
                    <a:pt x="13276" y="19200"/>
                  </a:cubicBezTo>
                  <a:close/>
                  <a:moveTo>
                    <a:pt x="14909" y="17600"/>
                  </a:moveTo>
                  <a:cubicBezTo>
                    <a:pt x="14857" y="17600"/>
                    <a:pt x="14804" y="16800"/>
                    <a:pt x="14751" y="16800"/>
                  </a:cubicBezTo>
                  <a:cubicBezTo>
                    <a:pt x="14699" y="16800"/>
                    <a:pt x="14646" y="16000"/>
                    <a:pt x="14646" y="16000"/>
                  </a:cubicBezTo>
                  <a:cubicBezTo>
                    <a:pt x="14593" y="15200"/>
                    <a:pt x="14540" y="14400"/>
                    <a:pt x="14540" y="13600"/>
                  </a:cubicBezTo>
                  <a:cubicBezTo>
                    <a:pt x="14540" y="12800"/>
                    <a:pt x="14540" y="12000"/>
                    <a:pt x="14540" y="11200"/>
                  </a:cubicBezTo>
                  <a:cubicBezTo>
                    <a:pt x="14540" y="800"/>
                    <a:pt x="14540" y="800"/>
                    <a:pt x="14540" y="800"/>
                  </a:cubicBezTo>
                  <a:cubicBezTo>
                    <a:pt x="14646" y="800"/>
                    <a:pt x="14646" y="800"/>
                    <a:pt x="14646" y="800"/>
                  </a:cubicBezTo>
                  <a:cubicBezTo>
                    <a:pt x="14646" y="11200"/>
                    <a:pt x="14646" y="11200"/>
                    <a:pt x="14646" y="11200"/>
                  </a:cubicBezTo>
                  <a:cubicBezTo>
                    <a:pt x="14646" y="12000"/>
                    <a:pt x="14646" y="12000"/>
                    <a:pt x="14646" y="12800"/>
                  </a:cubicBezTo>
                  <a:cubicBezTo>
                    <a:pt x="14699" y="13600"/>
                    <a:pt x="14699" y="13600"/>
                    <a:pt x="14699" y="14400"/>
                  </a:cubicBezTo>
                  <a:cubicBezTo>
                    <a:pt x="14751" y="14400"/>
                    <a:pt x="14751" y="15200"/>
                    <a:pt x="14804" y="15200"/>
                  </a:cubicBezTo>
                  <a:cubicBezTo>
                    <a:pt x="14804" y="15200"/>
                    <a:pt x="14857" y="15200"/>
                    <a:pt x="14909" y="15200"/>
                  </a:cubicBezTo>
                  <a:cubicBezTo>
                    <a:pt x="14962" y="15200"/>
                    <a:pt x="14962" y="15200"/>
                    <a:pt x="15015" y="15200"/>
                  </a:cubicBezTo>
                  <a:cubicBezTo>
                    <a:pt x="15067" y="15200"/>
                    <a:pt x="15067" y="14400"/>
                    <a:pt x="15120" y="14400"/>
                  </a:cubicBezTo>
                  <a:cubicBezTo>
                    <a:pt x="15120" y="13600"/>
                    <a:pt x="15120" y="13600"/>
                    <a:pt x="15120" y="12800"/>
                  </a:cubicBezTo>
                  <a:cubicBezTo>
                    <a:pt x="15120" y="12000"/>
                    <a:pt x="15173" y="12000"/>
                    <a:pt x="15173" y="11200"/>
                  </a:cubicBezTo>
                  <a:cubicBezTo>
                    <a:pt x="15173" y="800"/>
                    <a:pt x="15173" y="800"/>
                    <a:pt x="15173" y="800"/>
                  </a:cubicBezTo>
                  <a:cubicBezTo>
                    <a:pt x="15278" y="800"/>
                    <a:pt x="15278" y="800"/>
                    <a:pt x="15278" y="800"/>
                  </a:cubicBezTo>
                  <a:cubicBezTo>
                    <a:pt x="15278" y="11200"/>
                    <a:pt x="15278" y="11200"/>
                    <a:pt x="15278" y="11200"/>
                  </a:cubicBezTo>
                  <a:cubicBezTo>
                    <a:pt x="15278" y="12000"/>
                    <a:pt x="15278" y="12800"/>
                    <a:pt x="15278" y="13600"/>
                  </a:cubicBezTo>
                  <a:cubicBezTo>
                    <a:pt x="15225" y="14400"/>
                    <a:pt x="15225" y="15200"/>
                    <a:pt x="15173" y="16000"/>
                  </a:cubicBezTo>
                  <a:cubicBezTo>
                    <a:pt x="15173" y="16000"/>
                    <a:pt x="15120" y="16800"/>
                    <a:pt x="15067" y="16800"/>
                  </a:cubicBezTo>
                  <a:cubicBezTo>
                    <a:pt x="15015" y="16800"/>
                    <a:pt x="14962" y="17600"/>
                    <a:pt x="14909" y="17600"/>
                  </a:cubicBezTo>
                  <a:close/>
                  <a:moveTo>
                    <a:pt x="16226" y="16800"/>
                  </a:moveTo>
                  <a:cubicBezTo>
                    <a:pt x="16068" y="16800"/>
                    <a:pt x="16068" y="16800"/>
                    <a:pt x="16068" y="16800"/>
                  </a:cubicBezTo>
                  <a:cubicBezTo>
                    <a:pt x="16068" y="10400"/>
                    <a:pt x="16068" y="10400"/>
                    <a:pt x="16068" y="10400"/>
                  </a:cubicBezTo>
                  <a:cubicBezTo>
                    <a:pt x="16068" y="9600"/>
                    <a:pt x="16068" y="8800"/>
                    <a:pt x="16068" y="8800"/>
                  </a:cubicBezTo>
                  <a:cubicBezTo>
                    <a:pt x="16068" y="8000"/>
                    <a:pt x="16068" y="8000"/>
                    <a:pt x="16016" y="7200"/>
                  </a:cubicBezTo>
                  <a:cubicBezTo>
                    <a:pt x="16016" y="7200"/>
                    <a:pt x="16016" y="7200"/>
                    <a:pt x="16016" y="6400"/>
                  </a:cubicBezTo>
                  <a:cubicBezTo>
                    <a:pt x="15963" y="6400"/>
                    <a:pt x="15963" y="6400"/>
                    <a:pt x="15910" y="6400"/>
                  </a:cubicBezTo>
                  <a:cubicBezTo>
                    <a:pt x="15858" y="6400"/>
                    <a:pt x="15858" y="6400"/>
                    <a:pt x="15805" y="7200"/>
                  </a:cubicBezTo>
                  <a:cubicBezTo>
                    <a:pt x="15752" y="7200"/>
                    <a:pt x="15752" y="7200"/>
                    <a:pt x="15700" y="8000"/>
                  </a:cubicBezTo>
                  <a:cubicBezTo>
                    <a:pt x="15700" y="16800"/>
                    <a:pt x="15700" y="16800"/>
                    <a:pt x="15700" y="16800"/>
                  </a:cubicBezTo>
                  <a:cubicBezTo>
                    <a:pt x="15594" y="16800"/>
                    <a:pt x="15594" y="16800"/>
                    <a:pt x="15594" y="16800"/>
                  </a:cubicBezTo>
                  <a:cubicBezTo>
                    <a:pt x="15594" y="4800"/>
                    <a:pt x="15594" y="4800"/>
                    <a:pt x="15594" y="4800"/>
                  </a:cubicBezTo>
                  <a:cubicBezTo>
                    <a:pt x="15700" y="4800"/>
                    <a:pt x="15700" y="4800"/>
                    <a:pt x="15700" y="4800"/>
                  </a:cubicBezTo>
                  <a:cubicBezTo>
                    <a:pt x="15700" y="6400"/>
                    <a:pt x="15700" y="6400"/>
                    <a:pt x="15700" y="6400"/>
                  </a:cubicBezTo>
                  <a:cubicBezTo>
                    <a:pt x="15752" y="5600"/>
                    <a:pt x="15805" y="5600"/>
                    <a:pt x="15805" y="4800"/>
                  </a:cubicBezTo>
                  <a:cubicBezTo>
                    <a:pt x="15858" y="4800"/>
                    <a:pt x="15910" y="4800"/>
                    <a:pt x="15963" y="4800"/>
                  </a:cubicBezTo>
                  <a:cubicBezTo>
                    <a:pt x="16016" y="4800"/>
                    <a:pt x="16068" y="4800"/>
                    <a:pt x="16121" y="5600"/>
                  </a:cubicBezTo>
                  <a:cubicBezTo>
                    <a:pt x="16174" y="6400"/>
                    <a:pt x="16226" y="8000"/>
                    <a:pt x="16226" y="8800"/>
                  </a:cubicBezTo>
                  <a:cubicBezTo>
                    <a:pt x="16226" y="16800"/>
                    <a:pt x="16226" y="16800"/>
                    <a:pt x="16226" y="16800"/>
                  </a:cubicBezTo>
                  <a:close/>
                  <a:moveTo>
                    <a:pt x="16595" y="16800"/>
                  </a:moveTo>
                  <a:cubicBezTo>
                    <a:pt x="16490" y="16800"/>
                    <a:pt x="16490" y="16800"/>
                    <a:pt x="16490" y="16800"/>
                  </a:cubicBezTo>
                  <a:cubicBezTo>
                    <a:pt x="16490" y="4800"/>
                    <a:pt x="16490" y="4800"/>
                    <a:pt x="16490" y="4800"/>
                  </a:cubicBezTo>
                  <a:cubicBezTo>
                    <a:pt x="16595" y="4800"/>
                    <a:pt x="16595" y="4800"/>
                    <a:pt x="16595" y="4800"/>
                  </a:cubicBezTo>
                  <a:cubicBezTo>
                    <a:pt x="16595" y="16800"/>
                    <a:pt x="16595" y="16800"/>
                    <a:pt x="16595" y="16800"/>
                  </a:cubicBezTo>
                  <a:close/>
                  <a:moveTo>
                    <a:pt x="16648" y="2400"/>
                  </a:moveTo>
                  <a:cubicBezTo>
                    <a:pt x="16490" y="2400"/>
                    <a:pt x="16490" y="2400"/>
                    <a:pt x="16490" y="2400"/>
                  </a:cubicBezTo>
                  <a:cubicBezTo>
                    <a:pt x="16490" y="800"/>
                    <a:pt x="16490" y="800"/>
                    <a:pt x="16490" y="800"/>
                  </a:cubicBezTo>
                  <a:cubicBezTo>
                    <a:pt x="16648" y="800"/>
                    <a:pt x="16648" y="800"/>
                    <a:pt x="16648" y="800"/>
                  </a:cubicBezTo>
                  <a:cubicBezTo>
                    <a:pt x="16648" y="2400"/>
                    <a:pt x="16648" y="2400"/>
                    <a:pt x="16648" y="2400"/>
                  </a:cubicBezTo>
                  <a:close/>
                  <a:moveTo>
                    <a:pt x="17543" y="4800"/>
                  </a:moveTo>
                  <a:cubicBezTo>
                    <a:pt x="17227" y="16800"/>
                    <a:pt x="17227" y="16800"/>
                    <a:pt x="17227" y="16800"/>
                  </a:cubicBezTo>
                  <a:cubicBezTo>
                    <a:pt x="17122" y="16800"/>
                    <a:pt x="17122" y="16800"/>
                    <a:pt x="17122" y="16800"/>
                  </a:cubicBezTo>
                  <a:cubicBezTo>
                    <a:pt x="16806" y="4800"/>
                    <a:pt x="16806" y="4800"/>
                    <a:pt x="16806" y="4800"/>
                  </a:cubicBezTo>
                  <a:cubicBezTo>
                    <a:pt x="16964" y="4800"/>
                    <a:pt x="16964" y="4800"/>
                    <a:pt x="16964" y="4800"/>
                  </a:cubicBezTo>
                  <a:cubicBezTo>
                    <a:pt x="17175" y="14400"/>
                    <a:pt x="17175" y="14400"/>
                    <a:pt x="17175" y="14400"/>
                  </a:cubicBezTo>
                  <a:cubicBezTo>
                    <a:pt x="17385" y="4800"/>
                    <a:pt x="17385" y="4800"/>
                    <a:pt x="17385" y="4800"/>
                  </a:cubicBezTo>
                  <a:cubicBezTo>
                    <a:pt x="17543" y="4800"/>
                    <a:pt x="17543" y="4800"/>
                    <a:pt x="17543" y="4800"/>
                  </a:cubicBezTo>
                  <a:close/>
                  <a:moveTo>
                    <a:pt x="18070" y="17600"/>
                  </a:moveTo>
                  <a:cubicBezTo>
                    <a:pt x="17965" y="17600"/>
                    <a:pt x="17860" y="16800"/>
                    <a:pt x="17754" y="16000"/>
                  </a:cubicBezTo>
                  <a:cubicBezTo>
                    <a:pt x="17701" y="14400"/>
                    <a:pt x="17649" y="12800"/>
                    <a:pt x="17649" y="11200"/>
                  </a:cubicBezTo>
                  <a:cubicBezTo>
                    <a:pt x="17649" y="8800"/>
                    <a:pt x="17701" y="7200"/>
                    <a:pt x="17754" y="6400"/>
                  </a:cubicBezTo>
                  <a:cubicBezTo>
                    <a:pt x="17860" y="4800"/>
                    <a:pt x="17912" y="4800"/>
                    <a:pt x="18018" y="4800"/>
                  </a:cubicBezTo>
                  <a:cubicBezTo>
                    <a:pt x="18070" y="4800"/>
                    <a:pt x="18123" y="4800"/>
                    <a:pt x="18176" y="4800"/>
                  </a:cubicBezTo>
                  <a:cubicBezTo>
                    <a:pt x="18228" y="4800"/>
                    <a:pt x="18228" y="5600"/>
                    <a:pt x="18281" y="5600"/>
                  </a:cubicBezTo>
                  <a:cubicBezTo>
                    <a:pt x="18281" y="6400"/>
                    <a:pt x="18334" y="7200"/>
                    <a:pt x="18334" y="7200"/>
                  </a:cubicBezTo>
                  <a:cubicBezTo>
                    <a:pt x="18334" y="8000"/>
                    <a:pt x="18334" y="8800"/>
                    <a:pt x="18334" y="10400"/>
                  </a:cubicBezTo>
                  <a:cubicBezTo>
                    <a:pt x="18334" y="11200"/>
                    <a:pt x="18334" y="11200"/>
                    <a:pt x="18334" y="11200"/>
                  </a:cubicBezTo>
                  <a:cubicBezTo>
                    <a:pt x="17807" y="11200"/>
                    <a:pt x="17807" y="11200"/>
                    <a:pt x="17807" y="11200"/>
                  </a:cubicBezTo>
                  <a:cubicBezTo>
                    <a:pt x="17807" y="12800"/>
                    <a:pt x="17807" y="13600"/>
                    <a:pt x="17860" y="14400"/>
                  </a:cubicBezTo>
                  <a:cubicBezTo>
                    <a:pt x="17912" y="15200"/>
                    <a:pt x="17965" y="15200"/>
                    <a:pt x="18070" y="15200"/>
                  </a:cubicBezTo>
                  <a:cubicBezTo>
                    <a:pt x="18070" y="15200"/>
                    <a:pt x="18123" y="15200"/>
                    <a:pt x="18176" y="15200"/>
                  </a:cubicBezTo>
                  <a:cubicBezTo>
                    <a:pt x="18176" y="15200"/>
                    <a:pt x="18228" y="15200"/>
                    <a:pt x="18228" y="15200"/>
                  </a:cubicBezTo>
                  <a:cubicBezTo>
                    <a:pt x="18228" y="14400"/>
                    <a:pt x="18281" y="14400"/>
                    <a:pt x="18281" y="14400"/>
                  </a:cubicBezTo>
                  <a:cubicBezTo>
                    <a:pt x="18334" y="14400"/>
                    <a:pt x="18334" y="14400"/>
                    <a:pt x="18334" y="14400"/>
                  </a:cubicBezTo>
                  <a:cubicBezTo>
                    <a:pt x="18334" y="14400"/>
                    <a:pt x="18334" y="14400"/>
                    <a:pt x="18334" y="14400"/>
                  </a:cubicBezTo>
                  <a:cubicBezTo>
                    <a:pt x="18334" y="16000"/>
                    <a:pt x="18334" y="16000"/>
                    <a:pt x="18334" y="16000"/>
                  </a:cubicBezTo>
                  <a:cubicBezTo>
                    <a:pt x="18334" y="16000"/>
                    <a:pt x="18281" y="16800"/>
                    <a:pt x="18281" y="16800"/>
                  </a:cubicBezTo>
                  <a:cubicBezTo>
                    <a:pt x="18281" y="16800"/>
                    <a:pt x="18228" y="16800"/>
                    <a:pt x="18228" y="16800"/>
                  </a:cubicBezTo>
                  <a:cubicBezTo>
                    <a:pt x="18176" y="16800"/>
                    <a:pt x="18176" y="16800"/>
                    <a:pt x="18123" y="16800"/>
                  </a:cubicBezTo>
                  <a:cubicBezTo>
                    <a:pt x="18123" y="17600"/>
                    <a:pt x="18123" y="17600"/>
                    <a:pt x="18070" y="17600"/>
                  </a:cubicBezTo>
                  <a:close/>
                  <a:moveTo>
                    <a:pt x="18228" y="9600"/>
                  </a:moveTo>
                  <a:cubicBezTo>
                    <a:pt x="18228" y="8800"/>
                    <a:pt x="18228" y="8800"/>
                    <a:pt x="18228" y="8000"/>
                  </a:cubicBezTo>
                  <a:cubicBezTo>
                    <a:pt x="18228" y="8000"/>
                    <a:pt x="18176" y="7200"/>
                    <a:pt x="18176" y="7200"/>
                  </a:cubicBezTo>
                  <a:cubicBezTo>
                    <a:pt x="18176" y="7200"/>
                    <a:pt x="18123" y="6400"/>
                    <a:pt x="18123" y="6400"/>
                  </a:cubicBezTo>
                  <a:cubicBezTo>
                    <a:pt x="18070" y="6400"/>
                    <a:pt x="18070" y="6400"/>
                    <a:pt x="18018" y="6400"/>
                  </a:cubicBezTo>
                  <a:cubicBezTo>
                    <a:pt x="18018" y="6400"/>
                    <a:pt x="17965" y="6400"/>
                    <a:pt x="17912" y="6400"/>
                  </a:cubicBezTo>
                  <a:cubicBezTo>
                    <a:pt x="17912" y="6400"/>
                    <a:pt x="17912" y="7200"/>
                    <a:pt x="17860" y="7200"/>
                  </a:cubicBezTo>
                  <a:cubicBezTo>
                    <a:pt x="17860" y="7200"/>
                    <a:pt x="17807" y="8000"/>
                    <a:pt x="17807" y="8000"/>
                  </a:cubicBezTo>
                  <a:cubicBezTo>
                    <a:pt x="17807" y="8800"/>
                    <a:pt x="17807" y="8800"/>
                    <a:pt x="17807" y="9600"/>
                  </a:cubicBezTo>
                  <a:cubicBezTo>
                    <a:pt x="18228" y="9600"/>
                    <a:pt x="18228" y="9600"/>
                    <a:pt x="18228" y="9600"/>
                  </a:cubicBezTo>
                  <a:close/>
                  <a:moveTo>
                    <a:pt x="19019" y="7200"/>
                  </a:moveTo>
                  <a:cubicBezTo>
                    <a:pt x="19019" y="7200"/>
                    <a:pt x="19019" y="7200"/>
                    <a:pt x="19019" y="7200"/>
                  </a:cubicBezTo>
                  <a:cubicBezTo>
                    <a:pt x="18966" y="7200"/>
                    <a:pt x="18966" y="7200"/>
                    <a:pt x="18966" y="7200"/>
                  </a:cubicBezTo>
                  <a:cubicBezTo>
                    <a:pt x="18966" y="7200"/>
                    <a:pt x="18966" y="7200"/>
                    <a:pt x="18913" y="7200"/>
                  </a:cubicBezTo>
                  <a:cubicBezTo>
                    <a:pt x="18913" y="7200"/>
                    <a:pt x="18860" y="7200"/>
                    <a:pt x="18808" y="7200"/>
                  </a:cubicBezTo>
                  <a:cubicBezTo>
                    <a:pt x="18808" y="7200"/>
                    <a:pt x="18755" y="8000"/>
                    <a:pt x="18702" y="8000"/>
                  </a:cubicBezTo>
                  <a:cubicBezTo>
                    <a:pt x="18702" y="16800"/>
                    <a:pt x="18702" y="16800"/>
                    <a:pt x="18702" y="16800"/>
                  </a:cubicBezTo>
                  <a:cubicBezTo>
                    <a:pt x="18597" y="16800"/>
                    <a:pt x="18597" y="16800"/>
                    <a:pt x="18597" y="16800"/>
                  </a:cubicBezTo>
                  <a:cubicBezTo>
                    <a:pt x="18597" y="4800"/>
                    <a:pt x="18597" y="4800"/>
                    <a:pt x="18597" y="4800"/>
                  </a:cubicBezTo>
                  <a:cubicBezTo>
                    <a:pt x="18702" y="4800"/>
                    <a:pt x="18702" y="4800"/>
                    <a:pt x="18702" y="4800"/>
                  </a:cubicBezTo>
                  <a:cubicBezTo>
                    <a:pt x="18702" y="6400"/>
                    <a:pt x="18702" y="6400"/>
                    <a:pt x="18702" y="6400"/>
                  </a:cubicBezTo>
                  <a:cubicBezTo>
                    <a:pt x="18755" y="5600"/>
                    <a:pt x="18808" y="5600"/>
                    <a:pt x="18860" y="5600"/>
                  </a:cubicBezTo>
                  <a:cubicBezTo>
                    <a:pt x="18860" y="4800"/>
                    <a:pt x="18913" y="4800"/>
                    <a:pt x="18966" y="4800"/>
                  </a:cubicBezTo>
                  <a:cubicBezTo>
                    <a:pt x="18966" y="4800"/>
                    <a:pt x="18966" y="4800"/>
                    <a:pt x="18966" y="4800"/>
                  </a:cubicBezTo>
                  <a:cubicBezTo>
                    <a:pt x="18966" y="4800"/>
                    <a:pt x="19019" y="4800"/>
                    <a:pt x="19019" y="4800"/>
                  </a:cubicBezTo>
                  <a:cubicBezTo>
                    <a:pt x="19019" y="7200"/>
                    <a:pt x="19019" y="7200"/>
                    <a:pt x="19019" y="7200"/>
                  </a:cubicBezTo>
                  <a:close/>
                  <a:moveTo>
                    <a:pt x="19440" y="17600"/>
                  </a:moveTo>
                  <a:cubicBezTo>
                    <a:pt x="19387" y="17600"/>
                    <a:pt x="19335" y="16800"/>
                    <a:pt x="19282" y="16800"/>
                  </a:cubicBezTo>
                  <a:cubicBezTo>
                    <a:pt x="19229" y="16800"/>
                    <a:pt x="19177" y="16800"/>
                    <a:pt x="19177" y="16000"/>
                  </a:cubicBezTo>
                  <a:cubicBezTo>
                    <a:pt x="19177" y="13600"/>
                    <a:pt x="19177" y="13600"/>
                    <a:pt x="19177" y="13600"/>
                  </a:cubicBezTo>
                  <a:cubicBezTo>
                    <a:pt x="19177" y="13600"/>
                    <a:pt x="19177" y="13600"/>
                    <a:pt x="19177" y="13600"/>
                  </a:cubicBezTo>
                  <a:cubicBezTo>
                    <a:pt x="19177" y="14400"/>
                    <a:pt x="19177" y="14400"/>
                    <a:pt x="19177" y="14400"/>
                  </a:cubicBezTo>
                  <a:cubicBezTo>
                    <a:pt x="19229" y="14400"/>
                    <a:pt x="19229" y="14400"/>
                    <a:pt x="19282" y="15200"/>
                  </a:cubicBezTo>
                  <a:cubicBezTo>
                    <a:pt x="19282" y="15200"/>
                    <a:pt x="19335" y="15200"/>
                    <a:pt x="19335" y="15200"/>
                  </a:cubicBezTo>
                  <a:cubicBezTo>
                    <a:pt x="19387" y="15200"/>
                    <a:pt x="19387" y="15200"/>
                    <a:pt x="19440" y="15200"/>
                  </a:cubicBezTo>
                  <a:cubicBezTo>
                    <a:pt x="19440" y="15200"/>
                    <a:pt x="19493" y="15200"/>
                    <a:pt x="19493" y="15200"/>
                  </a:cubicBezTo>
                  <a:cubicBezTo>
                    <a:pt x="19493" y="15200"/>
                    <a:pt x="19545" y="15200"/>
                    <a:pt x="19545" y="15200"/>
                  </a:cubicBezTo>
                  <a:cubicBezTo>
                    <a:pt x="19545" y="15200"/>
                    <a:pt x="19598" y="14400"/>
                    <a:pt x="19598" y="14400"/>
                  </a:cubicBezTo>
                  <a:cubicBezTo>
                    <a:pt x="19598" y="14400"/>
                    <a:pt x="19598" y="14400"/>
                    <a:pt x="19598" y="13600"/>
                  </a:cubicBezTo>
                  <a:cubicBezTo>
                    <a:pt x="19598" y="13600"/>
                    <a:pt x="19598" y="12800"/>
                    <a:pt x="19545" y="12800"/>
                  </a:cubicBezTo>
                  <a:cubicBezTo>
                    <a:pt x="19545" y="12800"/>
                    <a:pt x="19545" y="12000"/>
                    <a:pt x="19493" y="12000"/>
                  </a:cubicBezTo>
                  <a:cubicBezTo>
                    <a:pt x="19440" y="12000"/>
                    <a:pt x="19440" y="12000"/>
                    <a:pt x="19387" y="12000"/>
                  </a:cubicBezTo>
                  <a:cubicBezTo>
                    <a:pt x="19387" y="12000"/>
                    <a:pt x="19335" y="12000"/>
                    <a:pt x="19335" y="11200"/>
                  </a:cubicBezTo>
                  <a:cubicBezTo>
                    <a:pt x="19282" y="11200"/>
                    <a:pt x="19229" y="11200"/>
                    <a:pt x="19177" y="10400"/>
                  </a:cubicBezTo>
                  <a:cubicBezTo>
                    <a:pt x="19177" y="9600"/>
                    <a:pt x="19177" y="8800"/>
                    <a:pt x="19177" y="8000"/>
                  </a:cubicBezTo>
                  <a:cubicBezTo>
                    <a:pt x="19177" y="7200"/>
                    <a:pt x="19177" y="6400"/>
                    <a:pt x="19229" y="5600"/>
                  </a:cubicBezTo>
                  <a:cubicBezTo>
                    <a:pt x="19282" y="4800"/>
                    <a:pt x="19387" y="4800"/>
                    <a:pt x="19440" y="4800"/>
                  </a:cubicBezTo>
                  <a:cubicBezTo>
                    <a:pt x="19493" y="4800"/>
                    <a:pt x="19545" y="4800"/>
                    <a:pt x="19598" y="4800"/>
                  </a:cubicBezTo>
                  <a:cubicBezTo>
                    <a:pt x="19651" y="4800"/>
                    <a:pt x="19651" y="4800"/>
                    <a:pt x="19703" y="5600"/>
                  </a:cubicBezTo>
                  <a:cubicBezTo>
                    <a:pt x="19703" y="8000"/>
                    <a:pt x="19703" y="8000"/>
                    <a:pt x="19703" y="8000"/>
                  </a:cubicBezTo>
                  <a:cubicBezTo>
                    <a:pt x="19703" y="8000"/>
                    <a:pt x="19703" y="8000"/>
                    <a:pt x="19703" y="8000"/>
                  </a:cubicBezTo>
                  <a:cubicBezTo>
                    <a:pt x="19651" y="7200"/>
                    <a:pt x="19598" y="7200"/>
                    <a:pt x="19598" y="6400"/>
                  </a:cubicBezTo>
                  <a:cubicBezTo>
                    <a:pt x="19545" y="6400"/>
                    <a:pt x="19493" y="6400"/>
                    <a:pt x="19440" y="6400"/>
                  </a:cubicBezTo>
                  <a:cubicBezTo>
                    <a:pt x="19387" y="6400"/>
                    <a:pt x="19387" y="6400"/>
                    <a:pt x="19335" y="6400"/>
                  </a:cubicBezTo>
                  <a:cubicBezTo>
                    <a:pt x="19335" y="7200"/>
                    <a:pt x="19282" y="7200"/>
                    <a:pt x="19282" y="8000"/>
                  </a:cubicBezTo>
                  <a:cubicBezTo>
                    <a:pt x="19282" y="8800"/>
                    <a:pt x="19282" y="8800"/>
                    <a:pt x="19335" y="8800"/>
                  </a:cubicBezTo>
                  <a:cubicBezTo>
                    <a:pt x="19335" y="9600"/>
                    <a:pt x="19387" y="9600"/>
                    <a:pt x="19387" y="9600"/>
                  </a:cubicBezTo>
                  <a:cubicBezTo>
                    <a:pt x="19440" y="9600"/>
                    <a:pt x="19440" y="9600"/>
                    <a:pt x="19493" y="9600"/>
                  </a:cubicBezTo>
                  <a:cubicBezTo>
                    <a:pt x="19493" y="10400"/>
                    <a:pt x="19545" y="10400"/>
                    <a:pt x="19545" y="10400"/>
                  </a:cubicBezTo>
                  <a:cubicBezTo>
                    <a:pt x="19598" y="10400"/>
                    <a:pt x="19651" y="11200"/>
                    <a:pt x="19703" y="11200"/>
                  </a:cubicBezTo>
                  <a:cubicBezTo>
                    <a:pt x="19703" y="12000"/>
                    <a:pt x="19756" y="12800"/>
                    <a:pt x="19756" y="13600"/>
                  </a:cubicBezTo>
                  <a:cubicBezTo>
                    <a:pt x="19756" y="13600"/>
                    <a:pt x="19703" y="14400"/>
                    <a:pt x="19703" y="15200"/>
                  </a:cubicBezTo>
                  <a:cubicBezTo>
                    <a:pt x="19703" y="15200"/>
                    <a:pt x="19703" y="16000"/>
                    <a:pt x="19651" y="16000"/>
                  </a:cubicBezTo>
                  <a:cubicBezTo>
                    <a:pt x="19598" y="16800"/>
                    <a:pt x="19598" y="16800"/>
                    <a:pt x="19545" y="16800"/>
                  </a:cubicBezTo>
                  <a:cubicBezTo>
                    <a:pt x="19545" y="16800"/>
                    <a:pt x="19493" y="17600"/>
                    <a:pt x="19440" y="17600"/>
                  </a:cubicBezTo>
                  <a:close/>
                  <a:moveTo>
                    <a:pt x="20072" y="16800"/>
                  </a:moveTo>
                  <a:cubicBezTo>
                    <a:pt x="19967" y="16800"/>
                    <a:pt x="19967" y="16800"/>
                    <a:pt x="19967" y="16800"/>
                  </a:cubicBezTo>
                  <a:cubicBezTo>
                    <a:pt x="19967" y="4800"/>
                    <a:pt x="19967" y="4800"/>
                    <a:pt x="19967" y="4800"/>
                  </a:cubicBezTo>
                  <a:cubicBezTo>
                    <a:pt x="20072" y="4800"/>
                    <a:pt x="20072" y="4800"/>
                    <a:pt x="20072" y="4800"/>
                  </a:cubicBezTo>
                  <a:cubicBezTo>
                    <a:pt x="20072" y="16800"/>
                    <a:pt x="20072" y="16800"/>
                    <a:pt x="20072" y="16800"/>
                  </a:cubicBezTo>
                  <a:close/>
                  <a:moveTo>
                    <a:pt x="20072" y="2400"/>
                  </a:moveTo>
                  <a:cubicBezTo>
                    <a:pt x="19967" y="2400"/>
                    <a:pt x="19967" y="2400"/>
                    <a:pt x="19967" y="2400"/>
                  </a:cubicBezTo>
                  <a:cubicBezTo>
                    <a:pt x="19967" y="800"/>
                    <a:pt x="19967" y="800"/>
                    <a:pt x="19967" y="800"/>
                  </a:cubicBezTo>
                  <a:cubicBezTo>
                    <a:pt x="20072" y="800"/>
                    <a:pt x="20072" y="800"/>
                    <a:pt x="20072" y="800"/>
                  </a:cubicBezTo>
                  <a:cubicBezTo>
                    <a:pt x="20072" y="2400"/>
                    <a:pt x="20072" y="2400"/>
                    <a:pt x="20072" y="2400"/>
                  </a:cubicBezTo>
                  <a:close/>
                  <a:moveTo>
                    <a:pt x="20599" y="17600"/>
                  </a:moveTo>
                  <a:cubicBezTo>
                    <a:pt x="20546" y="17600"/>
                    <a:pt x="20494" y="16800"/>
                    <a:pt x="20441" y="16000"/>
                  </a:cubicBezTo>
                  <a:cubicBezTo>
                    <a:pt x="20388" y="16000"/>
                    <a:pt x="20388" y="14400"/>
                    <a:pt x="20388" y="13600"/>
                  </a:cubicBezTo>
                  <a:cubicBezTo>
                    <a:pt x="20388" y="6400"/>
                    <a:pt x="20388" y="6400"/>
                    <a:pt x="20388" y="6400"/>
                  </a:cubicBezTo>
                  <a:cubicBezTo>
                    <a:pt x="20283" y="6400"/>
                    <a:pt x="20283" y="6400"/>
                    <a:pt x="20283" y="6400"/>
                  </a:cubicBezTo>
                  <a:cubicBezTo>
                    <a:pt x="20283" y="4800"/>
                    <a:pt x="20283" y="4800"/>
                    <a:pt x="20283" y="4800"/>
                  </a:cubicBezTo>
                  <a:cubicBezTo>
                    <a:pt x="20388" y="4800"/>
                    <a:pt x="20388" y="4800"/>
                    <a:pt x="20388" y="4800"/>
                  </a:cubicBezTo>
                  <a:cubicBezTo>
                    <a:pt x="20388" y="1600"/>
                    <a:pt x="20388" y="1600"/>
                    <a:pt x="20388" y="1600"/>
                  </a:cubicBezTo>
                  <a:cubicBezTo>
                    <a:pt x="20546" y="1600"/>
                    <a:pt x="20546" y="1600"/>
                    <a:pt x="20546" y="1600"/>
                  </a:cubicBezTo>
                  <a:cubicBezTo>
                    <a:pt x="20546" y="4800"/>
                    <a:pt x="20546" y="4800"/>
                    <a:pt x="20546" y="4800"/>
                  </a:cubicBezTo>
                  <a:cubicBezTo>
                    <a:pt x="20757" y="4800"/>
                    <a:pt x="20757" y="4800"/>
                    <a:pt x="20757" y="4800"/>
                  </a:cubicBezTo>
                  <a:cubicBezTo>
                    <a:pt x="20757" y="6400"/>
                    <a:pt x="20757" y="6400"/>
                    <a:pt x="20757" y="6400"/>
                  </a:cubicBezTo>
                  <a:cubicBezTo>
                    <a:pt x="20546" y="6400"/>
                    <a:pt x="20546" y="6400"/>
                    <a:pt x="20546" y="6400"/>
                  </a:cubicBezTo>
                  <a:cubicBezTo>
                    <a:pt x="20546" y="12000"/>
                    <a:pt x="20546" y="12000"/>
                    <a:pt x="20546" y="12000"/>
                  </a:cubicBezTo>
                  <a:cubicBezTo>
                    <a:pt x="20546" y="12800"/>
                    <a:pt x="20546" y="13600"/>
                    <a:pt x="20546" y="13600"/>
                  </a:cubicBezTo>
                  <a:cubicBezTo>
                    <a:pt x="20546" y="14400"/>
                    <a:pt x="20546" y="14400"/>
                    <a:pt x="20546" y="14400"/>
                  </a:cubicBezTo>
                  <a:cubicBezTo>
                    <a:pt x="20546" y="15200"/>
                    <a:pt x="20546" y="15200"/>
                    <a:pt x="20599" y="15200"/>
                  </a:cubicBezTo>
                  <a:cubicBezTo>
                    <a:pt x="20599" y="15200"/>
                    <a:pt x="20599" y="15200"/>
                    <a:pt x="20652" y="15200"/>
                  </a:cubicBezTo>
                  <a:cubicBezTo>
                    <a:pt x="20652" y="15200"/>
                    <a:pt x="20704" y="15200"/>
                    <a:pt x="20704" y="15200"/>
                  </a:cubicBezTo>
                  <a:cubicBezTo>
                    <a:pt x="20757" y="15200"/>
                    <a:pt x="20757" y="15200"/>
                    <a:pt x="20757" y="15200"/>
                  </a:cubicBezTo>
                  <a:cubicBezTo>
                    <a:pt x="20757" y="15200"/>
                    <a:pt x="20757" y="15200"/>
                    <a:pt x="20757" y="15200"/>
                  </a:cubicBezTo>
                  <a:cubicBezTo>
                    <a:pt x="20757" y="16800"/>
                    <a:pt x="20757" y="16800"/>
                    <a:pt x="20757" y="16800"/>
                  </a:cubicBezTo>
                  <a:cubicBezTo>
                    <a:pt x="20757" y="16800"/>
                    <a:pt x="20704" y="16800"/>
                    <a:pt x="20704" y="16800"/>
                  </a:cubicBezTo>
                  <a:cubicBezTo>
                    <a:pt x="20652" y="16800"/>
                    <a:pt x="20652" y="17600"/>
                    <a:pt x="20599" y="17600"/>
                  </a:cubicBezTo>
                  <a:close/>
                  <a:moveTo>
                    <a:pt x="21600" y="4800"/>
                  </a:moveTo>
                  <a:cubicBezTo>
                    <a:pt x="21126" y="21600"/>
                    <a:pt x="21126" y="21600"/>
                    <a:pt x="21126" y="21600"/>
                  </a:cubicBezTo>
                  <a:cubicBezTo>
                    <a:pt x="21020" y="21600"/>
                    <a:pt x="21020" y="21600"/>
                    <a:pt x="21020" y="21600"/>
                  </a:cubicBezTo>
                  <a:cubicBezTo>
                    <a:pt x="21126" y="16000"/>
                    <a:pt x="21126" y="16000"/>
                    <a:pt x="21126" y="16000"/>
                  </a:cubicBezTo>
                  <a:cubicBezTo>
                    <a:pt x="20862" y="4800"/>
                    <a:pt x="20862" y="4800"/>
                    <a:pt x="20862" y="4800"/>
                  </a:cubicBezTo>
                  <a:cubicBezTo>
                    <a:pt x="21020" y="4800"/>
                    <a:pt x="21020" y="4800"/>
                    <a:pt x="21020" y="4800"/>
                  </a:cubicBezTo>
                  <a:cubicBezTo>
                    <a:pt x="21231" y="13600"/>
                    <a:pt x="21231" y="13600"/>
                    <a:pt x="21231" y="13600"/>
                  </a:cubicBezTo>
                  <a:cubicBezTo>
                    <a:pt x="21442" y="4800"/>
                    <a:pt x="21442" y="4800"/>
                    <a:pt x="21442" y="4800"/>
                  </a:cubicBezTo>
                  <a:lnTo>
                    <a:pt x="21600" y="4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" name="is1iďê"/>
            <p:cNvSpPr/>
            <p:nvPr/>
          </p:nvSpPr>
          <p:spPr>
            <a:xfrm>
              <a:off x="1358917" y="102544"/>
              <a:ext cx="180079" cy="190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cubicBezTo>
                    <a:pt x="17550" y="0"/>
                    <a:pt x="17550" y="645"/>
                    <a:pt x="18225" y="1290"/>
                  </a:cubicBezTo>
                  <a:cubicBezTo>
                    <a:pt x="18225" y="1612"/>
                    <a:pt x="18225" y="1934"/>
                    <a:pt x="18225" y="2257"/>
                  </a:cubicBezTo>
                  <a:cubicBezTo>
                    <a:pt x="18225" y="2579"/>
                    <a:pt x="17888" y="2901"/>
                    <a:pt x="17550" y="3224"/>
                  </a:cubicBezTo>
                  <a:cubicBezTo>
                    <a:pt x="17213" y="3869"/>
                    <a:pt x="17213" y="4191"/>
                    <a:pt x="16875" y="4836"/>
                  </a:cubicBezTo>
                  <a:cubicBezTo>
                    <a:pt x="16538" y="5481"/>
                    <a:pt x="16200" y="6125"/>
                    <a:pt x="15863" y="6770"/>
                  </a:cubicBezTo>
                  <a:cubicBezTo>
                    <a:pt x="16538" y="6770"/>
                    <a:pt x="16875" y="6770"/>
                    <a:pt x="17213" y="6770"/>
                  </a:cubicBezTo>
                  <a:cubicBezTo>
                    <a:pt x="17213" y="6448"/>
                    <a:pt x="17213" y="6448"/>
                    <a:pt x="17213" y="6448"/>
                  </a:cubicBezTo>
                  <a:cubicBezTo>
                    <a:pt x="18225" y="6448"/>
                    <a:pt x="19238" y="6448"/>
                    <a:pt x="20250" y="6448"/>
                  </a:cubicBezTo>
                  <a:cubicBezTo>
                    <a:pt x="20250" y="6770"/>
                    <a:pt x="20250" y="6770"/>
                    <a:pt x="20250" y="7093"/>
                  </a:cubicBezTo>
                  <a:cubicBezTo>
                    <a:pt x="19913" y="7093"/>
                    <a:pt x="19913" y="7415"/>
                    <a:pt x="19575" y="7737"/>
                  </a:cubicBezTo>
                  <a:cubicBezTo>
                    <a:pt x="18900" y="8060"/>
                    <a:pt x="17888" y="8382"/>
                    <a:pt x="17213" y="8704"/>
                  </a:cubicBezTo>
                  <a:cubicBezTo>
                    <a:pt x="16538" y="9027"/>
                    <a:pt x="15863" y="9027"/>
                    <a:pt x="15188" y="9349"/>
                  </a:cubicBezTo>
                  <a:cubicBezTo>
                    <a:pt x="14513" y="9672"/>
                    <a:pt x="12825" y="12251"/>
                    <a:pt x="12488" y="12896"/>
                  </a:cubicBezTo>
                  <a:cubicBezTo>
                    <a:pt x="14175" y="13863"/>
                    <a:pt x="15525" y="15475"/>
                    <a:pt x="17550" y="16442"/>
                  </a:cubicBezTo>
                  <a:cubicBezTo>
                    <a:pt x="18563" y="16764"/>
                    <a:pt x="20250" y="16764"/>
                    <a:pt x="21600" y="16764"/>
                  </a:cubicBezTo>
                  <a:cubicBezTo>
                    <a:pt x="21600" y="16764"/>
                    <a:pt x="21600" y="16764"/>
                    <a:pt x="21600" y="17087"/>
                  </a:cubicBezTo>
                  <a:cubicBezTo>
                    <a:pt x="21600" y="17087"/>
                    <a:pt x="21600" y="17087"/>
                    <a:pt x="21600" y="17409"/>
                  </a:cubicBezTo>
                  <a:cubicBezTo>
                    <a:pt x="20925" y="17409"/>
                    <a:pt x="19913" y="17731"/>
                    <a:pt x="19575" y="18054"/>
                  </a:cubicBezTo>
                  <a:cubicBezTo>
                    <a:pt x="19238" y="18376"/>
                    <a:pt x="19238" y="18699"/>
                    <a:pt x="18900" y="19021"/>
                  </a:cubicBezTo>
                  <a:cubicBezTo>
                    <a:pt x="18563" y="19343"/>
                    <a:pt x="17550" y="19343"/>
                    <a:pt x="16875" y="19343"/>
                  </a:cubicBezTo>
                  <a:cubicBezTo>
                    <a:pt x="16538" y="18699"/>
                    <a:pt x="15525" y="18699"/>
                    <a:pt x="15188" y="18054"/>
                  </a:cubicBezTo>
                  <a:cubicBezTo>
                    <a:pt x="14850" y="17409"/>
                    <a:pt x="14513" y="16442"/>
                    <a:pt x="13838" y="15797"/>
                  </a:cubicBezTo>
                  <a:cubicBezTo>
                    <a:pt x="13838" y="15152"/>
                    <a:pt x="13163" y="14830"/>
                    <a:pt x="12825" y="14507"/>
                  </a:cubicBezTo>
                  <a:cubicBezTo>
                    <a:pt x="12825" y="14185"/>
                    <a:pt x="12488" y="13540"/>
                    <a:pt x="11812" y="13540"/>
                  </a:cubicBezTo>
                  <a:cubicBezTo>
                    <a:pt x="11475" y="14507"/>
                    <a:pt x="10463" y="15152"/>
                    <a:pt x="9788" y="15797"/>
                  </a:cubicBezTo>
                  <a:cubicBezTo>
                    <a:pt x="8438" y="17731"/>
                    <a:pt x="6750" y="18699"/>
                    <a:pt x="4725" y="19666"/>
                  </a:cubicBezTo>
                  <a:cubicBezTo>
                    <a:pt x="3375" y="20633"/>
                    <a:pt x="2025" y="21600"/>
                    <a:pt x="0" y="21600"/>
                  </a:cubicBezTo>
                  <a:cubicBezTo>
                    <a:pt x="0" y="21600"/>
                    <a:pt x="0" y="21600"/>
                    <a:pt x="0" y="21278"/>
                  </a:cubicBezTo>
                  <a:cubicBezTo>
                    <a:pt x="1350" y="20955"/>
                    <a:pt x="2025" y="19988"/>
                    <a:pt x="3038" y="19343"/>
                  </a:cubicBezTo>
                  <a:cubicBezTo>
                    <a:pt x="5400" y="17731"/>
                    <a:pt x="7425" y="15475"/>
                    <a:pt x="9113" y="12896"/>
                  </a:cubicBezTo>
                  <a:cubicBezTo>
                    <a:pt x="9788" y="11928"/>
                    <a:pt x="10800" y="10961"/>
                    <a:pt x="11137" y="9994"/>
                  </a:cubicBezTo>
                  <a:cubicBezTo>
                    <a:pt x="10125" y="9672"/>
                    <a:pt x="8438" y="8382"/>
                    <a:pt x="8438" y="7415"/>
                  </a:cubicBezTo>
                  <a:cubicBezTo>
                    <a:pt x="8438" y="7415"/>
                    <a:pt x="8775" y="7415"/>
                    <a:pt x="8775" y="7415"/>
                  </a:cubicBezTo>
                  <a:cubicBezTo>
                    <a:pt x="9788" y="8060"/>
                    <a:pt x="11475" y="7737"/>
                    <a:pt x="12825" y="7415"/>
                  </a:cubicBezTo>
                  <a:cubicBezTo>
                    <a:pt x="13163" y="6770"/>
                    <a:pt x="13838" y="6125"/>
                    <a:pt x="14175" y="5158"/>
                  </a:cubicBezTo>
                  <a:cubicBezTo>
                    <a:pt x="14513" y="4513"/>
                    <a:pt x="14850" y="3869"/>
                    <a:pt x="15188" y="3224"/>
                  </a:cubicBezTo>
                  <a:cubicBezTo>
                    <a:pt x="15525" y="2257"/>
                    <a:pt x="16200" y="1290"/>
                    <a:pt x="16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9" name="íşľîḑe"/>
            <p:cNvSpPr/>
            <p:nvPr/>
          </p:nvSpPr>
          <p:spPr>
            <a:xfrm>
              <a:off x="1038779" y="96708"/>
              <a:ext cx="90040" cy="45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50" y="0"/>
                  </a:moveTo>
                  <a:cubicBezTo>
                    <a:pt x="6075" y="0"/>
                    <a:pt x="10800" y="2700"/>
                    <a:pt x="11475" y="5400"/>
                  </a:cubicBezTo>
                  <a:cubicBezTo>
                    <a:pt x="12150" y="6750"/>
                    <a:pt x="12150" y="9450"/>
                    <a:pt x="12150" y="10800"/>
                  </a:cubicBezTo>
                  <a:cubicBezTo>
                    <a:pt x="12825" y="10800"/>
                    <a:pt x="15525" y="9450"/>
                    <a:pt x="16200" y="9450"/>
                  </a:cubicBezTo>
                  <a:cubicBezTo>
                    <a:pt x="16200" y="8100"/>
                    <a:pt x="16200" y="8100"/>
                    <a:pt x="16875" y="6750"/>
                  </a:cubicBezTo>
                  <a:cubicBezTo>
                    <a:pt x="16875" y="6750"/>
                    <a:pt x="20250" y="8100"/>
                    <a:pt x="20925" y="8100"/>
                  </a:cubicBezTo>
                  <a:cubicBezTo>
                    <a:pt x="21600" y="8100"/>
                    <a:pt x="21600" y="9450"/>
                    <a:pt x="21600" y="10800"/>
                  </a:cubicBezTo>
                  <a:cubicBezTo>
                    <a:pt x="21600" y="10800"/>
                    <a:pt x="21600" y="12150"/>
                    <a:pt x="20925" y="12150"/>
                  </a:cubicBezTo>
                  <a:cubicBezTo>
                    <a:pt x="16875" y="13500"/>
                    <a:pt x="14175" y="20250"/>
                    <a:pt x="9450" y="20250"/>
                  </a:cubicBezTo>
                  <a:cubicBezTo>
                    <a:pt x="9450" y="20250"/>
                    <a:pt x="9450" y="20250"/>
                    <a:pt x="9450" y="18900"/>
                  </a:cubicBezTo>
                  <a:cubicBezTo>
                    <a:pt x="10125" y="18900"/>
                    <a:pt x="10125" y="17550"/>
                    <a:pt x="10800" y="17550"/>
                  </a:cubicBezTo>
                  <a:cubicBezTo>
                    <a:pt x="10800" y="17550"/>
                    <a:pt x="10800" y="17550"/>
                    <a:pt x="10800" y="17550"/>
                  </a:cubicBezTo>
                  <a:cubicBezTo>
                    <a:pt x="10800" y="17550"/>
                    <a:pt x="10125" y="17550"/>
                    <a:pt x="10125" y="17550"/>
                  </a:cubicBezTo>
                  <a:cubicBezTo>
                    <a:pt x="9450" y="17550"/>
                    <a:pt x="9450" y="17550"/>
                    <a:pt x="8775" y="18900"/>
                  </a:cubicBezTo>
                  <a:cubicBezTo>
                    <a:pt x="6075" y="20250"/>
                    <a:pt x="3375" y="21600"/>
                    <a:pt x="0" y="21600"/>
                  </a:cubicBezTo>
                  <a:cubicBezTo>
                    <a:pt x="0" y="21600"/>
                    <a:pt x="0" y="20250"/>
                    <a:pt x="0" y="20250"/>
                  </a:cubicBezTo>
                  <a:cubicBezTo>
                    <a:pt x="2700" y="20250"/>
                    <a:pt x="6075" y="14850"/>
                    <a:pt x="6075" y="8100"/>
                  </a:cubicBezTo>
                  <a:cubicBezTo>
                    <a:pt x="5400" y="8100"/>
                    <a:pt x="4050" y="0"/>
                    <a:pt x="405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0" name="íś1îḓê"/>
            <p:cNvSpPr/>
            <p:nvPr/>
          </p:nvSpPr>
          <p:spPr>
            <a:xfrm>
              <a:off x="1022105" y="153138"/>
              <a:ext cx="84204" cy="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68" extrusionOk="0">
                  <a:moveTo>
                    <a:pt x="15120" y="9147"/>
                  </a:moveTo>
                  <a:cubicBezTo>
                    <a:pt x="15120" y="6606"/>
                    <a:pt x="16560" y="4064"/>
                    <a:pt x="15840" y="2794"/>
                  </a:cubicBezTo>
                  <a:cubicBezTo>
                    <a:pt x="15840" y="2794"/>
                    <a:pt x="15840" y="2794"/>
                    <a:pt x="15840" y="2794"/>
                  </a:cubicBezTo>
                  <a:cubicBezTo>
                    <a:pt x="15120" y="2794"/>
                    <a:pt x="15120" y="2794"/>
                    <a:pt x="15120" y="2794"/>
                  </a:cubicBezTo>
                  <a:cubicBezTo>
                    <a:pt x="13680" y="4064"/>
                    <a:pt x="12960" y="7876"/>
                    <a:pt x="11520" y="10417"/>
                  </a:cubicBezTo>
                  <a:cubicBezTo>
                    <a:pt x="9360" y="12958"/>
                    <a:pt x="6480" y="14229"/>
                    <a:pt x="4320" y="15500"/>
                  </a:cubicBezTo>
                  <a:cubicBezTo>
                    <a:pt x="2880" y="16770"/>
                    <a:pt x="0" y="20582"/>
                    <a:pt x="0" y="15500"/>
                  </a:cubicBezTo>
                  <a:cubicBezTo>
                    <a:pt x="720" y="15500"/>
                    <a:pt x="720" y="14229"/>
                    <a:pt x="720" y="12958"/>
                  </a:cubicBezTo>
                  <a:cubicBezTo>
                    <a:pt x="1440" y="11688"/>
                    <a:pt x="2160" y="10417"/>
                    <a:pt x="2880" y="10417"/>
                  </a:cubicBezTo>
                  <a:cubicBezTo>
                    <a:pt x="4320" y="7876"/>
                    <a:pt x="6480" y="4064"/>
                    <a:pt x="7920" y="2794"/>
                  </a:cubicBezTo>
                  <a:cubicBezTo>
                    <a:pt x="7920" y="4064"/>
                    <a:pt x="7920" y="5335"/>
                    <a:pt x="7920" y="6606"/>
                  </a:cubicBezTo>
                  <a:cubicBezTo>
                    <a:pt x="7920" y="6606"/>
                    <a:pt x="7920" y="6606"/>
                    <a:pt x="7920" y="6606"/>
                  </a:cubicBezTo>
                  <a:cubicBezTo>
                    <a:pt x="9360" y="5335"/>
                    <a:pt x="10080" y="5335"/>
                    <a:pt x="10800" y="5335"/>
                  </a:cubicBezTo>
                  <a:cubicBezTo>
                    <a:pt x="12960" y="2794"/>
                    <a:pt x="15120" y="-1018"/>
                    <a:pt x="18000" y="253"/>
                  </a:cubicBezTo>
                  <a:cubicBezTo>
                    <a:pt x="18720" y="253"/>
                    <a:pt x="20160" y="1523"/>
                    <a:pt x="20880" y="1523"/>
                  </a:cubicBezTo>
                  <a:cubicBezTo>
                    <a:pt x="20880" y="2794"/>
                    <a:pt x="20880" y="2794"/>
                    <a:pt x="21600" y="2794"/>
                  </a:cubicBezTo>
                  <a:cubicBezTo>
                    <a:pt x="21600" y="5335"/>
                    <a:pt x="21600" y="7876"/>
                    <a:pt x="20160" y="7876"/>
                  </a:cubicBezTo>
                  <a:cubicBezTo>
                    <a:pt x="20160" y="9147"/>
                    <a:pt x="16560" y="9147"/>
                    <a:pt x="15120" y="91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1" name="ïSḻíḋê"/>
            <p:cNvSpPr/>
            <p:nvPr/>
          </p:nvSpPr>
          <p:spPr>
            <a:xfrm>
              <a:off x="985422" y="193416"/>
              <a:ext cx="157570" cy="102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8" extrusionOk="0">
                  <a:moveTo>
                    <a:pt x="11186" y="0"/>
                  </a:moveTo>
                  <a:cubicBezTo>
                    <a:pt x="11571" y="0"/>
                    <a:pt x="11571" y="0"/>
                    <a:pt x="11957" y="0"/>
                  </a:cubicBezTo>
                  <a:cubicBezTo>
                    <a:pt x="11957" y="584"/>
                    <a:pt x="12729" y="584"/>
                    <a:pt x="13114" y="1168"/>
                  </a:cubicBezTo>
                  <a:cubicBezTo>
                    <a:pt x="13500" y="2335"/>
                    <a:pt x="13500" y="2919"/>
                    <a:pt x="13886" y="3503"/>
                  </a:cubicBezTo>
                  <a:cubicBezTo>
                    <a:pt x="13886" y="4086"/>
                    <a:pt x="13886" y="5254"/>
                    <a:pt x="13500" y="5838"/>
                  </a:cubicBezTo>
                  <a:cubicBezTo>
                    <a:pt x="13114" y="6422"/>
                    <a:pt x="12729" y="6422"/>
                    <a:pt x="12729" y="7589"/>
                  </a:cubicBezTo>
                  <a:cubicBezTo>
                    <a:pt x="13114" y="8757"/>
                    <a:pt x="13500" y="9341"/>
                    <a:pt x="13886" y="9924"/>
                  </a:cubicBezTo>
                  <a:cubicBezTo>
                    <a:pt x="14657" y="12259"/>
                    <a:pt x="15814" y="14011"/>
                    <a:pt x="16971" y="15762"/>
                  </a:cubicBezTo>
                  <a:cubicBezTo>
                    <a:pt x="17357" y="16346"/>
                    <a:pt x="17743" y="16930"/>
                    <a:pt x="18129" y="17514"/>
                  </a:cubicBezTo>
                  <a:cubicBezTo>
                    <a:pt x="18900" y="18097"/>
                    <a:pt x="21600" y="18681"/>
                    <a:pt x="21600" y="19849"/>
                  </a:cubicBezTo>
                  <a:cubicBezTo>
                    <a:pt x="21214" y="19849"/>
                    <a:pt x="20829" y="20432"/>
                    <a:pt x="20443" y="20432"/>
                  </a:cubicBezTo>
                  <a:cubicBezTo>
                    <a:pt x="20057" y="20432"/>
                    <a:pt x="19671" y="20432"/>
                    <a:pt x="19286" y="20432"/>
                  </a:cubicBezTo>
                  <a:cubicBezTo>
                    <a:pt x="18514" y="20432"/>
                    <a:pt x="18129" y="21016"/>
                    <a:pt x="17743" y="21016"/>
                  </a:cubicBezTo>
                  <a:cubicBezTo>
                    <a:pt x="16586" y="21600"/>
                    <a:pt x="15814" y="21016"/>
                    <a:pt x="15043" y="20432"/>
                  </a:cubicBezTo>
                  <a:cubicBezTo>
                    <a:pt x="13500" y="18681"/>
                    <a:pt x="13500" y="18097"/>
                    <a:pt x="12729" y="15178"/>
                  </a:cubicBezTo>
                  <a:cubicBezTo>
                    <a:pt x="11957" y="13427"/>
                    <a:pt x="11571" y="11676"/>
                    <a:pt x="10800" y="9924"/>
                  </a:cubicBezTo>
                  <a:cubicBezTo>
                    <a:pt x="10800" y="9924"/>
                    <a:pt x="10800" y="9924"/>
                    <a:pt x="10800" y="9924"/>
                  </a:cubicBezTo>
                  <a:cubicBezTo>
                    <a:pt x="8871" y="14011"/>
                    <a:pt x="7329" y="15762"/>
                    <a:pt x="4629" y="18681"/>
                  </a:cubicBezTo>
                  <a:cubicBezTo>
                    <a:pt x="3471" y="19849"/>
                    <a:pt x="2314" y="21016"/>
                    <a:pt x="0" y="20432"/>
                  </a:cubicBezTo>
                  <a:cubicBezTo>
                    <a:pt x="0" y="20432"/>
                    <a:pt x="0" y="19849"/>
                    <a:pt x="0" y="19849"/>
                  </a:cubicBezTo>
                  <a:cubicBezTo>
                    <a:pt x="0" y="19849"/>
                    <a:pt x="0" y="19849"/>
                    <a:pt x="0" y="19849"/>
                  </a:cubicBezTo>
                  <a:cubicBezTo>
                    <a:pt x="386" y="19849"/>
                    <a:pt x="771" y="19849"/>
                    <a:pt x="1157" y="19849"/>
                  </a:cubicBezTo>
                  <a:cubicBezTo>
                    <a:pt x="1929" y="19265"/>
                    <a:pt x="2700" y="18681"/>
                    <a:pt x="3471" y="17514"/>
                  </a:cubicBezTo>
                  <a:cubicBezTo>
                    <a:pt x="4243" y="16930"/>
                    <a:pt x="5014" y="15178"/>
                    <a:pt x="5786" y="14011"/>
                  </a:cubicBezTo>
                  <a:cubicBezTo>
                    <a:pt x="6171" y="12843"/>
                    <a:pt x="6943" y="12259"/>
                    <a:pt x="7329" y="11092"/>
                  </a:cubicBezTo>
                  <a:cubicBezTo>
                    <a:pt x="8100" y="9341"/>
                    <a:pt x="8486" y="7589"/>
                    <a:pt x="9257" y="6422"/>
                  </a:cubicBezTo>
                  <a:cubicBezTo>
                    <a:pt x="8871" y="4086"/>
                    <a:pt x="6943" y="2335"/>
                    <a:pt x="6943" y="584"/>
                  </a:cubicBezTo>
                  <a:cubicBezTo>
                    <a:pt x="8100" y="584"/>
                    <a:pt x="9643" y="2919"/>
                    <a:pt x="10029" y="4086"/>
                  </a:cubicBezTo>
                  <a:cubicBezTo>
                    <a:pt x="10029" y="4086"/>
                    <a:pt x="10029" y="4086"/>
                    <a:pt x="10029" y="4086"/>
                  </a:cubicBezTo>
                  <a:cubicBezTo>
                    <a:pt x="10029" y="4086"/>
                    <a:pt x="10029" y="4086"/>
                    <a:pt x="10029" y="4086"/>
                  </a:cubicBezTo>
                  <a:cubicBezTo>
                    <a:pt x="10800" y="2919"/>
                    <a:pt x="11186" y="1168"/>
                    <a:pt x="111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" name="ïSľíḋé"/>
            <p:cNvSpPr/>
            <p:nvPr/>
          </p:nvSpPr>
          <p:spPr>
            <a:xfrm>
              <a:off x="1218857" y="90872"/>
              <a:ext cx="97543" cy="70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1" y="21600"/>
                  </a:moveTo>
                  <a:cubicBezTo>
                    <a:pt x="10491" y="20736"/>
                    <a:pt x="10491" y="20736"/>
                    <a:pt x="10491" y="20736"/>
                  </a:cubicBezTo>
                  <a:cubicBezTo>
                    <a:pt x="11726" y="19872"/>
                    <a:pt x="12960" y="18144"/>
                    <a:pt x="13577" y="16416"/>
                  </a:cubicBezTo>
                  <a:cubicBezTo>
                    <a:pt x="13577" y="16416"/>
                    <a:pt x="13577" y="16416"/>
                    <a:pt x="13577" y="16416"/>
                  </a:cubicBezTo>
                  <a:cubicBezTo>
                    <a:pt x="12960" y="15552"/>
                    <a:pt x="12960" y="13824"/>
                    <a:pt x="12960" y="12960"/>
                  </a:cubicBezTo>
                  <a:cubicBezTo>
                    <a:pt x="14194" y="10368"/>
                    <a:pt x="15429" y="8640"/>
                    <a:pt x="16663" y="6912"/>
                  </a:cubicBezTo>
                  <a:cubicBezTo>
                    <a:pt x="16663" y="6912"/>
                    <a:pt x="16046" y="6912"/>
                    <a:pt x="16046" y="6912"/>
                  </a:cubicBezTo>
                  <a:cubicBezTo>
                    <a:pt x="15429" y="7776"/>
                    <a:pt x="14811" y="8640"/>
                    <a:pt x="13577" y="8640"/>
                  </a:cubicBezTo>
                  <a:cubicBezTo>
                    <a:pt x="12343" y="10368"/>
                    <a:pt x="11109" y="12960"/>
                    <a:pt x="9257" y="14688"/>
                  </a:cubicBezTo>
                  <a:cubicBezTo>
                    <a:pt x="8640" y="15552"/>
                    <a:pt x="8023" y="17280"/>
                    <a:pt x="6789" y="18144"/>
                  </a:cubicBezTo>
                  <a:cubicBezTo>
                    <a:pt x="5554" y="19008"/>
                    <a:pt x="0" y="19872"/>
                    <a:pt x="0" y="17280"/>
                  </a:cubicBezTo>
                  <a:cubicBezTo>
                    <a:pt x="2469" y="16416"/>
                    <a:pt x="3703" y="13824"/>
                    <a:pt x="6171" y="11232"/>
                  </a:cubicBezTo>
                  <a:cubicBezTo>
                    <a:pt x="8640" y="8640"/>
                    <a:pt x="11109" y="6912"/>
                    <a:pt x="13577" y="4320"/>
                  </a:cubicBezTo>
                  <a:cubicBezTo>
                    <a:pt x="14194" y="4320"/>
                    <a:pt x="14811" y="3456"/>
                    <a:pt x="14811" y="2592"/>
                  </a:cubicBezTo>
                  <a:cubicBezTo>
                    <a:pt x="16046" y="2592"/>
                    <a:pt x="16663" y="2592"/>
                    <a:pt x="17280" y="1728"/>
                  </a:cubicBezTo>
                  <a:cubicBezTo>
                    <a:pt x="17280" y="864"/>
                    <a:pt x="17897" y="864"/>
                    <a:pt x="17897" y="0"/>
                  </a:cubicBezTo>
                  <a:cubicBezTo>
                    <a:pt x="19131" y="0"/>
                    <a:pt x="19749" y="0"/>
                    <a:pt x="20983" y="0"/>
                  </a:cubicBezTo>
                  <a:cubicBezTo>
                    <a:pt x="20983" y="0"/>
                    <a:pt x="20983" y="0"/>
                    <a:pt x="20983" y="0"/>
                  </a:cubicBezTo>
                  <a:cubicBezTo>
                    <a:pt x="21600" y="864"/>
                    <a:pt x="21600" y="1728"/>
                    <a:pt x="21600" y="3456"/>
                  </a:cubicBezTo>
                  <a:cubicBezTo>
                    <a:pt x="20983" y="4320"/>
                    <a:pt x="20983" y="5184"/>
                    <a:pt x="20366" y="6048"/>
                  </a:cubicBezTo>
                  <a:cubicBezTo>
                    <a:pt x="19749" y="6912"/>
                    <a:pt x="19131" y="7776"/>
                    <a:pt x="19131" y="7776"/>
                  </a:cubicBezTo>
                  <a:cubicBezTo>
                    <a:pt x="17897" y="9504"/>
                    <a:pt x="17280" y="11232"/>
                    <a:pt x="16046" y="12960"/>
                  </a:cubicBezTo>
                  <a:cubicBezTo>
                    <a:pt x="16046" y="12960"/>
                    <a:pt x="16046" y="12960"/>
                    <a:pt x="16046" y="12960"/>
                  </a:cubicBezTo>
                  <a:cubicBezTo>
                    <a:pt x="16663" y="13824"/>
                    <a:pt x="17280" y="14688"/>
                    <a:pt x="17897" y="15552"/>
                  </a:cubicBezTo>
                  <a:cubicBezTo>
                    <a:pt x="17897" y="15552"/>
                    <a:pt x="17897" y="16416"/>
                    <a:pt x="17897" y="16416"/>
                  </a:cubicBezTo>
                  <a:cubicBezTo>
                    <a:pt x="16663" y="19008"/>
                    <a:pt x="13577" y="21600"/>
                    <a:pt x="1049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" name="íS1iḍê"/>
            <p:cNvSpPr/>
            <p:nvPr/>
          </p:nvSpPr>
          <p:spPr>
            <a:xfrm>
              <a:off x="1198848" y="198419"/>
              <a:ext cx="22511" cy="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0"/>
                    <a:pt x="21600" y="9818"/>
                    <a:pt x="21600" y="19636"/>
                  </a:cubicBezTo>
                  <a:cubicBezTo>
                    <a:pt x="18900" y="19636"/>
                    <a:pt x="16200" y="21600"/>
                    <a:pt x="10800" y="21600"/>
                  </a:cubicBezTo>
                  <a:cubicBezTo>
                    <a:pt x="10800" y="19636"/>
                    <a:pt x="8100" y="19636"/>
                    <a:pt x="5400" y="19636"/>
                  </a:cubicBezTo>
                  <a:cubicBezTo>
                    <a:pt x="5400" y="17673"/>
                    <a:pt x="5400" y="17673"/>
                    <a:pt x="5400" y="15709"/>
                  </a:cubicBezTo>
                  <a:cubicBezTo>
                    <a:pt x="2700" y="11782"/>
                    <a:pt x="0" y="785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4" name="iṣlíḓe"/>
            <p:cNvSpPr/>
            <p:nvPr/>
          </p:nvSpPr>
          <p:spPr>
            <a:xfrm>
              <a:off x="1209686" y="244271"/>
              <a:ext cx="14174" cy="20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0"/>
                    <a:pt x="4320" y="0"/>
                    <a:pt x="4320" y="0"/>
                  </a:cubicBezTo>
                  <a:cubicBezTo>
                    <a:pt x="12960" y="6171"/>
                    <a:pt x="21600" y="6171"/>
                    <a:pt x="21600" y="18514"/>
                  </a:cubicBezTo>
                  <a:cubicBezTo>
                    <a:pt x="17280" y="18514"/>
                    <a:pt x="17280" y="18514"/>
                    <a:pt x="12960" y="21600"/>
                  </a:cubicBezTo>
                  <a:cubicBezTo>
                    <a:pt x="8640" y="21600"/>
                    <a:pt x="8640" y="21600"/>
                    <a:pt x="4320" y="18514"/>
                  </a:cubicBezTo>
                  <a:cubicBezTo>
                    <a:pt x="4320" y="18514"/>
                    <a:pt x="4320" y="18514"/>
                    <a:pt x="4320" y="15429"/>
                  </a:cubicBezTo>
                  <a:cubicBezTo>
                    <a:pt x="8640" y="9257"/>
                    <a:pt x="0" y="308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" name="ïsḻïďe"/>
            <p:cNvSpPr/>
            <p:nvPr/>
          </p:nvSpPr>
          <p:spPr>
            <a:xfrm>
              <a:off x="1182174" y="258445"/>
              <a:ext cx="140062" cy="50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3" extrusionOk="0">
                  <a:moveTo>
                    <a:pt x="0" y="0"/>
                  </a:moveTo>
                  <a:cubicBezTo>
                    <a:pt x="1296" y="0"/>
                    <a:pt x="3024" y="1137"/>
                    <a:pt x="3888" y="2274"/>
                  </a:cubicBezTo>
                  <a:cubicBezTo>
                    <a:pt x="5184" y="3411"/>
                    <a:pt x="6480" y="3411"/>
                    <a:pt x="7776" y="4547"/>
                  </a:cubicBezTo>
                  <a:cubicBezTo>
                    <a:pt x="10368" y="6821"/>
                    <a:pt x="12960" y="9095"/>
                    <a:pt x="15984" y="11368"/>
                  </a:cubicBezTo>
                  <a:cubicBezTo>
                    <a:pt x="17280" y="12505"/>
                    <a:pt x="19872" y="10232"/>
                    <a:pt x="21600" y="10232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600" y="12505"/>
                    <a:pt x="21600" y="11368"/>
                    <a:pt x="21600" y="12505"/>
                  </a:cubicBezTo>
                  <a:cubicBezTo>
                    <a:pt x="21168" y="12505"/>
                    <a:pt x="20736" y="13642"/>
                    <a:pt x="19872" y="14779"/>
                  </a:cubicBezTo>
                  <a:cubicBezTo>
                    <a:pt x="19440" y="15916"/>
                    <a:pt x="18576" y="15916"/>
                    <a:pt x="18144" y="15916"/>
                  </a:cubicBezTo>
                  <a:cubicBezTo>
                    <a:pt x="17712" y="17053"/>
                    <a:pt x="16416" y="20463"/>
                    <a:pt x="16416" y="20463"/>
                  </a:cubicBezTo>
                  <a:cubicBezTo>
                    <a:pt x="13392" y="21600"/>
                    <a:pt x="12528" y="17053"/>
                    <a:pt x="10800" y="14779"/>
                  </a:cubicBezTo>
                  <a:cubicBezTo>
                    <a:pt x="9072" y="11368"/>
                    <a:pt x="6912" y="9095"/>
                    <a:pt x="4752" y="6821"/>
                  </a:cubicBezTo>
                  <a:cubicBezTo>
                    <a:pt x="3024" y="4547"/>
                    <a:pt x="432" y="454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0" name="ïsļïde"/>
            <p:cNvSpPr/>
            <p:nvPr/>
          </p:nvSpPr>
          <p:spPr>
            <a:xfrm>
              <a:off x="1226098" y="137092"/>
              <a:ext cx="83314" cy="109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6" h="20836" extrusionOk="0">
                  <a:moveTo>
                    <a:pt x="4188" y="6256"/>
                  </a:moveTo>
                  <a:cubicBezTo>
                    <a:pt x="4188" y="7336"/>
                    <a:pt x="4188" y="7876"/>
                    <a:pt x="4188" y="8416"/>
                  </a:cubicBezTo>
                  <a:cubicBezTo>
                    <a:pt x="4188" y="8416"/>
                    <a:pt x="4188" y="8416"/>
                    <a:pt x="4188" y="8416"/>
                  </a:cubicBezTo>
                  <a:cubicBezTo>
                    <a:pt x="4863" y="7876"/>
                    <a:pt x="6213" y="6256"/>
                    <a:pt x="6888" y="5716"/>
                  </a:cubicBezTo>
                  <a:cubicBezTo>
                    <a:pt x="8238" y="4096"/>
                    <a:pt x="10938" y="1936"/>
                    <a:pt x="12963" y="856"/>
                  </a:cubicBezTo>
                  <a:cubicBezTo>
                    <a:pt x="14313" y="316"/>
                    <a:pt x="18363" y="-764"/>
                    <a:pt x="19713" y="856"/>
                  </a:cubicBezTo>
                  <a:cubicBezTo>
                    <a:pt x="21063" y="2476"/>
                    <a:pt x="17013" y="4636"/>
                    <a:pt x="16338" y="8956"/>
                  </a:cubicBezTo>
                  <a:cubicBezTo>
                    <a:pt x="16338" y="10036"/>
                    <a:pt x="16338" y="10576"/>
                    <a:pt x="16338" y="11116"/>
                  </a:cubicBezTo>
                  <a:cubicBezTo>
                    <a:pt x="15663" y="12736"/>
                    <a:pt x="15663" y="14896"/>
                    <a:pt x="14988" y="16516"/>
                  </a:cubicBezTo>
                  <a:cubicBezTo>
                    <a:pt x="14313" y="18136"/>
                    <a:pt x="14988" y="20836"/>
                    <a:pt x="12963" y="20836"/>
                  </a:cubicBezTo>
                  <a:cubicBezTo>
                    <a:pt x="12288" y="20836"/>
                    <a:pt x="11613" y="20836"/>
                    <a:pt x="11613" y="20296"/>
                  </a:cubicBezTo>
                  <a:cubicBezTo>
                    <a:pt x="10938" y="19756"/>
                    <a:pt x="10938" y="19216"/>
                    <a:pt x="9588" y="18676"/>
                  </a:cubicBezTo>
                  <a:cubicBezTo>
                    <a:pt x="9588" y="19756"/>
                    <a:pt x="8913" y="19756"/>
                    <a:pt x="7563" y="19756"/>
                  </a:cubicBezTo>
                  <a:cubicBezTo>
                    <a:pt x="7563" y="19756"/>
                    <a:pt x="6888" y="19756"/>
                    <a:pt x="6888" y="19216"/>
                  </a:cubicBezTo>
                  <a:cubicBezTo>
                    <a:pt x="8238" y="18136"/>
                    <a:pt x="7563" y="15976"/>
                    <a:pt x="7563" y="14356"/>
                  </a:cubicBezTo>
                  <a:cubicBezTo>
                    <a:pt x="7563" y="14356"/>
                    <a:pt x="7563" y="14356"/>
                    <a:pt x="7563" y="14356"/>
                  </a:cubicBezTo>
                  <a:cubicBezTo>
                    <a:pt x="6888" y="14896"/>
                    <a:pt x="5538" y="14356"/>
                    <a:pt x="5538" y="14356"/>
                  </a:cubicBezTo>
                  <a:cubicBezTo>
                    <a:pt x="5538" y="13816"/>
                    <a:pt x="4863" y="13816"/>
                    <a:pt x="4863" y="13276"/>
                  </a:cubicBezTo>
                  <a:cubicBezTo>
                    <a:pt x="5538" y="12736"/>
                    <a:pt x="7563" y="9496"/>
                    <a:pt x="7563" y="8956"/>
                  </a:cubicBezTo>
                  <a:cubicBezTo>
                    <a:pt x="6888" y="8416"/>
                    <a:pt x="6888" y="8416"/>
                    <a:pt x="7563" y="8416"/>
                  </a:cubicBezTo>
                  <a:cubicBezTo>
                    <a:pt x="8238" y="7876"/>
                    <a:pt x="8913" y="7336"/>
                    <a:pt x="8913" y="6256"/>
                  </a:cubicBezTo>
                  <a:cubicBezTo>
                    <a:pt x="8913" y="6256"/>
                    <a:pt x="8913" y="6256"/>
                    <a:pt x="8238" y="6256"/>
                  </a:cubicBezTo>
                  <a:cubicBezTo>
                    <a:pt x="6888" y="8416"/>
                    <a:pt x="4863" y="10036"/>
                    <a:pt x="4188" y="12736"/>
                  </a:cubicBezTo>
                  <a:cubicBezTo>
                    <a:pt x="3513" y="14356"/>
                    <a:pt x="5538" y="15976"/>
                    <a:pt x="4188" y="17596"/>
                  </a:cubicBezTo>
                  <a:cubicBezTo>
                    <a:pt x="3513" y="17596"/>
                    <a:pt x="2838" y="17596"/>
                    <a:pt x="2163" y="17596"/>
                  </a:cubicBezTo>
                  <a:cubicBezTo>
                    <a:pt x="1488" y="17056"/>
                    <a:pt x="813" y="16516"/>
                    <a:pt x="138" y="15436"/>
                  </a:cubicBezTo>
                  <a:cubicBezTo>
                    <a:pt x="-537" y="13816"/>
                    <a:pt x="1488" y="11116"/>
                    <a:pt x="1488" y="9496"/>
                  </a:cubicBezTo>
                  <a:cubicBezTo>
                    <a:pt x="2163" y="8416"/>
                    <a:pt x="2163" y="6796"/>
                    <a:pt x="4188" y="6256"/>
                  </a:cubicBezTo>
                  <a:close/>
                  <a:moveTo>
                    <a:pt x="14988" y="1936"/>
                  </a:moveTo>
                  <a:cubicBezTo>
                    <a:pt x="14313" y="1936"/>
                    <a:pt x="13638" y="2476"/>
                    <a:pt x="12963" y="2476"/>
                  </a:cubicBezTo>
                  <a:cubicBezTo>
                    <a:pt x="12288" y="3016"/>
                    <a:pt x="10938" y="4096"/>
                    <a:pt x="9588" y="5176"/>
                  </a:cubicBezTo>
                  <a:cubicBezTo>
                    <a:pt x="9588" y="5176"/>
                    <a:pt x="9588" y="5176"/>
                    <a:pt x="9588" y="5176"/>
                  </a:cubicBezTo>
                  <a:cubicBezTo>
                    <a:pt x="10938" y="5716"/>
                    <a:pt x="10938" y="7876"/>
                    <a:pt x="10938" y="8956"/>
                  </a:cubicBezTo>
                  <a:cubicBezTo>
                    <a:pt x="12963" y="8956"/>
                    <a:pt x="12963" y="9496"/>
                    <a:pt x="13638" y="10576"/>
                  </a:cubicBezTo>
                  <a:cubicBezTo>
                    <a:pt x="13638" y="8416"/>
                    <a:pt x="14988" y="6796"/>
                    <a:pt x="14988" y="4636"/>
                  </a:cubicBezTo>
                  <a:cubicBezTo>
                    <a:pt x="15663" y="4096"/>
                    <a:pt x="15663" y="2476"/>
                    <a:pt x="14988" y="1936"/>
                  </a:cubicBezTo>
                  <a:cubicBezTo>
                    <a:pt x="14988" y="1936"/>
                    <a:pt x="14988" y="1936"/>
                    <a:pt x="14988" y="1936"/>
                  </a:cubicBezTo>
                  <a:close/>
                  <a:moveTo>
                    <a:pt x="12963" y="11116"/>
                  </a:moveTo>
                  <a:cubicBezTo>
                    <a:pt x="12288" y="12196"/>
                    <a:pt x="11613" y="12736"/>
                    <a:pt x="10938" y="13276"/>
                  </a:cubicBezTo>
                  <a:cubicBezTo>
                    <a:pt x="10263" y="14896"/>
                    <a:pt x="10263" y="16516"/>
                    <a:pt x="10263" y="18136"/>
                  </a:cubicBezTo>
                  <a:cubicBezTo>
                    <a:pt x="10938" y="18136"/>
                    <a:pt x="11613" y="18676"/>
                    <a:pt x="12288" y="18136"/>
                  </a:cubicBezTo>
                  <a:cubicBezTo>
                    <a:pt x="12288" y="18136"/>
                    <a:pt x="12288" y="17596"/>
                    <a:pt x="12288" y="16516"/>
                  </a:cubicBezTo>
                  <a:cubicBezTo>
                    <a:pt x="12963" y="15976"/>
                    <a:pt x="13638" y="11656"/>
                    <a:pt x="12963" y="1111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3" name="iṣḷíḋê"/>
            <p:cNvSpPr/>
            <p:nvPr/>
          </p:nvSpPr>
          <p:spPr>
            <a:xfrm>
              <a:off x="1614861" y="127555"/>
              <a:ext cx="20171" cy="3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0" h="21185" extrusionOk="0">
                  <a:moveTo>
                    <a:pt x="0" y="0"/>
                  </a:moveTo>
                  <a:cubicBezTo>
                    <a:pt x="0" y="0"/>
                    <a:pt x="2700" y="0"/>
                    <a:pt x="2700" y="0"/>
                  </a:cubicBezTo>
                  <a:cubicBezTo>
                    <a:pt x="5400" y="3323"/>
                    <a:pt x="16200" y="6646"/>
                    <a:pt x="18900" y="9969"/>
                  </a:cubicBezTo>
                  <a:cubicBezTo>
                    <a:pt x="18900" y="13292"/>
                    <a:pt x="21600" y="16615"/>
                    <a:pt x="18900" y="18277"/>
                  </a:cubicBezTo>
                  <a:cubicBezTo>
                    <a:pt x="18900" y="19938"/>
                    <a:pt x="16200" y="19938"/>
                    <a:pt x="13500" y="19938"/>
                  </a:cubicBezTo>
                  <a:cubicBezTo>
                    <a:pt x="13500" y="21600"/>
                    <a:pt x="10800" y="21600"/>
                    <a:pt x="8100" y="19938"/>
                  </a:cubicBezTo>
                  <a:cubicBezTo>
                    <a:pt x="5400" y="14954"/>
                    <a:pt x="0" y="664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" name="íṧḷïḍé"/>
            <p:cNvSpPr/>
            <p:nvPr/>
          </p:nvSpPr>
          <p:spPr>
            <a:xfrm>
              <a:off x="1648208" y="198419"/>
              <a:ext cx="45021" cy="2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57"/>
                  </a:moveTo>
                  <a:cubicBezTo>
                    <a:pt x="4050" y="9257"/>
                    <a:pt x="8100" y="9257"/>
                    <a:pt x="12150" y="6171"/>
                  </a:cubicBezTo>
                  <a:cubicBezTo>
                    <a:pt x="13500" y="3086"/>
                    <a:pt x="14850" y="0"/>
                    <a:pt x="16200" y="0"/>
                  </a:cubicBezTo>
                  <a:cubicBezTo>
                    <a:pt x="17550" y="0"/>
                    <a:pt x="18900" y="0"/>
                    <a:pt x="21600" y="0"/>
                  </a:cubicBezTo>
                  <a:cubicBezTo>
                    <a:pt x="21600" y="0"/>
                    <a:pt x="21600" y="3086"/>
                    <a:pt x="21600" y="6171"/>
                  </a:cubicBezTo>
                  <a:cubicBezTo>
                    <a:pt x="20250" y="6171"/>
                    <a:pt x="20250" y="9257"/>
                    <a:pt x="20250" y="12343"/>
                  </a:cubicBezTo>
                  <a:cubicBezTo>
                    <a:pt x="18900" y="15429"/>
                    <a:pt x="16200" y="18514"/>
                    <a:pt x="14850" y="21600"/>
                  </a:cubicBezTo>
                  <a:cubicBezTo>
                    <a:pt x="13500" y="21600"/>
                    <a:pt x="10800" y="21600"/>
                    <a:pt x="9450" y="21600"/>
                  </a:cubicBezTo>
                  <a:cubicBezTo>
                    <a:pt x="9450" y="21600"/>
                    <a:pt x="9450" y="18514"/>
                    <a:pt x="9450" y="18514"/>
                  </a:cubicBezTo>
                  <a:cubicBezTo>
                    <a:pt x="10800" y="18514"/>
                    <a:pt x="10800" y="15429"/>
                    <a:pt x="12150" y="15429"/>
                  </a:cubicBezTo>
                  <a:cubicBezTo>
                    <a:pt x="12150" y="15429"/>
                    <a:pt x="12150" y="15429"/>
                    <a:pt x="12150" y="15429"/>
                  </a:cubicBezTo>
                  <a:cubicBezTo>
                    <a:pt x="12150" y="15429"/>
                    <a:pt x="10800" y="15429"/>
                    <a:pt x="10800" y="15429"/>
                  </a:cubicBezTo>
                  <a:cubicBezTo>
                    <a:pt x="8100" y="21600"/>
                    <a:pt x="0" y="18514"/>
                    <a:pt x="0" y="92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5" name="ïṩḷíḑe"/>
            <p:cNvSpPr/>
            <p:nvPr/>
          </p:nvSpPr>
          <p:spPr>
            <a:xfrm>
              <a:off x="1617362" y="212591"/>
              <a:ext cx="109215" cy="95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13846" y="4447"/>
                  </a:moveTo>
                  <a:cubicBezTo>
                    <a:pt x="13846" y="4447"/>
                    <a:pt x="13846" y="4447"/>
                    <a:pt x="13846" y="4447"/>
                  </a:cubicBezTo>
                  <a:cubicBezTo>
                    <a:pt x="14400" y="3812"/>
                    <a:pt x="14954" y="3812"/>
                    <a:pt x="14954" y="3812"/>
                  </a:cubicBezTo>
                  <a:cubicBezTo>
                    <a:pt x="14954" y="3812"/>
                    <a:pt x="14954" y="3176"/>
                    <a:pt x="14954" y="3176"/>
                  </a:cubicBezTo>
                  <a:cubicBezTo>
                    <a:pt x="14400" y="3176"/>
                    <a:pt x="13846" y="3812"/>
                    <a:pt x="13292" y="3812"/>
                  </a:cubicBezTo>
                  <a:cubicBezTo>
                    <a:pt x="13292" y="3812"/>
                    <a:pt x="13292" y="3812"/>
                    <a:pt x="13292" y="4447"/>
                  </a:cubicBezTo>
                  <a:cubicBezTo>
                    <a:pt x="14400" y="5082"/>
                    <a:pt x="13846" y="6353"/>
                    <a:pt x="13846" y="8259"/>
                  </a:cubicBezTo>
                  <a:cubicBezTo>
                    <a:pt x="14400" y="10800"/>
                    <a:pt x="14400" y="13341"/>
                    <a:pt x="14400" y="15882"/>
                  </a:cubicBezTo>
                  <a:cubicBezTo>
                    <a:pt x="14400" y="16518"/>
                    <a:pt x="14400" y="19694"/>
                    <a:pt x="13846" y="20329"/>
                  </a:cubicBezTo>
                  <a:cubicBezTo>
                    <a:pt x="13846" y="20329"/>
                    <a:pt x="13846" y="20965"/>
                    <a:pt x="13292" y="20965"/>
                  </a:cubicBezTo>
                  <a:cubicBezTo>
                    <a:pt x="12738" y="21600"/>
                    <a:pt x="12185" y="20965"/>
                    <a:pt x="11631" y="20965"/>
                  </a:cubicBezTo>
                  <a:cubicBezTo>
                    <a:pt x="11077" y="20329"/>
                    <a:pt x="9969" y="20329"/>
                    <a:pt x="9415" y="19694"/>
                  </a:cubicBezTo>
                  <a:cubicBezTo>
                    <a:pt x="7200" y="18424"/>
                    <a:pt x="4431" y="16518"/>
                    <a:pt x="2769" y="15247"/>
                  </a:cubicBezTo>
                  <a:cubicBezTo>
                    <a:pt x="1662" y="14612"/>
                    <a:pt x="0" y="14612"/>
                    <a:pt x="0" y="13341"/>
                  </a:cubicBezTo>
                  <a:cubicBezTo>
                    <a:pt x="1662" y="13341"/>
                    <a:pt x="2769" y="14612"/>
                    <a:pt x="4431" y="14612"/>
                  </a:cubicBezTo>
                  <a:cubicBezTo>
                    <a:pt x="5538" y="15247"/>
                    <a:pt x="6646" y="15247"/>
                    <a:pt x="8308" y="15247"/>
                  </a:cubicBezTo>
                  <a:cubicBezTo>
                    <a:pt x="8862" y="15247"/>
                    <a:pt x="10523" y="15882"/>
                    <a:pt x="10523" y="15882"/>
                  </a:cubicBezTo>
                  <a:cubicBezTo>
                    <a:pt x="11631" y="14612"/>
                    <a:pt x="11077" y="13341"/>
                    <a:pt x="11077" y="11435"/>
                  </a:cubicBezTo>
                  <a:cubicBezTo>
                    <a:pt x="11631" y="10165"/>
                    <a:pt x="12185" y="5718"/>
                    <a:pt x="11631" y="4447"/>
                  </a:cubicBezTo>
                  <a:cubicBezTo>
                    <a:pt x="11631" y="4447"/>
                    <a:pt x="11631" y="4447"/>
                    <a:pt x="11631" y="4447"/>
                  </a:cubicBezTo>
                  <a:cubicBezTo>
                    <a:pt x="11077" y="5082"/>
                    <a:pt x="9969" y="5718"/>
                    <a:pt x="9415" y="5718"/>
                  </a:cubicBezTo>
                  <a:cubicBezTo>
                    <a:pt x="7754" y="6988"/>
                    <a:pt x="5538" y="8894"/>
                    <a:pt x="2769" y="8259"/>
                  </a:cubicBezTo>
                  <a:cubicBezTo>
                    <a:pt x="2215" y="7624"/>
                    <a:pt x="1662" y="6988"/>
                    <a:pt x="1662" y="5718"/>
                  </a:cubicBezTo>
                  <a:cubicBezTo>
                    <a:pt x="2215" y="5718"/>
                    <a:pt x="2769" y="6353"/>
                    <a:pt x="3877" y="6353"/>
                  </a:cubicBezTo>
                  <a:cubicBezTo>
                    <a:pt x="4431" y="5718"/>
                    <a:pt x="5538" y="5082"/>
                    <a:pt x="6092" y="5082"/>
                  </a:cubicBezTo>
                  <a:cubicBezTo>
                    <a:pt x="7754" y="3812"/>
                    <a:pt x="9415" y="3176"/>
                    <a:pt x="10523" y="2541"/>
                  </a:cubicBezTo>
                  <a:cubicBezTo>
                    <a:pt x="12185" y="1906"/>
                    <a:pt x="13846" y="1906"/>
                    <a:pt x="16062" y="1271"/>
                  </a:cubicBezTo>
                  <a:cubicBezTo>
                    <a:pt x="16615" y="635"/>
                    <a:pt x="17169" y="0"/>
                    <a:pt x="18277" y="0"/>
                  </a:cubicBezTo>
                  <a:cubicBezTo>
                    <a:pt x="18831" y="0"/>
                    <a:pt x="19938" y="635"/>
                    <a:pt x="20492" y="635"/>
                  </a:cubicBezTo>
                  <a:cubicBezTo>
                    <a:pt x="21046" y="1271"/>
                    <a:pt x="21046" y="1271"/>
                    <a:pt x="21600" y="1906"/>
                  </a:cubicBezTo>
                  <a:cubicBezTo>
                    <a:pt x="21600" y="2541"/>
                    <a:pt x="21600" y="2541"/>
                    <a:pt x="21600" y="3176"/>
                  </a:cubicBezTo>
                  <a:cubicBezTo>
                    <a:pt x="19938" y="4447"/>
                    <a:pt x="16615" y="5082"/>
                    <a:pt x="13846" y="44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6" name="îṥľîḑe"/>
            <p:cNvSpPr/>
            <p:nvPr/>
          </p:nvSpPr>
          <p:spPr>
            <a:xfrm>
              <a:off x="1597353" y="56691"/>
              <a:ext cx="160282" cy="175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600" extrusionOk="0">
                  <a:moveTo>
                    <a:pt x="12081" y="0"/>
                  </a:moveTo>
                  <a:cubicBezTo>
                    <a:pt x="13546" y="0"/>
                    <a:pt x="15010" y="1045"/>
                    <a:pt x="15010" y="2439"/>
                  </a:cubicBezTo>
                  <a:cubicBezTo>
                    <a:pt x="14644" y="2787"/>
                    <a:pt x="14278" y="3135"/>
                    <a:pt x="13912" y="3484"/>
                  </a:cubicBezTo>
                  <a:cubicBezTo>
                    <a:pt x="13180" y="4181"/>
                    <a:pt x="12447" y="4529"/>
                    <a:pt x="11349" y="5226"/>
                  </a:cubicBezTo>
                  <a:cubicBezTo>
                    <a:pt x="10983" y="5226"/>
                    <a:pt x="10251" y="5574"/>
                    <a:pt x="10251" y="5923"/>
                  </a:cubicBezTo>
                  <a:cubicBezTo>
                    <a:pt x="10251" y="5923"/>
                    <a:pt x="10617" y="6271"/>
                    <a:pt x="10617" y="6271"/>
                  </a:cubicBezTo>
                  <a:cubicBezTo>
                    <a:pt x="11349" y="5923"/>
                    <a:pt x="11715" y="5574"/>
                    <a:pt x="12447" y="5226"/>
                  </a:cubicBezTo>
                  <a:cubicBezTo>
                    <a:pt x="14278" y="4529"/>
                    <a:pt x="15742" y="3832"/>
                    <a:pt x="17573" y="3484"/>
                  </a:cubicBezTo>
                  <a:cubicBezTo>
                    <a:pt x="18671" y="3135"/>
                    <a:pt x="19769" y="2787"/>
                    <a:pt x="20868" y="3135"/>
                  </a:cubicBezTo>
                  <a:cubicBezTo>
                    <a:pt x="20868" y="3135"/>
                    <a:pt x="20868" y="3484"/>
                    <a:pt x="20868" y="3484"/>
                  </a:cubicBezTo>
                  <a:cubicBezTo>
                    <a:pt x="20868" y="4877"/>
                    <a:pt x="19403" y="5574"/>
                    <a:pt x="18671" y="6619"/>
                  </a:cubicBezTo>
                  <a:cubicBezTo>
                    <a:pt x="17573" y="7665"/>
                    <a:pt x="16841" y="9058"/>
                    <a:pt x="15742" y="10452"/>
                  </a:cubicBezTo>
                  <a:cubicBezTo>
                    <a:pt x="15742" y="10800"/>
                    <a:pt x="15742" y="10800"/>
                    <a:pt x="15376" y="11148"/>
                  </a:cubicBezTo>
                  <a:cubicBezTo>
                    <a:pt x="15010" y="11497"/>
                    <a:pt x="14644" y="12194"/>
                    <a:pt x="14278" y="12890"/>
                  </a:cubicBezTo>
                  <a:cubicBezTo>
                    <a:pt x="14644" y="12890"/>
                    <a:pt x="14644" y="12890"/>
                    <a:pt x="14644" y="12890"/>
                  </a:cubicBezTo>
                  <a:cubicBezTo>
                    <a:pt x="15376" y="12194"/>
                    <a:pt x="17939" y="11845"/>
                    <a:pt x="18671" y="11845"/>
                  </a:cubicBezTo>
                  <a:cubicBezTo>
                    <a:pt x="19403" y="11497"/>
                    <a:pt x="20502" y="11845"/>
                    <a:pt x="20502" y="12194"/>
                  </a:cubicBezTo>
                  <a:cubicBezTo>
                    <a:pt x="21600" y="12890"/>
                    <a:pt x="19769" y="13935"/>
                    <a:pt x="19037" y="14284"/>
                  </a:cubicBezTo>
                  <a:cubicBezTo>
                    <a:pt x="18305" y="14981"/>
                    <a:pt x="16841" y="15329"/>
                    <a:pt x="15742" y="15677"/>
                  </a:cubicBezTo>
                  <a:cubicBezTo>
                    <a:pt x="15010" y="15677"/>
                    <a:pt x="14278" y="15677"/>
                    <a:pt x="13912" y="16026"/>
                  </a:cubicBezTo>
                  <a:cubicBezTo>
                    <a:pt x="12447" y="16374"/>
                    <a:pt x="11349" y="16723"/>
                    <a:pt x="9519" y="16723"/>
                  </a:cubicBezTo>
                  <a:cubicBezTo>
                    <a:pt x="9519" y="16723"/>
                    <a:pt x="9519" y="16723"/>
                    <a:pt x="9519" y="16723"/>
                  </a:cubicBezTo>
                  <a:cubicBezTo>
                    <a:pt x="9885" y="16374"/>
                    <a:pt x="10617" y="16374"/>
                    <a:pt x="10983" y="16026"/>
                  </a:cubicBezTo>
                  <a:cubicBezTo>
                    <a:pt x="12447" y="15329"/>
                    <a:pt x="14644" y="14632"/>
                    <a:pt x="16475" y="13935"/>
                  </a:cubicBezTo>
                  <a:cubicBezTo>
                    <a:pt x="17207" y="13587"/>
                    <a:pt x="18305" y="13239"/>
                    <a:pt x="18671" y="12542"/>
                  </a:cubicBezTo>
                  <a:cubicBezTo>
                    <a:pt x="18671" y="12542"/>
                    <a:pt x="18305" y="12542"/>
                    <a:pt x="18305" y="12542"/>
                  </a:cubicBezTo>
                  <a:cubicBezTo>
                    <a:pt x="17939" y="12890"/>
                    <a:pt x="17573" y="12890"/>
                    <a:pt x="17207" y="12890"/>
                  </a:cubicBezTo>
                  <a:cubicBezTo>
                    <a:pt x="16475" y="13239"/>
                    <a:pt x="15376" y="13239"/>
                    <a:pt x="14278" y="13587"/>
                  </a:cubicBezTo>
                  <a:cubicBezTo>
                    <a:pt x="13912" y="13587"/>
                    <a:pt x="13546" y="13935"/>
                    <a:pt x="13180" y="13935"/>
                  </a:cubicBezTo>
                  <a:cubicBezTo>
                    <a:pt x="12814" y="14284"/>
                    <a:pt x="12447" y="14632"/>
                    <a:pt x="12081" y="14632"/>
                  </a:cubicBezTo>
                  <a:cubicBezTo>
                    <a:pt x="11349" y="14981"/>
                    <a:pt x="10983" y="14632"/>
                    <a:pt x="10617" y="14632"/>
                  </a:cubicBezTo>
                  <a:cubicBezTo>
                    <a:pt x="10251" y="14632"/>
                    <a:pt x="9885" y="14981"/>
                    <a:pt x="9519" y="14981"/>
                  </a:cubicBezTo>
                  <a:cubicBezTo>
                    <a:pt x="8054" y="15677"/>
                    <a:pt x="6590" y="16026"/>
                    <a:pt x="5492" y="16723"/>
                  </a:cubicBezTo>
                  <a:cubicBezTo>
                    <a:pt x="4027" y="17768"/>
                    <a:pt x="2929" y="20903"/>
                    <a:pt x="732" y="21600"/>
                  </a:cubicBezTo>
                  <a:cubicBezTo>
                    <a:pt x="366" y="21600"/>
                    <a:pt x="0" y="21600"/>
                    <a:pt x="0" y="21252"/>
                  </a:cubicBezTo>
                  <a:cubicBezTo>
                    <a:pt x="0" y="20903"/>
                    <a:pt x="0" y="19858"/>
                    <a:pt x="366" y="19510"/>
                  </a:cubicBezTo>
                  <a:cubicBezTo>
                    <a:pt x="1098" y="18465"/>
                    <a:pt x="1831" y="17419"/>
                    <a:pt x="2563" y="16374"/>
                  </a:cubicBezTo>
                  <a:cubicBezTo>
                    <a:pt x="2929" y="16026"/>
                    <a:pt x="2929" y="15677"/>
                    <a:pt x="3295" y="15677"/>
                  </a:cubicBezTo>
                  <a:cubicBezTo>
                    <a:pt x="3295" y="16026"/>
                    <a:pt x="2929" y="16374"/>
                    <a:pt x="2929" y="16723"/>
                  </a:cubicBezTo>
                  <a:cubicBezTo>
                    <a:pt x="2197" y="17768"/>
                    <a:pt x="1464" y="18813"/>
                    <a:pt x="1098" y="19858"/>
                  </a:cubicBezTo>
                  <a:cubicBezTo>
                    <a:pt x="1098" y="19858"/>
                    <a:pt x="1098" y="19858"/>
                    <a:pt x="1098" y="19858"/>
                  </a:cubicBezTo>
                  <a:cubicBezTo>
                    <a:pt x="1464" y="19510"/>
                    <a:pt x="2197" y="19161"/>
                    <a:pt x="2563" y="18813"/>
                  </a:cubicBezTo>
                  <a:cubicBezTo>
                    <a:pt x="3295" y="18116"/>
                    <a:pt x="3661" y="17419"/>
                    <a:pt x="4393" y="17071"/>
                  </a:cubicBezTo>
                  <a:cubicBezTo>
                    <a:pt x="5492" y="16374"/>
                    <a:pt x="6224" y="15677"/>
                    <a:pt x="7322" y="15329"/>
                  </a:cubicBezTo>
                  <a:cubicBezTo>
                    <a:pt x="8054" y="14981"/>
                    <a:pt x="8786" y="14632"/>
                    <a:pt x="9519" y="14284"/>
                  </a:cubicBezTo>
                  <a:cubicBezTo>
                    <a:pt x="9885" y="13935"/>
                    <a:pt x="10251" y="13935"/>
                    <a:pt x="10251" y="13935"/>
                  </a:cubicBezTo>
                  <a:cubicBezTo>
                    <a:pt x="10251" y="13587"/>
                    <a:pt x="10251" y="13239"/>
                    <a:pt x="10251" y="12890"/>
                  </a:cubicBezTo>
                  <a:cubicBezTo>
                    <a:pt x="9519" y="12542"/>
                    <a:pt x="9153" y="12194"/>
                    <a:pt x="8420" y="11845"/>
                  </a:cubicBezTo>
                  <a:cubicBezTo>
                    <a:pt x="8420" y="11845"/>
                    <a:pt x="8420" y="11845"/>
                    <a:pt x="8420" y="11845"/>
                  </a:cubicBezTo>
                  <a:cubicBezTo>
                    <a:pt x="7322" y="12542"/>
                    <a:pt x="6956" y="13935"/>
                    <a:pt x="5492" y="13935"/>
                  </a:cubicBezTo>
                  <a:cubicBezTo>
                    <a:pt x="5492" y="13935"/>
                    <a:pt x="5492" y="13935"/>
                    <a:pt x="5492" y="13587"/>
                  </a:cubicBezTo>
                  <a:cubicBezTo>
                    <a:pt x="6224" y="13239"/>
                    <a:pt x="7322" y="11845"/>
                    <a:pt x="7322" y="10800"/>
                  </a:cubicBezTo>
                  <a:cubicBezTo>
                    <a:pt x="7322" y="10800"/>
                    <a:pt x="6956" y="10800"/>
                    <a:pt x="6956" y="10452"/>
                  </a:cubicBezTo>
                  <a:cubicBezTo>
                    <a:pt x="6590" y="10800"/>
                    <a:pt x="5492" y="11148"/>
                    <a:pt x="5492" y="10452"/>
                  </a:cubicBezTo>
                  <a:cubicBezTo>
                    <a:pt x="5858" y="10103"/>
                    <a:pt x="5492" y="9406"/>
                    <a:pt x="5492" y="9058"/>
                  </a:cubicBezTo>
                  <a:cubicBezTo>
                    <a:pt x="5125" y="8013"/>
                    <a:pt x="5125" y="7316"/>
                    <a:pt x="4759" y="6271"/>
                  </a:cubicBezTo>
                  <a:cubicBezTo>
                    <a:pt x="4393" y="5923"/>
                    <a:pt x="4393" y="5574"/>
                    <a:pt x="4027" y="4877"/>
                  </a:cubicBezTo>
                  <a:cubicBezTo>
                    <a:pt x="4393" y="4877"/>
                    <a:pt x="4393" y="4877"/>
                    <a:pt x="4393" y="4877"/>
                  </a:cubicBezTo>
                  <a:cubicBezTo>
                    <a:pt x="4759" y="5226"/>
                    <a:pt x="5125" y="5226"/>
                    <a:pt x="5125" y="5574"/>
                  </a:cubicBezTo>
                  <a:cubicBezTo>
                    <a:pt x="5858" y="6271"/>
                    <a:pt x="6224" y="6968"/>
                    <a:pt x="6590" y="7665"/>
                  </a:cubicBezTo>
                  <a:cubicBezTo>
                    <a:pt x="6956" y="8013"/>
                    <a:pt x="7322" y="8710"/>
                    <a:pt x="7688" y="9406"/>
                  </a:cubicBezTo>
                  <a:cubicBezTo>
                    <a:pt x="7688" y="9755"/>
                    <a:pt x="7688" y="9755"/>
                    <a:pt x="7688" y="10103"/>
                  </a:cubicBezTo>
                  <a:cubicBezTo>
                    <a:pt x="8420" y="9406"/>
                    <a:pt x="9153" y="8361"/>
                    <a:pt x="9153" y="7316"/>
                  </a:cubicBezTo>
                  <a:cubicBezTo>
                    <a:pt x="8786" y="6968"/>
                    <a:pt x="8420" y="6271"/>
                    <a:pt x="8420" y="5574"/>
                  </a:cubicBezTo>
                  <a:cubicBezTo>
                    <a:pt x="8786" y="5574"/>
                    <a:pt x="9153" y="5574"/>
                    <a:pt x="9519" y="5923"/>
                  </a:cubicBezTo>
                  <a:cubicBezTo>
                    <a:pt x="10251" y="4529"/>
                    <a:pt x="12447" y="2439"/>
                    <a:pt x="12814" y="1045"/>
                  </a:cubicBezTo>
                  <a:cubicBezTo>
                    <a:pt x="12447" y="697"/>
                    <a:pt x="12081" y="348"/>
                    <a:pt x="12081" y="0"/>
                  </a:cubicBezTo>
                  <a:close/>
                  <a:moveTo>
                    <a:pt x="19037" y="3832"/>
                  </a:moveTo>
                  <a:cubicBezTo>
                    <a:pt x="17207" y="3832"/>
                    <a:pt x="16108" y="4529"/>
                    <a:pt x="15010" y="5226"/>
                  </a:cubicBezTo>
                  <a:cubicBezTo>
                    <a:pt x="14278" y="5574"/>
                    <a:pt x="13546" y="5574"/>
                    <a:pt x="12814" y="5923"/>
                  </a:cubicBezTo>
                  <a:cubicBezTo>
                    <a:pt x="12814" y="5923"/>
                    <a:pt x="12814" y="5923"/>
                    <a:pt x="12814" y="5923"/>
                  </a:cubicBezTo>
                  <a:cubicBezTo>
                    <a:pt x="13912" y="6968"/>
                    <a:pt x="15010" y="7665"/>
                    <a:pt x="14644" y="9755"/>
                  </a:cubicBezTo>
                  <a:cubicBezTo>
                    <a:pt x="14644" y="9755"/>
                    <a:pt x="14644" y="9755"/>
                    <a:pt x="14644" y="9755"/>
                  </a:cubicBezTo>
                  <a:cubicBezTo>
                    <a:pt x="14644" y="9755"/>
                    <a:pt x="14644" y="9755"/>
                    <a:pt x="14644" y="9755"/>
                  </a:cubicBezTo>
                  <a:cubicBezTo>
                    <a:pt x="15010" y="9406"/>
                    <a:pt x="15376" y="8710"/>
                    <a:pt x="15742" y="8361"/>
                  </a:cubicBezTo>
                  <a:cubicBezTo>
                    <a:pt x="16475" y="7665"/>
                    <a:pt x="17207" y="6619"/>
                    <a:pt x="17939" y="5923"/>
                  </a:cubicBezTo>
                  <a:cubicBezTo>
                    <a:pt x="18305" y="5226"/>
                    <a:pt x="18671" y="4529"/>
                    <a:pt x="19037" y="3832"/>
                  </a:cubicBezTo>
                  <a:close/>
                  <a:moveTo>
                    <a:pt x="14278" y="10103"/>
                  </a:moveTo>
                  <a:cubicBezTo>
                    <a:pt x="14278" y="10103"/>
                    <a:pt x="12081" y="10800"/>
                    <a:pt x="12081" y="11148"/>
                  </a:cubicBezTo>
                  <a:cubicBezTo>
                    <a:pt x="11715" y="11148"/>
                    <a:pt x="10983" y="11148"/>
                    <a:pt x="10983" y="11148"/>
                  </a:cubicBezTo>
                  <a:cubicBezTo>
                    <a:pt x="10983" y="11497"/>
                    <a:pt x="10983" y="11845"/>
                    <a:pt x="10983" y="11845"/>
                  </a:cubicBezTo>
                  <a:cubicBezTo>
                    <a:pt x="11349" y="12542"/>
                    <a:pt x="10983" y="12890"/>
                    <a:pt x="11715" y="13239"/>
                  </a:cubicBezTo>
                  <a:cubicBezTo>
                    <a:pt x="12447" y="11845"/>
                    <a:pt x="13546" y="11148"/>
                    <a:pt x="14278" y="10103"/>
                  </a:cubicBezTo>
                  <a:cubicBezTo>
                    <a:pt x="14278" y="10103"/>
                    <a:pt x="14278" y="10103"/>
                    <a:pt x="14278" y="10103"/>
                  </a:cubicBezTo>
                  <a:close/>
                  <a:moveTo>
                    <a:pt x="10251" y="9755"/>
                  </a:moveTo>
                  <a:cubicBezTo>
                    <a:pt x="10251" y="9755"/>
                    <a:pt x="10617" y="9755"/>
                    <a:pt x="10617" y="9755"/>
                  </a:cubicBezTo>
                  <a:cubicBezTo>
                    <a:pt x="10617" y="9755"/>
                    <a:pt x="10617" y="9755"/>
                    <a:pt x="10617" y="9755"/>
                  </a:cubicBezTo>
                  <a:cubicBezTo>
                    <a:pt x="10617" y="10103"/>
                    <a:pt x="10617" y="10452"/>
                    <a:pt x="10983" y="10452"/>
                  </a:cubicBezTo>
                  <a:cubicBezTo>
                    <a:pt x="11715" y="9755"/>
                    <a:pt x="13546" y="9755"/>
                    <a:pt x="13546" y="8361"/>
                  </a:cubicBezTo>
                  <a:cubicBezTo>
                    <a:pt x="13180" y="8013"/>
                    <a:pt x="13180" y="7316"/>
                    <a:pt x="12814" y="6968"/>
                  </a:cubicBezTo>
                  <a:cubicBezTo>
                    <a:pt x="12814" y="6619"/>
                    <a:pt x="12447" y="6619"/>
                    <a:pt x="12081" y="6271"/>
                  </a:cubicBezTo>
                  <a:cubicBezTo>
                    <a:pt x="12081" y="6271"/>
                    <a:pt x="11715" y="6271"/>
                    <a:pt x="11349" y="6619"/>
                  </a:cubicBezTo>
                  <a:cubicBezTo>
                    <a:pt x="11715" y="6619"/>
                    <a:pt x="12447" y="7316"/>
                    <a:pt x="12081" y="7665"/>
                  </a:cubicBezTo>
                  <a:cubicBezTo>
                    <a:pt x="12081" y="8013"/>
                    <a:pt x="11715" y="8013"/>
                    <a:pt x="11349" y="8361"/>
                  </a:cubicBezTo>
                  <a:cubicBezTo>
                    <a:pt x="10983" y="8710"/>
                    <a:pt x="9885" y="9755"/>
                    <a:pt x="9885" y="10452"/>
                  </a:cubicBezTo>
                  <a:cubicBezTo>
                    <a:pt x="9885" y="10452"/>
                    <a:pt x="9885" y="10800"/>
                    <a:pt x="10251" y="10800"/>
                  </a:cubicBezTo>
                  <a:cubicBezTo>
                    <a:pt x="10251" y="10800"/>
                    <a:pt x="10251" y="10800"/>
                    <a:pt x="10251" y="10452"/>
                  </a:cubicBezTo>
                  <a:cubicBezTo>
                    <a:pt x="10251" y="10452"/>
                    <a:pt x="10251" y="10452"/>
                    <a:pt x="10251" y="10452"/>
                  </a:cubicBezTo>
                  <a:cubicBezTo>
                    <a:pt x="10251" y="10452"/>
                    <a:pt x="10251" y="10103"/>
                    <a:pt x="10251" y="975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7" name="ïṧ1íḑe"/>
            <p:cNvSpPr/>
            <p:nvPr/>
          </p:nvSpPr>
          <p:spPr>
            <a:xfrm>
              <a:off x="825354" y="105045"/>
              <a:ext cx="117552" cy="181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43" y="16875"/>
                  </a:moveTo>
                  <a:cubicBezTo>
                    <a:pt x="15943" y="15525"/>
                    <a:pt x="15943" y="15525"/>
                    <a:pt x="15943" y="14513"/>
                  </a:cubicBezTo>
                  <a:cubicBezTo>
                    <a:pt x="15943" y="14175"/>
                    <a:pt x="16457" y="13500"/>
                    <a:pt x="16457" y="12825"/>
                  </a:cubicBezTo>
                  <a:cubicBezTo>
                    <a:pt x="16971" y="12488"/>
                    <a:pt x="16971" y="11813"/>
                    <a:pt x="16971" y="11475"/>
                  </a:cubicBezTo>
                  <a:cubicBezTo>
                    <a:pt x="16971" y="11138"/>
                    <a:pt x="17486" y="10125"/>
                    <a:pt x="16971" y="10125"/>
                  </a:cubicBezTo>
                  <a:cubicBezTo>
                    <a:pt x="16971" y="9788"/>
                    <a:pt x="16457" y="9450"/>
                    <a:pt x="16457" y="9450"/>
                  </a:cubicBezTo>
                  <a:cubicBezTo>
                    <a:pt x="15943" y="9450"/>
                    <a:pt x="15943" y="9450"/>
                    <a:pt x="15429" y="9450"/>
                  </a:cubicBezTo>
                  <a:cubicBezTo>
                    <a:pt x="15429" y="9788"/>
                    <a:pt x="14914" y="9788"/>
                    <a:pt x="14914" y="9788"/>
                  </a:cubicBezTo>
                  <a:cubicBezTo>
                    <a:pt x="14400" y="9788"/>
                    <a:pt x="14400" y="10125"/>
                    <a:pt x="13886" y="10125"/>
                  </a:cubicBezTo>
                  <a:cubicBezTo>
                    <a:pt x="12857" y="10463"/>
                    <a:pt x="12343" y="10800"/>
                    <a:pt x="11829" y="11475"/>
                  </a:cubicBezTo>
                  <a:cubicBezTo>
                    <a:pt x="11829" y="11813"/>
                    <a:pt x="12343" y="12825"/>
                    <a:pt x="11829" y="13163"/>
                  </a:cubicBezTo>
                  <a:cubicBezTo>
                    <a:pt x="11829" y="13163"/>
                    <a:pt x="11829" y="13500"/>
                    <a:pt x="11829" y="13500"/>
                  </a:cubicBezTo>
                  <a:cubicBezTo>
                    <a:pt x="10800" y="13500"/>
                    <a:pt x="9257" y="13500"/>
                    <a:pt x="8743" y="13837"/>
                  </a:cubicBezTo>
                  <a:cubicBezTo>
                    <a:pt x="7714" y="14513"/>
                    <a:pt x="6171" y="15188"/>
                    <a:pt x="5657" y="15188"/>
                  </a:cubicBezTo>
                  <a:cubicBezTo>
                    <a:pt x="5143" y="15525"/>
                    <a:pt x="2571" y="15525"/>
                    <a:pt x="1543" y="15188"/>
                  </a:cubicBezTo>
                  <a:cubicBezTo>
                    <a:pt x="1543" y="15188"/>
                    <a:pt x="1029" y="14850"/>
                    <a:pt x="514" y="14850"/>
                  </a:cubicBezTo>
                  <a:cubicBezTo>
                    <a:pt x="514" y="14513"/>
                    <a:pt x="0" y="13837"/>
                    <a:pt x="0" y="13837"/>
                  </a:cubicBezTo>
                  <a:cubicBezTo>
                    <a:pt x="514" y="13500"/>
                    <a:pt x="0" y="13500"/>
                    <a:pt x="514" y="13500"/>
                  </a:cubicBezTo>
                  <a:cubicBezTo>
                    <a:pt x="1029" y="13500"/>
                    <a:pt x="1543" y="13500"/>
                    <a:pt x="1543" y="13500"/>
                  </a:cubicBezTo>
                  <a:cubicBezTo>
                    <a:pt x="2057" y="13500"/>
                    <a:pt x="2571" y="13163"/>
                    <a:pt x="3086" y="13163"/>
                  </a:cubicBezTo>
                  <a:cubicBezTo>
                    <a:pt x="4114" y="12825"/>
                    <a:pt x="5143" y="12488"/>
                    <a:pt x="5657" y="12488"/>
                  </a:cubicBezTo>
                  <a:cubicBezTo>
                    <a:pt x="6171" y="12150"/>
                    <a:pt x="6686" y="11813"/>
                    <a:pt x="6686" y="11475"/>
                  </a:cubicBezTo>
                  <a:cubicBezTo>
                    <a:pt x="6686" y="11475"/>
                    <a:pt x="6686" y="11475"/>
                    <a:pt x="6686" y="11138"/>
                  </a:cubicBezTo>
                  <a:cubicBezTo>
                    <a:pt x="6686" y="10800"/>
                    <a:pt x="6171" y="10800"/>
                    <a:pt x="5657" y="10463"/>
                  </a:cubicBezTo>
                  <a:cubicBezTo>
                    <a:pt x="5143" y="10463"/>
                    <a:pt x="4629" y="10463"/>
                    <a:pt x="4114" y="10800"/>
                  </a:cubicBezTo>
                  <a:cubicBezTo>
                    <a:pt x="4114" y="10800"/>
                    <a:pt x="3600" y="11138"/>
                    <a:pt x="3086" y="11138"/>
                  </a:cubicBezTo>
                  <a:cubicBezTo>
                    <a:pt x="2571" y="10800"/>
                    <a:pt x="1543" y="10800"/>
                    <a:pt x="1029" y="10125"/>
                  </a:cubicBezTo>
                  <a:cubicBezTo>
                    <a:pt x="514" y="10125"/>
                    <a:pt x="514" y="9788"/>
                    <a:pt x="514" y="9788"/>
                  </a:cubicBezTo>
                  <a:cubicBezTo>
                    <a:pt x="514" y="9788"/>
                    <a:pt x="514" y="9788"/>
                    <a:pt x="514" y="9788"/>
                  </a:cubicBezTo>
                  <a:cubicBezTo>
                    <a:pt x="514" y="9788"/>
                    <a:pt x="514" y="9450"/>
                    <a:pt x="514" y="9450"/>
                  </a:cubicBezTo>
                  <a:cubicBezTo>
                    <a:pt x="514" y="9112"/>
                    <a:pt x="514" y="9112"/>
                    <a:pt x="514" y="8775"/>
                  </a:cubicBezTo>
                  <a:cubicBezTo>
                    <a:pt x="1029" y="8775"/>
                    <a:pt x="0" y="8775"/>
                    <a:pt x="2571" y="8775"/>
                  </a:cubicBezTo>
                  <a:cubicBezTo>
                    <a:pt x="3086" y="8775"/>
                    <a:pt x="3086" y="8775"/>
                    <a:pt x="3600" y="8775"/>
                  </a:cubicBezTo>
                  <a:cubicBezTo>
                    <a:pt x="3600" y="8438"/>
                    <a:pt x="3600" y="8438"/>
                    <a:pt x="4114" y="8438"/>
                  </a:cubicBezTo>
                  <a:cubicBezTo>
                    <a:pt x="4629" y="8438"/>
                    <a:pt x="5143" y="8438"/>
                    <a:pt x="6171" y="8100"/>
                  </a:cubicBezTo>
                  <a:cubicBezTo>
                    <a:pt x="7200" y="7763"/>
                    <a:pt x="8229" y="7425"/>
                    <a:pt x="8743" y="7088"/>
                  </a:cubicBezTo>
                  <a:cubicBezTo>
                    <a:pt x="9257" y="6750"/>
                    <a:pt x="9771" y="6075"/>
                    <a:pt x="9771" y="5400"/>
                  </a:cubicBezTo>
                  <a:cubicBezTo>
                    <a:pt x="10286" y="5063"/>
                    <a:pt x="10286" y="4388"/>
                    <a:pt x="10800" y="4050"/>
                  </a:cubicBezTo>
                  <a:cubicBezTo>
                    <a:pt x="10800" y="3713"/>
                    <a:pt x="10800" y="3375"/>
                    <a:pt x="10800" y="3038"/>
                  </a:cubicBezTo>
                  <a:cubicBezTo>
                    <a:pt x="10800" y="3038"/>
                    <a:pt x="11314" y="2700"/>
                    <a:pt x="11314" y="2700"/>
                  </a:cubicBezTo>
                  <a:cubicBezTo>
                    <a:pt x="11314" y="2363"/>
                    <a:pt x="11314" y="2025"/>
                    <a:pt x="11829" y="1688"/>
                  </a:cubicBezTo>
                  <a:cubicBezTo>
                    <a:pt x="11829" y="1013"/>
                    <a:pt x="12343" y="338"/>
                    <a:pt x="12857" y="0"/>
                  </a:cubicBezTo>
                  <a:cubicBezTo>
                    <a:pt x="13371" y="0"/>
                    <a:pt x="13371" y="0"/>
                    <a:pt x="13886" y="0"/>
                  </a:cubicBezTo>
                  <a:cubicBezTo>
                    <a:pt x="14400" y="338"/>
                    <a:pt x="14400" y="338"/>
                    <a:pt x="14400" y="338"/>
                  </a:cubicBezTo>
                  <a:cubicBezTo>
                    <a:pt x="15429" y="1688"/>
                    <a:pt x="15429" y="2025"/>
                    <a:pt x="15429" y="2363"/>
                  </a:cubicBezTo>
                  <a:cubicBezTo>
                    <a:pt x="15943" y="2700"/>
                    <a:pt x="15429" y="3375"/>
                    <a:pt x="14914" y="4388"/>
                  </a:cubicBezTo>
                  <a:cubicBezTo>
                    <a:pt x="14914" y="4725"/>
                    <a:pt x="15429" y="4725"/>
                    <a:pt x="15943" y="4388"/>
                  </a:cubicBezTo>
                  <a:cubicBezTo>
                    <a:pt x="16457" y="4388"/>
                    <a:pt x="16971" y="4050"/>
                    <a:pt x="16971" y="4388"/>
                  </a:cubicBezTo>
                  <a:cubicBezTo>
                    <a:pt x="16457" y="4388"/>
                    <a:pt x="17486" y="3713"/>
                    <a:pt x="17486" y="3713"/>
                  </a:cubicBezTo>
                  <a:cubicBezTo>
                    <a:pt x="18000" y="3375"/>
                    <a:pt x="18514" y="3038"/>
                    <a:pt x="18514" y="3038"/>
                  </a:cubicBezTo>
                  <a:cubicBezTo>
                    <a:pt x="19029" y="3038"/>
                    <a:pt x="20057" y="2700"/>
                    <a:pt x="20571" y="3038"/>
                  </a:cubicBezTo>
                  <a:cubicBezTo>
                    <a:pt x="21086" y="3375"/>
                    <a:pt x="21600" y="3713"/>
                    <a:pt x="21086" y="4050"/>
                  </a:cubicBezTo>
                  <a:cubicBezTo>
                    <a:pt x="20057" y="5063"/>
                    <a:pt x="19543" y="5063"/>
                    <a:pt x="19029" y="5063"/>
                  </a:cubicBezTo>
                  <a:cubicBezTo>
                    <a:pt x="15429" y="6075"/>
                    <a:pt x="14400" y="6412"/>
                    <a:pt x="13371" y="7088"/>
                  </a:cubicBezTo>
                  <a:cubicBezTo>
                    <a:pt x="11829" y="7425"/>
                    <a:pt x="11829" y="8100"/>
                    <a:pt x="10286" y="9112"/>
                  </a:cubicBezTo>
                  <a:cubicBezTo>
                    <a:pt x="9771" y="9450"/>
                    <a:pt x="9257" y="9788"/>
                    <a:pt x="8743" y="9788"/>
                  </a:cubicBezTo>
                  <a:cubicBezTo>
                    <a:pt x="8743" y="10125"/>
                    <a:pt x="9257" y="10800"/>
                    <a:pt x="9771" y="10800"/>
                  </a:cubicBezTo>
                  <a:cubicBezTo>
                    <a:pt x="10286" y="10800"/>
                    <a:pt x="11829" y="9788"/>
                    <a:pt x="12857" y="9450"/>
                  </a:cubicBezTo>
                  <a:cubicBezTo>
                    <a:pt x="13371" y="9112"/>
                    <a:pt x="14400" y="8775"/>
                    <a:pt x="15429" y="8438"/>
                  </a:cubicBezTo>
                  <a:cubicBezTo>
                    <a:pt x="15943" y="8438"/>
                    <a:pt x="16457" y="8438"/>
                    <a:pt x="16971" y="8100"/>
                  </a:cubicBezTo>
                  <a:cubicBezTo>
                    <a:pt x="17486" y="7763"/>
                    <a:pt x="18000" y="7425"/>
                    <a:pt x="18514" y="7425"/>
                  </a:cubicBezTo>
                  <a:cubicBezTo>
                    <a:pt x="18514" y="7088"/>
                    <a:pt x="18514" y="7088"/>
                    <a:pt x="19029" y="7088"/>
                  </a:cubicBezTo>
                  <a:cubicBezTo>
                    <a:pt x="19543" y="7088"/>
                    <a:pt x="21600" y="7088"/>
                    <a:pt x="21600" y="7425"/>
                  </a:cubicBezTo>
                  <a:cubicBezTo>
                    <a:pt x="21600" y="7763"/>
                    <a:pt x="21600" y="8100"/>
                    <a:pt x="21600" y="8775"/>
                  </a:cubicBezTo>
                  <a:cubicBezTo>
                    <a:pt x="21600" y="9112"/>
                    <a:pt x="21600" y="10463"/>
                    <a:pt x="20571" y="11138"/>
                  </a:cubicBezTo>
                  <a:cubicBezTo>
                    <a:pt x="20057" y="11813"/>
                    <a:pt x="20057" y="12150"/>
                    <a:pt x="19543" y="12825"/>
                  </a:cubicBezTo>
                  <a:cubicBezTo>
                    <a:pt x="18000" y="15863"/>
                    <a:pt x="18000" y="18563"/>
                    <a:pt x="16971" y="20925"/>
                  </a:cubicBezTo>
                  <a:cubicBezTo>
                    <a:pt x="16971" y="20925"/>
                    <a:pt x="16457" y="21263"/>
                    <a:pt x="16457" y="21263"/>
                  </a:cubicBezTo>
                  <a:cubicBezTo>
                    <a:pt x="15429" y="21263"/>
                    <a:pt x="14400" y="20925"/>
                    <a:pt x="13886" y="20250"/>
                  </a:cubicBezTo>
                  <a:cubicBezTo>
                    <a:pt x="13371" y="19913"/>
                    <a:pt x="13371" y="19575"/>
                    <a:pt x="12857" y="19238"/>
                  </a:cubicBezTo>
                  <a:cubicBezTo>
                    <a:pt x="12343" y="19238"/>
                    <a:pt x="12343" y="18900"/>
                    <a:pt x="11829" y="18900"/>
                  </a:cubicBezTo>
                  <a:cubicBezTo>
                    <a:pt x="11829" y="18900"/>
                    <a:pt x="11314" y="18563"/>
                    <a:pt x="11314" y="18563"/>
                  </a:cubicBezTo>
                  <a:cubicBezTo>
                    <a:pt x="10800" y="18225"/>
                    <a:pt x="10286" y="18563"/>
                    <a:pt x="9771" y="18563"/>
                  </a:cubicBezTo>
                  <a:cubicBezTo>
                    <a:pt x="9257" y="19238"/>
                    <a:pt x="9771" y="18563"/>
                    <a:pt x="8743" y="20925"/>
                  </a:cubicBezTo>
                  <a:cubicBezTo>
                    <a:pt x="8743" y="20925"/>
                    <a:pt x="8743" y="21263"/>
                    <a:pt x="8229" y="21263"/>
                  </a:cubicBezTo>
                  <a:cubicBezTo>
                    <a:pt x="8229" y="21600"/>
                    <a:pt x="8229" y="21600"/>
                    <a:pt x="7714" y="21600"/>
                  </a:cubicBezTo>
                  <a:cubicBezTo>
                    <a:pt x="7714" y="21600"/>
                    <a:pt x="7200" y="21600"/>
                    <a:pt x="6686" y="21600"/>
                  </a:cubicBezTo>
                  <a:cubicBezTo>
                    <a:pt x="6686" y="21600"/>
                    <a:pt x="6171" y="21600"/>
                    <a:pt x="6171" y="21600"/>
                  </a:cubicBezTo>
                  <a:cubicBezTo>
                    <a:pt x="6171" y="21263"/>
                    <a:pt x="6686" y="20250"/>
                    <a:pt x="6171" y="19913"/>
                  </a:cubicBezTo>
                  <a:cubicBezTo>
                    <a:pt x="5657" y="19238"/>
                    <a:pt x="4629" y="19575"/>
                    <a:pt x="4629" y="19575"/>
                  </a:cubicBezTo>
                  <a:cubicBezTo>
                    <a:pt x="4114" y="19238"/>
                    <a:pt x="4114" y="18900"/>
                    <a:pt x="4629" y="18563"/>
                  </a:cubicBezTo>
                  <a:cubicBezTo>
                    <a:pt x="5143" y="18225"/>
                    <a:pt x="5143" y="18563"/>
                    <a:pt x="5657" y="18225"/>
                  </a:cubicBezTo>
                  <a:cubicBezTo>
                    <a:pt x="6171" y="18225"/>
                    <a:pt x="6171" y="17888"/>
                    <a:pt x="5657" y="17888"/>
                  </a:cubicBezTo>
                  <a:cubicBezTo>
                    <a:pt x="5657" y="17550"/>
                    <a:pt x="5657" y="17550"/>
                    <a:pt x="5143" y="17550"/>
                  </a:cubicBezTo>
                  <a:cubicBezTo>
                    <a:pt x="4629" y="17212"/>
                    <a:pt x="4629" y="16538"/>
                    <a:pt x="5143" y="16538"/>
                  </a:cubicBezTo>
                  <a:cubicBezTo>
                    <a:pt x="5657" y="16200"/>
                    <a:pt x="6686" y="16200"/>
                    <a:pt x="7714" y="15863"/>
                  </a:cubicBezTo>
                  <a:cubicBezTo>
                    <a:pt x="9257" y="15525"/>
                    <a:pt x="10800" y="15525"/>
                    <a:pt x="10800" y="15525"/>
                  </a:cubicBezTo>
                  <a:cubicBezTo>
                    <a:pt x="11314" y="15525"/>
                    <a:pt x="11829" y="15863"/>
                    <a:pt x="11314" y="16200"/>
                  </a:cubicBezTo>
                  <a:cubicBezTo>
                    <a:pt x="10800" y="16200"/>
                    <a:pt x="10800" y="16538"/>
                    <a:pt x="10800" y="16875"/>
                  </a:cubicBezTo>
                  <a:cubicBezTo>
                    <a:pt x="10800" y="17550"/>
                    <a:pt x="11829" y="17888"/>
                    <a:pt x="12343" y="17888"/>
                  </a:cubicBezTo>
                  <a:cubicBezTo>
                    <a:pt x="13371" y="18563"/>
                    <a:pt x="14400" y="17888"/>
                    <a:pt x="14914" y="17550"/>
                  </a:cubicBezTo>
                  <a:cubicBezTo>
                    <a:pt x="14914" y="17550"/>
                    <a:pt x="15429" y="16875"/>
                    <a:pt x="15943" y="1687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8" name="ïṡḻiďê"/>
            <p:cNvSpPr/>
            <p:nvPr/>
          </p:nvSpPr>
          <p:spPr>
            <a:xfrm>
              <a:off x="810208" y="234179"/>
              <a:ext cx="25985" cy="60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055" extrusionOk="0">
                  <a:moveTo>
                    <a:pt x="960" y="16146"/>
                  </a:moveTo>
                  <a:cubicBezTo>
                    <a:pt x="-1200" y="13200"/>
                    <a:pt x="960" y="10255"/>
                    <a:pt x="960" y="7310"/>
                  </a:cubicBezTo>
                  <a:cubicBezTo>
                    <a:pt x="960" y="5346"/>
                    <a:pt x="3120" y="3382"/>
                    <a:pt x="3120" y="1419"/>
                  </a:cubicBezTo>
                  <a:cubicBezTo>
                    <a:pt x="3120" y="1419"/>
                    <a:pt x="3120" y="437"/>
                    <a:pt x="3120" y="437"/>
                  </a:cubicBezTo>
                  <a:cubicBezTo>
                    <a:pt x="3120" y="-545"/>
                    <a:pt x="5280" y="437"/>
                    <a:pt x="5280" y="437"/>
                  </a:cubicBezTo>
                  <a:cubicBezTo>
                    <a:pt x="7440" y="437"/>
                    <a:pt x="7440" y="437"/>
                    <a:pt x="9600" y="1419"/>
                  </a:cubicBezTo>
                  <a:cubicBezTo>
                    <a:pt x="9600" y="4364"/>
                    <a:pt x="11760" y="4364"/>
                    <a:pt x="13920" y="4364"/>
                  </a:cubicBezTo>
                  <a:cubicBezTo>
                    <a:pt x="13920" y="5346"/>
                    <a:pt x="16080" y="6328"/>
                    <a:pt x="18240" y="7310"/>
                  </a:cubicBezTo>
                  <a:cubicBezTo>
                    <a:pt x="18240" y="8291"/>
                    <a:pt x="20400" y="10255"/>
                    <a:pt x="20400" y="11237"/>
                  </a:cubicBezTo>
                  <a:cubicBezTo>
                    <a:pt x="20400" y="13200"/>
                    <a:pt x="20400" y="15164"/>
                    <a:pt x="20400" y="16146"/>
                  </a:cubicBezTo>
                  <a:cubicBezTo>
                    <a:pt x="20400" y="18110"/>
                    <a:pt x="18240" y="20073"/>
                    <a:pt x="18240" y="20073"/>
                  </a:cubicBezTo>
                  <a:cubicBezTo>
                    <a:pt x="16080" y="21055"/>
                    <a:pt x="13920" y="21055"/>
                    <a:pt x="13920" y="21055"/>
                  </a:cubicBezTo>
                  <a:cubicBezTo>
                    <a:pt x="11760" y="21055"/>
                    <a:pt x="9600" y="20073"/>
                    <a:pt x="7440" y="20073"/>
                  </a:cubicBezTo>
                  <a:cubicBezTo>
                    <a:pt x="5280" y="18110"/>
                    <a:pt x="960" y="17128"/>
                    <a:pt x="960" y="1614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9" name="iṧľídê"/>
            <p:cNvSpPr/>
            <p:nvPr/>
          </p:nvSpPr>
          <p:spPr>
            <a:xfrm>
              <a:off x="546900" y="98284"/>
              <a:ext cx="210926" cy="201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7" extrusionOk="0">
                  <a:moveTo>
                    <a:pt x="11520" y="20833"/>
                  </a:moveTo>
                  <a:cubicBezTo>
                    <a:pt x="11232" y="21133"/>
                    <a:pt x="10944" y="21133"/>
                    <a:pt x="10656" y="21133"/>
                  </a:cubicBezTo>
                  <a:cubicBezTo>
                    <a:pt x="10368" y="21133"/>
                    <a:pt x="9504" y="21133"/>
                    <a:pt x="9216" y="21133"/>
                  </a:cubicBezTo>
                  <a:cubicBezTo>
                    <a:pt x="8640" y="21133"/>
                    <a:pt x="8352" y="21133"/>
                    <a:pt x="8064" y="20833"/>
                  </a:cubicBezTo>
                  <a:cubicBezTo>
                    <a:pt x="7488" y="20833"/>
                    <a:pt x="7200" y="20833"/>
                    <a:pt x="7200" y="20833"/>
                  </a:cubicBezTo>
                  <a:cubicBezTo>
                    <a:pt x="7200" y="20533"/>
                    <a:pt x="7200" y="20533"/>
                    <a:pt x="7200" y="20233"/>
                  </a:cubicBezTo>
                  <a:cubicBezTo>
                    <a:pt x="7200" y="20233"/>
                    <a:pt x="7200" y="19933"/>
                    <a:pt x="7200" y="19933"/>
                  </a:cubicBezTo>
                  <a:cubicBezTo>
                    <a:pt x="7488" y="19933"/>
                    <a:pt x="7488" y="19633"/>
                    <a:pt x="7488" y="19633"/>
                  </a:cubicBezTo>
                  <a:cubicBezTo>
                    <a:pt x="7776" y="19633"/>
                    <a:pt x="7776" y="19333"/>
                    <a:pt x="8064" y="19333"/>
                  </a:cubicBezTo>
                  <a:cubicBezTo>
                    <a:pt x="8640" y="19033"/>
                    <a:pt x="10368" y="18433"/>
                    <a:pt x="10080" y="18433"/>
                  </a:cubicBezTo>
                  <a:cubicBezTo>
                    <a:pt x="9792" y="18433"/>
                    <a:pt x="10656" y="18433"/>
                    <a:pt x="10656" y="18433"/>
                  </a:cubicBezTo>
                  <a:cubicBezTo>
                    <a:pt x="10944" y="18133"/>
                    <a:pt x="11520" y="18133"/>
                    <a:pt x="11520" y="18133"/>
                  </a:cubicBezTo>
                  <a:cubicBezTo>
                    <a:pt x="11520" y="18133"/>
                    <a:pt x="11808" y="17833"/>
                    <a:pt x="11808" y="17833"/>
                  </a:cubicBezTo>
                  <a:cubicBezTo>
                    <a:pt x="12096" y="17833"/>
                    <a:pt x="12096" y="18133"/>
                    <a:pt x="12096" y="18133"/>
                  </a:cubicBezTo>
                  <a:cubicBezTo>
                    <a:pt x="12384" y="18133"/>
                    <a:pt x="12384" y="18133"/>
                    <a:pt x="12384" y="18133"/>
                  </a:cubicBezTo>
                  <a:cubicBezTo>
                    <a:pt x="12672" y="18133"/>
                    <a:pt x="12672" y="18133"/>
                    <a:pt x="12960" y="18433"/>
                  </a:cubicBezTo>
                  <a:cubicBezTo>
                    <a:pt x="12960" y="18433"/>
                    <a:pt x="13248" y="18433"/>
                    <a:pt x="13248" y="18733"/>
                  </a:cubicBezTo>
                  <a:cubicBezTo>
                    <a:pt x="13536" y="18733"/>
                    <a:pt x="13536" y="18733"/>
                    <a:pt x="13536" y="18733"/>
                  </a:cubicBezTo>
                  <a:cubicBezTo>
                    <a:pt x="13824" y="18733"/>
                    <a:pt x="14400" y="18433"/>
                    <a:pt x="14400" y="18133"/>
                  </a:cubicBezTo>
                  <a:cubicBezTo>
                    <a:pt x="14688" y="17833"/>
                    <a:pt x="14688" y="17833"/>
                    <a:pt x="14688" y="17233"/>
                  </a:cubicBezTo>
                  <a:cubicBezTo>
                    <a:pt x="14688" y="16633"/>
                    <a:pt x="14688" y="16333"/>
                    <a:pt x="14688" y="15733"/>
                  </a:cubicBezTo>
                  <a:cubicBezTo>
                    <a:pt x="14976" y="15133"/>
                    <a:pt x="15264" y="14233"/>
                    <a:pt x="15552" y="14233"/>
                  </a:cubicBezTo>
                  <a:cubicBezTo>
                    <a:pt x="15552" y="14233"/>
                    <a:pt x="15840" y="13633"/>
                    <a:pt x="15840" y="13333"/>
                  </a:cubicBezTo>
                  <a:cubicBezTo>
                    <a:pt x="16128" y="12733"/>
                    <a:pt x="16416" y="12133"/>
                    <a:pt x="16704" y="11833"/>
                  </a:cubicBezTo>
                  <a:cubicBezTo>
                    <a:pt x="16704" y="11533"/>
                    <a:pt x="16992" y="11233"/>
                    <a:pt x="16992" y="11233"/>
                  </a:cubicBezTo>
                  <a:cubicBezTo>
                    <a:pt x="17280" y="10933"/>
                    <a:pt x="17568" y="10633"/>
                    <a:pt x="17568" y="10333"/>
                  </a:cubicBezTo>
                  <a:cubicBezTo>
                    <a:pt x="17856" y="10033"/>
                    <a:pt x="17856" y="9733"/>
                    <a:pt x="17856" y="9733"/>
                  </a:cubicBezTo>
                  <a:cubicBezTo>
                    <a:pt x="17856" y="9733"/>
                    <a:pt x="17856" y="9433"/>
                    <a:pt x="17856" y="9433"/>
                  </a:cubicBezTo>
                  <a:cubicBezTo>
                    <a:pt x="17856" y="9433"/>
                    <a:pt x="17568" y="9133"/>
                    <a:pt x="17568" y="9133"/>
                  </a:cubicBezTo>
                  <a:cubicBezTo>
                    <a:pt x="17568" y="9133"/>
                    <a:pt x="16992" y="9133"/>
                    <a:pt x="16992" y="9433"/>
                  </a:cubicBezTo>
                  <a:cubicBezTo>
                    <a:pt x="16704" y="9433"/>
                    <a:pt x="16704" y="9433"/>
                    <a:pt x="16704" y="9433"/>
                  </a:cubicBezTo>
                  <a:cubicBezTo>
                    <a:pt x="16704" y="9433"/>
                    <a:pt x="16128" y="9733"/>
                    <a:pt x="16416" y="9733"/>
                  </a:cubicBezTo>
                  <a:cubicBezTo>
                    <a:pt x="16992" y="9433"/>
                    <a:pt x="16704" y="9433"/>
                    <a:pt x="16128" y="9733"/>
                  </a:cubicBezTo>
                  <a:cubicBezTo>
                    <a:pt x="16128" y="9733"/>
                    <a:pt x="15840" y="10033"/>
                    <a:pt x="15552" y="10033"/>
                  </a:cubicBezTo>
                  <a:cubicBezTo>
                    <a:pt x="15264" y="10033"/>
                    <a:pt x="14976" y="10633"/>
                    <a:pt x="14688" y="10933"/>
                  </a:cubicBezTo>
                  <a:cubicBezTo>
                    <a:pt x="14400" y="11233"/>
                    <a:pt x="14112" y="11533"/>
                    <a:pt x="13824" y="11833"/>
                  </a:cubicBezTo>
                  <a:cubicBezTo>
                    <a:pt x="13824" y="12133"/>
                    <a:pt x="13536" y="12133"/>
                    <a:pt x="13536" y="12133"/>
                  </a:cubicBezTo>
                  <a:cubicBezTo>
                    <a:pt x="13536" y="12133"/>
                    <a:pt x="13536" y="12433"/>
                    <a:pt x="13536" y="12433"/>
                  </a:cubicBezTo>
                  <a:cubicBezTo>
                    <a:pt x="13536" y="12733"/>
                    <a:pt x="13536" y="13033"/>
                    <a:pt x="13536" y="13333"/>
                  </a:cubicBezTo>
                  <a:cubicBezTo>
                    <a:pt x="13536" y="13333"/>
                    <a:pt x="13248" y="13333"/>
                    <a:pt x="13248" y="13633"/>
                  </a:cubicBezTo>
                  <a:cubicBezTo>
                    <a:pt x="13248" y="14233"/>
                    <a:pt x="12960" y="14233"/>
                    <a:pt x="12960" y="14533"/>
                  </a:cubicBezTo>
                  <a:cubicBezTo>
                    <a:pt x="12672" y="14533"/>
                    <a:pt x="12384" y="14533"/>
                    <a:pt x="12384" y="14533"/>
                  </a:cubicBezTo>
                  <a:cubicBezTo>
                    <a:pt x="12096" y="14533"/>
                    <a:pt x="11808" y="14233"/>
                    <a:pt x="11808" y="13933"/>
                  </a:cubicBezTo>
                  <a:cubicBezTo>
                    <a:pt x="11808" y="13933"/>
                    <a:pt x="11808" y="13633"/>
                    <a:pt x="11808" y="13333"/>
                  </a:cubicBezTo>
                  <a:cubicBezTo>
                    <a:pt x="11808" y="13333"/>
                    <a:pt x="11808" y="13033"/>
                    <a:pt x="11808" y="13033"/>
                  </a:cubicBezTo>
                  <a:cubicBezTo>
                    <a:pt x="11520" y="12733"/>
                    <a:pt x="11520" y="12433"/>
                    <a:pt x="11232" y="12433"/>
                  </a:cubicBezTo>
                  <a:cubicBezTo>
                    <a:pt x="10944" y="12733"/>
                    <a:pt x="10656" y="13033"/>
                    <a:pt x="10368" y="13033"/>
                  </a:cubicBezTo>
                  <a:cubicBezTo>
                    <a:pt x="10368" y="13033"/>
                    <a:pt x="10368" y="13033"/>
                    <a:pt x="10368" y="13333"/>
                  </a:cubicBezTo>
                  <a:cubicBezTo>
                    <a:pt x="10080" y="13333"/>
                    <a:pt x="10080" y="13333"/>
                    <a:pt x="9792" y="13633"/>
                  </a:cubicBezTo>
                  <a:cubicBezTo>
                    <a:pt x="9792" y="13633"/>
                    <a:pt x="9792" y="13633"/>
                    <a:pt x="9792" y="13633"/>
                  </a:cubicBezTo>
                  <a:cubicBezTo>
                    <a:pt x="9504" y="13933"/>
                    <a:pt x="9216" y="14533"/>
                    <a:pt x="8928" y="14533"/>
                  </a:cubicBezTo>
                  <a:cubicBezTo>
                    <a:pt x="8928" y="14833"/>
                    <a:pt x="8928" y="14833"/>
                    <a:pt x="8928" y="14833"/>
                  </a:cubicBezTo>
                  <a:cubicBezTo>
                    <a:pt x="8640" y="15133"/>
                    <a:pt x="8640" y="15133"/>
                    <a:pt x="8640" y="15133"/>
                  </a:cubicBezTo>
                  <a:cubicBezTo>
                    <a:pt x="8640" y="15433"/>
                    <a:pt x="8640" y="15433"/>
                    <a:pt x="8352" y="15433"/>
                  </a:cubicBezTo>
                  <a:cubicBezTo>
                    <a:pt x="8352" y="15733"/>
                    <a:pt x="8064" y="16033"/>
                    <a:pt x="8064" y="16033"/>
                  </a:cubicBezTo>
                  <a:cubicBezTo>
                    <a:pt x="8064" y="16333"/>
                    <a:pt x="8064" y="16633"/>
                    <a:pt x="8064" y="16633"/>
                  </a:cubicBezTo>
                  <a:cubicBezTo>
                    <a:pt x="7776" y="16933"/>
                    <a:pt x="7776" y="17233"/>
                    <a:pt x="7776" y="17233"/>
                  </a:cubicBezTo>
                  <a:cubicBezTo>
                    <a:pt x="7488" y="17533"/>
                    <a:pt x="7488" y="17533"/>
                    <a:pt x="7488" y="17833"/>
                  </a:cubicBezTo>
                  <a:cubicBezTo>
                    <a:pt x="7200" y="17833"/>
                    <a:pt x="7200" y="17833"/>
                    <a:pt x="7200" y="17833"/>
                  </a:cubicBezTo>
                  <a:cubicBezTo>
                    <a:pt x="6912" y="17833"/>
                    <a:pt x="6912" y="17833"/>
                    <a:pt x="6912" y="17833"/>
                  </a:cubicBezTo>
                  <a:cubicBezTo>
                    <a:pt x="6912" y="17833"/>
                    <a:pt x="6912" y="17533"/>
                    <a:pt x="6912" y="17533"/>
                  </a:cubicBezTo>
                  <a:cubicBezTo>
                    <a:pt x="6912" y="16933"/>
                    <a:pt x="6624" y="16633"/>
                    <a:pt x="6624" y="16333"/>
                  </a:cubicBezTo>
                  <a:cubicBezTo>
                    <a:pt x="6624" y="16333"/>
                    <a:pt x="6912" y="15733"/>
                    <a:pt x="6912" y="15733"/>
                  </a:cubicBezTo>
                  <a:cubicBezTo>
                    <a:pt x="6624" y="15433"/>
                    <a:pt x="6624" y="15433"/>
                    <a:pt x="6624" y="15433"/>
                  </a:cubicBezTo>
                  <a:cubicBezTo>
                    <a:pt x="6624" y="15433"/>
                    <a:pt x="6624" y="15433"/>
                    <a:pt x="6624" y="15433"/>
                  </a:cubicBezTo>
                  <a:cubicBezTo>
                    <a:pt x="6624" y="15433"/>
                    <a:pt x="6624" y="15433"/>
                    <a:pt x="6336" y="15433"/>
                  </a:cubicBezTo>
                  <a:cubicBezTo>
                    <a:pt x="6336" y="15433"/>
                    <a:pt x="6336" y="15433"/>
                    <a:pt x="6336" y="15433"/>
                  </a:cubicBezTo>
                  <a:cubicBezTo>
                    <a:pt x="6336" y="15433"/>
                    <a:pt x="6048" y="15433"/>
                    <a:pt x="6048" y="15433"/>
                  </a:cubicBezTo>
                  <a:cubicBezTo>
                    <a:pt x="6048" y="15733"/>
                    <a:pt x="5760" y="15733"/>
                    <a:pt x="5760" y="15733"/>
                  </a:cubicBezTo>
                  <a:cubicBezTo>
                    <a:pt x="5472" y="16033"/>
                    <a:pt x="4896" y="16633"/>
                    <a:pt x="4896" y="16633"/>
                  </a:cubicBezTo>
                  <a:cubicBezTo>
                    <a:pt x="4320" y="17233"/>
                    <a:pt x="3744" y="18433"/>
                    <a:pt x="3456" y="19033"/>
                  </a:cubicBezTo>
                  <a:cubicBezTo>
                    <a:pt x="3456" y="19633"/>
                    <a:pt x="3168" y="19933"/>
                    <a:pt x="2880" y="20533"/>
                  </a:cubicBezTo>
                  <a:cubicBezTo>
                    <a:pt x="2880" y="20833"/>
                    <a:pt x="2880" y="21133"/>
                    <a:pt x="2592" y="21133"/>
                  </a:cubicBezTo>
                  <a:cubicBezTo>
                    <a:pt x="2304" y="21433"/>
                    <a:pt x="2016" y="21133"/>
                    <a:pt x="1728" y="21133"/>
                  </a:cubicBezTo>
                  <a:cubicBezTo>
                    <a:pt x="1440" y="21133"/>
                    <a:pt x="1152" y="21133"/>
                    <a:pt x="1152" y="21133"/>
                  </a:cubicBezTo>
                  <a:cubicBezTo>
                    <a:pt x="864" y="21133"/>
                    <a:pt x="864" y="21133"/>
                    <a:pt x="864" y="21133"/>
                  </a:cubicBezTo>
                  <a:cubicBezTo>
                    <a:pt x="864" y="20833"/>
                    <a:pt x="576" y="20833"/>
                    <a:pt x="576" y="20833"/>
                  </a:cubicBezTo>
                  <a:cubicBezTo>
                    <a:pt x="576" y="20833"/>
                    <a:pt x="288" y="20833"/>
                    <a:pt x="288" y="20533"/>
                  </a:cubicBezTo>
                  <a:cubicBezTo>
                    <a:pt x="288" y="20533"/>
                    <a:pt x="0" y="20533"/>
                    <a:pt x="0" y="20533"/>
                  </a:cubicBezTo>
                  <a:cubicBezTo>
                    <a:pt x="0" y="20533"/>
                    <a:pt x="0" y="20533"/>
                    <a:pt x="0" y="20233"/>
                  </a:cubicBezTo>
                  <a:cubicBezTo>
                    <a:pt x="0" y="20233"/>
                    <a:pt x="0" y="19633"/>
                    <a:pt x="0" y="19333"/>
                  </a:cubicBezTo>
                  <a:cubicBezTo>
                    <a:pt x="0" y="19333"/>
                    <a:pt x="288" y="18433"/>
                    <a:pt x="288" y="17833"/>
                  </a:cubicBezTo>
                  <a:cubicBezTo>
                    <a:pt x="288" y="17833"/>
                    <a:pt x="288" y="17533"/>
                    <a:pt x="288" y="17233"/>
                  </a:cubicBezTo>
                  <a:cubicBezTo>
                    <a:pt x="288" y="16933"/>
                    <a:pt x="0" y="16933"/>
                    <a:pt x="576" y="16933"/>
                  </a:cubicBezTo>
                  <a:cubicBezTo>
                    <a:pt x="864" y="16933"/>
                    <a:pt x="864" y="17233"/>
                    <a:pt x="1152" y="17233"/>
                  </a:cubicBezTo>
                  <a:cubicBezTo>
                    <a:pt x="1152" y="17233"/>
                    <a:pt x="1440" y="17533"/>
                    <a:pt x="1440" y="17533"/>
                  </a:cubicBezTo>
                  <a:cubicBezTo>
                    <a:pt x="1728" y="17533"/>
                    <a:pt x="1728" y="17533"/>
                    <a:pt x="1728" y="17533"/>
                  </a:cubicBezTo>
                  <a:cubicBezTo>
                    <a:pt x="2016" y="17533"/>
                    <a:pt x="2016" y="17533"/>
                    <a:pt x="2016" y="17533"/>
                  </a:cubicBezTo>
                  <a:cubicBezTo>
                    <a:pt x="2304" y="17533"/>
                    <a:pt x="2880" y="16933"/>
                    <a:pt x="2880" y="16633"/>
                  </a:cubicBezTo>
                  <a:cubicBezTo>
                    <a:pt x="2880" y="16633"/>
                    <a:pt x="3456" y="16333"/>
                    <a:pt x="3744" y="16333"/>
                  </a:cubicBezTo>
                  <a:cubicBezTo>
                    <a:pt x="4320" y="15733"/>
                    <a:pt x="4896" y="14833"/>
                    <a:pt x="4896" y="14833"/>
                  </a:cubicBezTo>
                  <a:cubicBezTo>
                    <a:pt x="5184" y="14533"/>
                    <a:pt x="5472" y="14233"/>
                    <a:pt x="5760" y="14233"/>
                  </a:cubicBezTo>
                  <a:cubicBezTo>
                    <a:pt x="5760" y="13933"/>
                    <a:pt x="6048" y="13933"/>
                    <a:pt x="6048" y="13933"/>
                  </a:cubicBezTo>
                  <a:cubicBezTo>
                    <a:pt x="6048" y="13933"/>
                    <a:pt x="6912" y="13033"/>
                    <a:pt x="7200" y="12733"/>
                  </a:cubicBezTo>
                  <a:cubicBezTo>
                    <a:pt x="7488" y="12433"/>
                    <a:pt x="7776" y="12433"/>
                    <a:pt x="7776" y="12133"/>
                  </a:cubicBezTo>
                  <a:cubicBezTo>
                    <a:pt x="7776" y="12133"/>
                    <a:pt x="7776" y="12133"/>
                    <a:pt x="8064" y="11833"/>
                  </a:cubicBezTo>
                  <a:cubicBezTo>
                    <a:pt x="8064" y="11533"/>
                    <a:pt x="8064" y="11233"/>
                    <a:pt x="8064" y="10933"/>
                  </a:cubicBezTo>
                  <a:cubicBezTo>
                    <a:pt x="8064" y="10633"/>
                    <a:pt x="8064" y="10333"/>
                    <a:pt x="7776" y="9733"/>
                  </a:cubicBezTo>
                  <a:cubicBezTo>
                    <a:pt x="7776" y="9733"/>
                    <a:pt x="8064" y="9133"/>
                    <a:pt x="7776" y="9133"/>
                  </a:cubicBezTo>
                  <a:cubicBezTo>
                    <a:pt x="7776" y="8833"/>
                    <a:pt x="7776" y="8833"/>
                    <a:pt x="7776" y="8833"/>
                  </a:cubicBezTo>
                  <a:cubicBezTo>
                    <a:pt x="7776" y="8533"/>
                    <a:pt x="7776" y="8533"/>
                    <a:pt x="8064" y="8533"/>
                  </a:cubicBezTo>
                  <a:cubicBezTo>
                    <a:pt x="8064" y="8533"/>
                    <a:pt x="8064" y="8233"/>
                    <a:pt x="8064" y="8233"/>
                  </a:cubicBezTo>
                  <a:cubicBezTo>
                    <a:pt x="8064" y="8233"/>
                    <a:pt x="8064" y="8233"/>
                    <a:pt x="8064" y="7933"/>
                  </a:cubicBezTo>
                  <a:cubicBezTo>
                    <a:pt x="8064" y="7933"/>
                    <a:pt x="8352" y="7933"/>
                    <a:pt x="8352" y="7633"/>
                  </a:cubicBezTo>
                  <a:cubicBezTo>
                    <a:pt x="8928" y="7333"/>
                    <a:pt x="9216" y="7033"/>
                    <a:pt x="9504" y="6733"/>
                  </a:cubicBezTo>
                  <a:cubicBezTo>
                    <a:pt x="9504" y="6433"/>
                    <a:pt x="9792" y="6433"/>
                    <a:pt x="9792" y="6133"/>
                  </a:cubicBezTo>
                  <a:cubicBezTo>
                    <a:pt x="9792" y="6133"/>
                    <a:pt x="9792" y="6133"/>
                    <a:pt x="9792" y="6133"/>
                  </a:cubicBezTo>
                  <a:cubicBezTo>
                    <a:pt x="9504" y="6133"/>
                    <a:pt x="9216" y="5833"/>
                    <a:pt x="9216" y="5833"/>
                  </a:cubicBezTo>
                  <a:cubicBezTo>
                    <a:pt x="8928" y="5833"/>
                    <a:pt x="8640" y="5833"/>
                    <a:pt x="8640" y="5533"/>
                  </a:cubicBezTo>
                  <a:cubicBezTo>
                    <a:pt x="8352" y="5533"/>
                    <a:pt x="7488" y="4933"/>
                    <a:pt x="7488" y="4633"/>
                  </a:cubicBezTo>
                  <a:cubicBezTo>
                    <a:pt x="7200" y="4333"/>
                    <a:pt x="6912" y="4033"/>
                    <a:pt x="7488" y="4033"/>
                  </a:cubicBezTo>
                  <a:cubicBezTo>
                    <a:pt x="7776" y="4033"/>
                    <a:pt x="8928" y="4033"/>
                    <a:pt x="9504" y="4333"/>
                  </a:cubicBezTo>
                  <a:cubicBezTo>
                    <a:pt x="10080" y="4033"/>
                    <a:pt x="10080" y="4333"/>
                    <a:pt x="10656" y="4033"/>
                  </a:cubicBezTo>
                  <a:cubicBezTo>
                    <a:pt x="10656" y="4033"/>
                    <a:pt x="11520" y="3733"/>
                    <a:pt x="11808" y="3733"/>
                  </a:cubicBezTo>
                  <a:cubicBezTo>
                    <a:pt x="12384" y="3433"/>
                    <a:pt x="12960" y="3133"/>
                    <a:pt x="13536" y="2833"/>
                  </a:cubicBezTo>
                  <a:cubicBezTo>
                    <a:pt x="13824" y="2833"/>
                    <a:pt x="14400" y="2533"/>
                    <a:pt x="14688" y="2233"/>
                  </a:cubicBezTo>
                  <a:cubicBezTo>
                    <a:pt x="14688" y="2233"/>
                    <a:pt x="14976" y="2233"/>
                    <a:pt x="14976" y="1933"/>
                  </a:cubicBezTo>
                  <a:cubicBezTo>
                    <a:pt x="15264" y="1933"/>
                    <a:pt x="15552" y="1933"/>
                    <a:pt x="15552" y="1633"/>
                  </a:cubicBezTo>
                  <a:cubicBezTo>
                    <a:pt x="16128" y="1333"/>
                    <a:pt x="16416" y="1333"/>
                    <a:pt x="16992" y="1033"/>
                  </a:cubicBezTo>
                  <a:cubicBezTo>
                    <a:pt x="16992" y="733"/>
                    <a:pt x="17280" y="733"/>
                    <a:pt x="17568" y="433"/>
                  </a:cubicBezTo>
                  <a:cubicBezTo>
                    <a:pt x="17568" y="433"/>
                    <a:pt x="18144" y="133"/>
                    <a:pt x="18144" y="133"/>
                  </a:cubicBezTo>
                  <a:cubicBezTo>
                    <a:pt x="18432" y="-167"/>
                    <a:pt x="18432" y="133"/>
                    <a:pt x="18720" y="133"/>
                  </a:cubicBezTo>
                  <a:cubicBezTo>
                    <a:pt x="18720" y="133"/>
                    <a:pt x="19008" y="133"/>
                    <a:pt x="19008" y="433"/>
                  </a:cubicBezTo>
                  <a:cubicBezTo>
                    <a:pt x="19008" y="433"/>
                    <a:pt x="19296" y="733"/>
                    <a:pt x="19584" y="733"/>
                  </a:cubicBezTo>
                  <a:cubicBezTo>
                    <a:pt x="19584" y="1033"/>
                    <a:pt x="19584" y="1333"/>
                    <a:pt x="19584" y="1633"/>
                  </a:cubicBezTo>
                  <a:cubicBezTo>
                    <a:pt x="19584" y="1633"/>
                    <a:pt x="19584" y="2233"/>
                    <a:pt x="19296" y="2533"/>
                  </a:cubicBezTo>
                  <a:cubicBezTo>
                    <a:pt x="19008" y="2533"/>
                    <a:pt x="18720" y="2833"/>
                    <a:pt x="18144" y="2833"/>
                  </a:cubicBezTo>
                  <a:cubicBezTo>
                    <a:pt x="17856" y="3133"/>
                    <a:pt x="17568" y="3433"/>
                    <a:pt x="17280" y="3433"/>
                  </a:cubicBezTo>
                  <a:cubicBezTo>
                    <a:pt x="16128" y="4033"/>
                    <a:pt x="15264" y="4633"/>
                    <a:pt x="14688" y="5233"/>
                  </a:cubicBezTo>
                  <a:cubicBezTo>
                    <a:pt x="14400" y="5233"/>
                    <a:pt x="14400" y="5233"/>
                    <a:pt x="14400" y="5533"/>
                  </a:cubicBezTo>
                  <a:cubicBezTo>
                    <a:pt x="14400" y="5533"/>
                    <a:pt x="14400" y="5833"/>
                    <a:pt x="14400" y="5833"/>
                  </a:cubicBezTo>
                  <a:cubicBezTo>
                    <a:pt x="14688" y="6133"/>
                    <a:pt x="14976" y="6133"/>
                    <a:pt x="14976" y="6433"/>
                  </a:cubicBezTo>
                  <a:cubicBezTo>
                    <a:pt x="15264" y="7033"/>
                    <a:pt x="14976" y="7633"/>
                    <a:pt x="14976" y="7933"/>
                  </a:cubicBezTo>
                  <a:cubicBezTo>
                    <a:pt x="15264" y="8233"/>
                    <a:pt x="15264" y="8233"/>
                    <a:pt x="15264" y="8233"/>
                  </a:cubicBezTo>
                  <a:cubicBezTo>
                    <a:pt x="15840" y="8533"/>
                    <a:pt x="15840" y="8533"/>
                    <a:pt x="16128" y="8233"/>
                  </a:cubicBezTo>
                  <a:cubicBezTo>
                    <a:pt x="16704" y="7933"/>
                    <a:pt x="17280" y="7933"/>
                    <a:pt x="17856" y="7633"/>
                  </a:cubicBezTo>
                  <a:cubicBezTo>
                    <a:pt x="18144" y="7333"/>
                    <a:pt x="19008" y="6733"/>
                    <a:pt x="19008" y="6733"/>
                  </a:cubicBezTo>
                  <a:cubicBezTo>
                    <a:pt x="19008" y="6733"/>
                    <a:pt x="19296" y="6433"/>
                    <a:pt x="19584" y="6433"/>
                  </a:cubicBezTo>
                  <a:cubicBezTo>
                    <a:pt x="19584" y="6433"/>
                    <a:pt x="19872" y="6433"/>
                    <a:pt x="19872" y="6433"/>
                  </a:cubicBezTo>
                  <a:cubicBezTo>
                    <a:pt x="20160" y="6433"/>
                    <a:pt x="20448" y="6733"/>
                    <a:pt x="20736" y="6733"/>
                  </a:cubicBezTo>
                  <a:cubicBezTo>
                    <a:pt x="21024" y="7033"/>
                    <a:pt x="21312" y="7033"/>
                    <a:pt x="21312" y="7333"/>
                  </a:cubicBezTo>
                  <a:cubicBezTo>
                    <a:pt x="21600" y="7633"/>
                    <a:pt x="21600" y="7633"/>
                    <a:pt x="21600" y="7633"/>
                  </a:cubicBezTo>
                  <a:cubicBezTo>
                    <a:pt x="21600" y="7933"/>
                    <a:pt x="21600" y="8533"/>
                    <a:pt x="21312" y="8833"/>
                  </a:cubicBezTo>
                  <a:cubicBezTo>
                    <a:pt x="21312" y="8833"/>
                    <a:pt x="21312" y="9133"/>
                    <a:pt x="21312" y="9133"/>
                  </a:cubicBezTo>
                  <a:cubicBezTo>
                    <a:pt x="20736" y="9733"/>
                    <a:pt x="20736" y="10033"/>
                    <a:pt x="20448" y="10333"/>
                  </a:cubicBezTo>
                  <a:cubicBezTo>
                    <a:pt x="20448" y="10633"/>
                    <a:pt x="20448" y="10633"/>
                    <a:pt x="20160" y="10933"/>
                  </a:cubicBezTo>
                  <a:cubicBezTo>
                    <a:pt x="20160" y="11233"/>
                    <a:pt x="19872" y="11533"/>
                    <a:pt x="19872" y="11833"/>
                  </a:cubicBezTo>
                  <a:cubicBezTo>
                    <a:pt x="19584" y="12433"/>
                    <a:pt x="19296" y="12733"/>
                    <a:pt x="19008" y="13333"/>
                  </a:cubicBezTo>
                  <a:cubicBezTo>
                    <a:pt x="18720" y="13333"/>
                    <a:pt x="18720" y="13633"/>
                    <a:pt x="18720" y="13933"/>
                  </a:cubicBezTo>
                  <a:cubicBezTo>
                    <a:pt x="18144" y="14833"/>
                    <a:pt x="18144" y="15433"/>
                    <a:pt x="17856" y="16333"/>
                  </a:cubicBezTo>
                  <a:cubicBezTo>
                    <a:pt x="17568" y="16633"/>
                    <a:pt x="17568" y="16633"/>
                    <a:pt x="17568" y="16933"/>
                  </a:cubicBezTo>
                  <a:cubicBezTo>
                    <a:pt x="17280" y="17533"/>
                    <a:pt x="16992" y="18133"/>
                    <a:pt x="16992" y="19033"/>
                  </a:cubicBezTo>
                  <a:cubicBezTo>
                    <a:pt x="16704" y="19333"/>
                    <a:pt x="16704" y="19633"/>
                    <a:pt x="16416" y="20233"/>
                  </a:cubicBezTo>
                  <a:cubicBezTo>
                    <a:pt x="16416" y="20233"/>
                    <a:pt x="16416" y="20533"/>
                    <a:pt x="16128" y="20833"/>
                  </a:cubicBezTo>
                  <a:cubicBezTo>
                    <a:pt x="16128" y="20833"/>
                    <a:pt x="15840" y="20833"/>
                    <a:pt x="15840" y="20833"/>
                  </a:cubicBezTo>
                  <a:cubicBezTo>
                    <a:pt x="15552" y="21133"/>
                    <a:pt x="15264" y="21133"/>
                    <a:pt x="15264" y="21133"/>
                  </a:cubicBezTo>
                  <a:cubicBezTo>
                    <a:pt x="14976" y="21433"/>
                    <a:pt x="14688" y="21133"/>
                    <a:pt x="14400" y="21133"/>
                  </a:cubicBezTo>
                  <a:cubicBezTo>
                    <a:pt x="14112" y="21133"/>
                    <a:pt x="13824" y="21433"/>
                    <a:pt x="13824" y="21133"/>
                  </a:cubicBezTo>
                  <a:cubicBezTo>
                    <a:pt x="13536" y="20833"/>
                    <a:pt x="13248" y="20233"/>
                    <a:pt x="13248" y="19933"/>
                  </a:cubicBezTo>
                  <a:cubicBezTo>
                    <a:pt x="12960" y="19933"/>
                    <a:pt x="12960" y="19633"/>
                    <a:pt x="12960" y="19633"/>
                  </a:cubicBezTo>
                  <a:cubicBezTo>
                    <a:pt x="12672" y="19333"/>
                    <a:pt x="12384" y="19333"/>
                    <a:pt x="12384" y="19333"/>
                  </a:cubicBezTo>
                  <a:cubicBezTo>
                    <a:pt x="12096" y="19333"/>
                    <a:pt x="11520" y="19633"/>
                    <a:pt x="11520" y="20233"/>
                  </a:cubicBezTo>
                  <a:cubicBezTo>
                    <a:pt x="11520" y="20233"/>
                    <a:pt x="11520" y="20833"/>
                    <a:pt x="11520" y="20833"/>
                  </a:cubicBezTo>
                  <a:close/>
                  <a:moveTo>
                    <a:pt x="8928" y="8233"/>
                  </a:moveTo>
                  <a:cubicBezTo>
                    <a:pt x="8640" y="8533"/>
                    <a:pt x="8640" y="8533"/>
                    <a:pt x="8640" y="8533"/>
                  </a:cubicBezTo>
                  <a:cubicBezTo>
                    <a:pt x="8640" y="9133"/>
                    <a:pt x="8640" y="9133"/>
                    <a:pt x="8640" y="9133"/>
                  </a:cubicBezTo>
                  <a:cubicBezTo>
                    <a:pt x="8640" y="9133"/>
                    <a:pt x="8928" y="10033"/>
                    <a:pt x="9216" y="10333"/>
                  </a:cubicBezTo>
                  <a:cubicBezTo>
                    <a:pt x="9504" y="10633"/>
                    <a:pt x="9792" y="10933"/>
                    <a:pt x="9792" y="10933"/>
                  </a:cubicBezTo>
                  <a:cubicBezTo>
                    <a:pt x="9792" y="10933"/>
                    <a:pt x="10368" y="10933"/>
                    <a:pt x="10368" y="10933"/>
                  </a:cubicBezTo>
                  <a:cubicBezTo>
                    <a:pt x="10368" y="10933"/>
                    <a:pt x="11232" y="10633"/>
                    <a:pt x="11808" y="10333"/>
                  </a:cubicBezTo>
                  <a:cubicBezTo>
                    <a:pt x="12672" y="10033"/>
                    <a:pt x="12960" y="9433"/>
                    <a:pt x="12960" y="9433"/>
                  </a:cubicBezTo>
                  <a:cubicBezTo>
                    <a:pt x="13248" y="9133"/>
                    <a:pt x="13248" y="9133"/>
                    <a:pt x="13248" y="9133"/>
                  </a:cubicBezTo>
                  <a:cubicBezTo>
                    <a:pt x="13248" y="9133"/>
                    <a:pt x="13536" y="8533"/>
                    <a:pt x="13536" y="7933"/>
                  </a:cubicBezTo>
                  <a:cubicBezTo>
                    <a:pt x="13536" y="7033"/>
                    <a:pt x="13248" y="7033"/>
                    <a:pt x="13248" y="7033"/>
                  </a:cubicBezTo>
                  <a:cubicBezTo>
                    <a:pt x="13248" y="7033"/>
                    <a:pt x="12960" y="6433"/>
                    <a:pt x="12672" y="6433"/>
                  </a:cubicBezTo>
                  <a:cubicBezTo>
                    <a:pt x="12672" y="6433"/>
                    <a:pt x="12096" y="6433"/>
                    <a:pt x="12096" y="6433"/>
                  </a:cubicBezTo>
                  <a:cubicBezTo>
                    <a:pt x="11808" y="6433"/>
                    <a:pt x="11520" y="6433"/>
                    <a:pt x="10944" y="7033"/>
                  </a:cubicBezTo>
                  <a:cubicBezTo>
                    <a:pt x="10368" y="7033"/>
                    <a:pt x="10080" y="7333"/>
                    <a:pt x="9792" y="7633"/>
                  </a:cubicBezTo>
                  <a:cubicBezTo>
                    <a:pt x="9504" y="7933"/>
                    <a:pt x="9216" y="7933"/>
                    <a:pt x="8928" y="82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0" name="ísļidè"/>
            <p:cNvSpPr/>
            <p:nvPr/>
          </p:nvSpPr>
          <p:spPr>
            <a:xfrm>
              <a:off x="0" y="0"/>
              <a:ext cx="446027" cy="505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75" y="0"/>
                  </a:moveTo>
                  <a:cubicBezTo>
                    <a:pt x="19155" y="1213"/>
                    <a:pt x="20242" y="2184"/>
                    <a:pt x="21600" y="2670"/>
                  </a:cubicBezTo>
                  <a:cubicBezTo>
                    <a:pt x="21600" y="11407"/>
                    <a:pt x="21600" y="11407"/>
                    <a:pt x="21600" y="11407"/>
                  </a:cubicBezTo>
                  <a:cubicBezTo>
                    <a:pt x="21600" y="12013"/>
                    <a:pt x="21600" y="12742"/>
                    <a:pt x="21464" y="13348"/>
                  </a:cubicBezTo>
                  <a:cubicBezTo>
                    <a:pt x="20377" y="18445"/>
                    <a:pt x="14808" y="20993"/>
                    <a:pt x="10868" y="21600"/>
                  </a:cubicBezTo>
                  <a:cubicBezTo>
                    <a:pt x="5570" y="20751"/>
                    <a:pt x="1087" y="17474"/>
                    <a:pt x="136" y="12863"/>
                  </a:cubicBezTo>
                  <a:cubicBezTo>
                    <a:pt x="0" y="12378"/>
                    <a:pt x="0" y="11892"/>
                    <a:pt x="0" y="11407"/>
                  </a:cubicBezTo>
                  <a:cubicBezTo>
                    <a:pt x="0" y="2670"/>
                    <a:pt x="0" y="2670"/>
                    <a:pt x="0" y="2670"/>
                  </a:cubicBezTo>
                  <a:cubicBezTo>
                    <a:pt x="1494" y="2063"/>
                    <a:pt x="2445" y="1213"/>
                    <a:pt x="3125" y="0"/>
                  </a:cubicBezTo>
                  <a:lnTo>
                    <a:pt x="18475" y="0"/>
                  </a:lnTo>
                  <a:close/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1" name="íṥļíḋè"/>
            <p:cNvSpPr/>
            <p:nvPr/>
          </p:nvSpPr>
          <p:spPr>
            <a:xfrm>
              <a:off x="10837" y="9170"/>
              <a:ext cx="424352" cy="48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21"/>
                  </a:moveTo>
                  <a:cubicBezTo>
                    <a:pt x="21600" y="2779"/>
                    <a:pt x="21600" y="2779"/>
                    <a:pt x="21600" y="2779"/>
                  </a:cubicBezTo>
                  <a:cubicBezTo>
                    <a:pt x="20599" y="2400"/>
                    <a:pt x="18596" y="1011"/>
                    <a:pt x="18453" y="0"/>
                  </a:cubicBezTo>
                  <a:cubicBezTo>
                    <a:pt x="10872" y="0"/>
                    <a:pt x="10872" y="0"/>
                    <a:pt x="10872" y="0"/>
                  </a:cubicBezTo>
                  <a:cubicBezTo>
                    <a:pt x="3147" y="0"/>
                    <a:pt x="3147" y="0"/>
                    <a:pt x="3147" y="0"/>
                  </a:cubicBezTo>
                  <a:cubicBezTo>
                    <a:pt x="3004" y="1011"/>
                    <a:pt x="858" y="2400"/>
                    <a:pt x="0" y="2779"/>
                  </a:cubicBezTo>
                  <a:cubicBezTo>
                    <a:pt x="0" y="11621"/>
                    <a:pt x="0" y="11621"/>
                    <a:pt x="0" y="11621"/>
                  </a:cubicBezTo>
                  <a:cubicBezTo>
                    <a:pt x="0" y="12126"/>
                    <a:pt x="0" y="12632"/>
                    <a:pt x="143" y="13263"/>
                  </a:cubicBezTo>
                  <a:cubicBezTo>
                    <a:pt x="1287" y="17305"/>
                    <a:pt x="5579" y="20842"/>
                    <a:pt x="10872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6307" y="20716"/>
                    <a:pt x="20313" y="17558"/>
                    <a:pt x="21457" y="13768"/>
                  </a:cubicBezTo>
                  <a:cubicBezTo>
                    <a:pt x="21600" y="13011"/>
                    <a:pt x="21600" y="12379"/>
                    <a:pt x="21600" y="11621"/>
                  </a:cubicBezTo>
                  <a:close/>
                  <a:moveTo>
                    <a:pt x="10728" y="11874"/>
                  </a:moveTo>
                  <a:cubicBezTo>
                    <a:pt x="10728" y="11621"/>
                    <a:pt x="10728" y="11621"/>
                    <a:pt x="10728" y="11621"/>
                  </a:cubicBezTo>
                  <a:cubicBezTo>
                    <a:pt x="10728" y="11621"/>
                    <a:pt x="10585" y="11621"/>
                    <a:pt x="10585" y="11621"/>
                  </a:cubicBezTo>
                  <a:cubicBezTo>
                    <a:pt x="10442" y="11747"/>
                    <a:pt x="10442" y="11747"/>
                    <a:pt x="10442" y="11747"/>
                  </a:cubicBezTo>
                  <a:cubicBezTo>
                    <a:pt x="10442" y="11747"/>
                    <a:pt x="10299" y="11874"/>
                    <a:pt x="10299" y="11874"/>
                  </a:cubicBezTo>
                  <a:cubicBezTo>
                    <a:pt x="10299" y="11874"/>
                    <a:pt x="10299" y="12000"/>
                    <a:pt x="10156" y="12000"/>
                  </a:cubicBezTo>
                  <a:cubicBezTo>
                    <a:pt x="10156" y="12000"/>
                    <a:pt x="10156" y="12000"/>
                    <a:pt x="10156" y="12000"/>
                  </a:cubicBezTo>
                  <a:cubicBezTo>
                    <a:pt x="10156" y="12000"/>
                    <a:pt x="10156" y="12126"/>
                    <a:pt x="10156" y="12126"/>
                  </a:cubicBezTo>
                  <a:cubicBezTo>
                    <a:pt x="10013" y="12126"/>
                    <a:pt x="10013" y="12126"/>
                    <a:pt x="10013" y="12253"/>
                  </a:cubicBezTo>
                  <a:cubicBezTo>
                    <a:pt x="10013" y="12253"/>
                    <a:pt x="10013" y="12253"/>
                    <a:pt x="10013" y="12253"/>
                  </a:cubicBezTo>
                  <a:cubicBezTo>
                    <a:pt x="10013" y="12379"/>
                    <a:pt x="10013" y="12379"/>
                    <a:pt x="10013" y="12379"/>
                  </a:cubicBezTo>
                  <a:cubicBezTo>
                    <a:pt x="10013" y="12379"/>
                    <a:pt x="10013" y="12379"/>
                    <a:pt x="10013" y="12379"/>
                  </a:cubicBezTo>
                  <a:cubicBezTo>
                    <a:pt x="10013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727" y="12253"/>
                  </a:cubicBezTo>
                  <a:cubicBezTo>
                    <a:pt x="9727" y="12253"/>
                    <a:pt x="9727" y="12253"/>
                    <a:pt x="9727" y="12253"/>
                  </a:cubicBezTo>
                  <a:cubicBezTo>
                    <a:pt x="9727" y="12253"/>
                    <a:pt x="9727" y="12253"/>
                    <a:pt x="9870" y="12253"/>
                  </a:cubicBezTo>
                  <a:cubicBezTo>
                    <a:pt x="9870" y="12126"/>
                    <a:pt x="9870" y="12126"/>
                    <a:pt x="9870" y="12126"/>
                  </a:cubicBezTo>
                  <a:cubicBezTo>
                    <a:pt x="9870" y="12126"/>
                    <a:pt x="9870" y="12126"/>
                    <a:pt x="9870" y="12126"/>
                  </a:cubicBezTo>
                  <a:cubicBezTo>
                    <a:pt x="10013" y="11874"/>
                    <a:pt x="10013" y="11874"/>
                    <a:pt x="10013" y="11874"/>
                  </a:cubicBezTo>
                  <a:cubicBezTo>
                    <a:pt x="10013" y="11874"/>
                    <a:pt x="10013" y="11874"/>
                    <a:pt x="10013" y="11874"/>
                  </a:cubicBezTo>
                  <a:cubicBezTo>
                    <a:pt x="10013" y="11874"/>
                    <a:pt x="10013" y="11747"/>
                    <a:pt x="10156" y="11747"/>
                  </a:cubicBezTo>
                  <a:cubicBezTo>
                    <a:pt x="10156" y="11747"/>
                    <a:pt x="10156" y="11747"/>
                    <a:pt x="10299" y="11621"/>
                  </a:cubicBezTo>
                  <a:cubicBezTo>
                    <a:pt x="10299" y="11621"/>
                    <a:pt x="10299" y="11621"/>
                    <a:pt x="10299" y="11621"/>
                  </a:cubicBezTo>
                  <a:cubicBezTo>
                    <a:pt x="10299" y="11621"/>
                    <a:pt x="10299" y="11621"/>
                    <a:pt x="10442" y="11495"/>
                  </a:cubicBezTo>
                  <a:cubicBezTo>
                    <a:pt x="10442" y="11495"/>
                    <a:pt x="10442" y="11495"/>
                    <a:pt x="10585" y="11495"/>
                  </a:cubicBezTo>
                  <a:cubicBezTo>
                    <a:pt x="10585" y="11495"/>
                    <a:pt x="10585" y="11495"/>
                    <a:pt x="10585" y="11495"/>
                  </a:cubicBezTo>
                  <a:cubicBezTo>
                    <a:pt x="10728" y="11368"/>
                    <a:pt x="10728" y="11368"/>
                    <a:pt x="10728" y="11368"/>
                  </a:cubicBezTo>
                  <a:cubicBezTo>
                    <a:pt x="10728" y="11368"/>
                    <a:pt x="10728" y="11368"/>
                    <a:pt x="10728" y="11368"/>
                  </a:cubicBezTo>
                  <a:cubicBezTo>
                    <a:pt x="10728" y="11368"/>
                    <a:pt x="10728" y="11368"/>
                    <a:pt x="10728" y="11242"/>
                  </a:cubicBezTo>
                  <a:cubicBezTo>
                    <a:pt x="10728" y="11242"/>
                    <a:pt x="10728" y="11242"/>
                    <a:pt x="10728" y="11242"/>
                  </a:cubicBezTo>
                  <a:cubicBezTo>
                    <a:pt x="10728" y="11242"/>
                    <a:pt x="10728" y="11242"/>
                    <a:pt x="10728" y="11242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0989"/>
                  </a:cubicBezTo>
                  <a:cubicBezTo>
                    <a:pt x="10728" y="10989"/>
                    <a:pt x="10728" y="10989"/>
                    <a:pt x="10728" y="10989"/>
                  </a:cubicBezTo>
                  <a:cubicBezTo>
                    <a:pt x="10728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1015" y="10989"/>
                    <a:pt x="11015" y="10989"/>
                    <a:pt x="11015" y="10989"/>
                  </a:cubicBezTo>
                  <a:cubicBezTo>
                    <a:pt x="11015" y="10989"/>
                    <a:pt x="11015" y="10989"/>
                    <a:pt x="11015" y="10989"/>
                  </a:cubicBezTo>
                  <a:cubicBezTo>
                    <a:pt x="11015" y="10989"/>
                    <a:pt x="11015" y="10989"/>
                    <a:pt x="11015" y="11116"/>
                  </a:cubicBezTo>
                  <a:cubicBezTo>
                    <a:pt x="11015" y="11242"/>
                    <a:pt x="11015" y="11242"/>
                    <a:pt x="11015" y="11242"/>
                  </a:cubicBezTo>
                  <a:cubicBezTo>
                    <a:pt x="11015" y="11242"/>
                    <a:pt x="11015" y="11242"/>
                    <a:pt x="11015" y="11242"/>
                  </a:cubicBezTo>
                  <a:cubicBezTo>
                    <a:pt x="11015" y="11368"/>
                    <a:pt x="11015" y="11368"/>
                    <a:pt x="11015" y="11368"/>
                  </a:cubicBezTo>
                  <a:cubicBezTo>
                    <a:pt x="11015" y="11368"/>
                    <a:pt x="11015" y="11368"/>
                    <a:pt x="11015" y="11495"/>
                  </a:cubicBezTo>
                  <a:cubicBezTo>
                    <a:pt x="11015" y="11495"/>
                    <a:pt x="11015" y="11495"/>
                    <a:pt x="11015" y="11495"/>
                  </a:cubicBezTo>
                  <a:cubicBezTo>
                    <a:pt x="11158" y="11495"/>
                    <a:pt x="11158" y="11495"/>
                    <a:pt x="11158" y="11495"/>
                  </a:cubicBezTo>
                  <a:cubicBezTo>
                    <a:pt x="11158" y="11495"/>
                    <a:pt x="11158" y="11495"/>
                    <a:pt x="11158" y="11495"/>
                  </a:cubicBezTo>
                  <a:cubicBezTo>
                    <a:pt x="11158" y="11495"/>
                    <a:pt x="11301" y="11495"/>
                    <a:pt x="11301" y="11495"/>
                  </a:cubicBezTo>
                  <a:cubicBezTo>
                    <a:pt x="11301" y="11495"/>
                    <a:pt x="11444" y="11495"/>
                    <a:pt x="11444" y="11621"/>
                  </a:cubicBezTo>
                  <a:cubicBezTo>
                    <a:pt x="11444" y="11621"/>
                    <a:pt x="11587" y="11621"/>
                    <a:pt x="11587" y="11621"/>
                  </a:cubicBezTo>
                  <a:cubicBezTo>
                    <a:pt x="11587" y="11621"/>
                    <a:pt x="11587" y="11747"/>
                    <a:pt x="11587" y="11747"/>
                  </a:cubicBezTo>
                  <a:cubicBezTo>
                    <a:pt x="11730" y="11747"/>
                    <a:pt x="11730" y="11747"/>
                    <a:pt x="11730" y="11747"/>
                  </a:cubicBezTo>
                  <a:cubicBezTo>
                    <a:pt x="11730" y="11874"/>
                    <a:pt x="11730" y="11874"/>
                    <a:pt x="11730" y="11874"/>
                  </a:cubicBezTo>
                  <a:cubicBezTo>
                    <a:pt x="11730" y="11874"/>
                    <a:pt x="11730" y="11874"/>
                    <a:pt x="11730" y="11874"/>
                  </a:cubicBezTo>
                  <a:cubicBezTo>
                    <a:pt x="11873" y="12000"/>
                    <a:pt x="11873" y="12000"/>
                    <a:pt x="11873" y="12000"/>
                  </a:cubicBezTo>
                  <a:cubicBezTo>
                    <a:pt x="11873" y="12000"/>
                    <a:pt x="11873" y="12000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2016" y="12126"/>
                    <a:pt x="12016" y="12126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730" y="12126"/>
                    <a:pt x="11730" y="12126"/>
                    <a:pt x="11730" y="12126"/>
                  </a:cubicBezTo>
                  <a:cubicBezTo>
                    <a:pt x="11730" y="12126"/>
                    <a:pt x="11730" y="12126"/>
                    <a:pt x="11587" y="12126"/>
                  </a:cubicBezTo>
                  <a:cubicBezTo>
                    <a:pt x="11587" y="12000"/>
                    <a:pt x="11587" y="12000"/>
                    <a:pt x="11587" y="12000"/>
                  </a:cubicBezTo>
                  <a:cubicBezTo>
                    <a:pt x="11587" y="12000"/>
                    <a:pt x="11587" y="12000"/>
                    <a:pt x="11587" y="12000"/>
                  </a:cubicBezTo>
                  <a:cubicBezTo>
                    <a:pt x="11587" y="12000"/>
                    <a:pt x="11587" y="11874"/>
                    <a:pt x="11587" y="11874"/>
                  </a:cubicBezTo>
                  <a:cubicBezTo>
                    <a:pt x="11444" y="11874"/>
                    <a:pt x="11444" y="11874"/>
                    <a:pt x="11444" y="11874"/>
                  </a:cubicBezTo>
                  <a:cubicBezTo>
                    <a:pt x="11444" y="11874"/>
                    <a:pt x="11444" y="11747"/>
                    <a:pt x="11301" y="11747"/>
                  </a:cubicBezTo>
                  <a:cubicBezTo>
                    <a:pt x="11301" y="11747"/>
                    <a:pt x="11301" y="11747"/>
                    <a:pt x="11301" y="11747"/>
                  </a:cubicBezTo>
                  <a:cubicBezTo>
                    <a:pt x="11301" y="11747"/>
                    <a:pt x="11301" y="11747"/>
                    <a:pt x="11301" y="11747"/>
                  </a:cubicBezTo>
                  <a:cubicBezTo>
                    <a:pt x="11301" y="11621"/>
                    <a:pt x="11158" y="11621"/>
                    <a:pt x="11158" y="11621"/>
                  </a:cubicBezTo>
                  <a:cubicBezTo>
                    <a:pt x="11158" y="11621"/>
                    <a:pt x="11158" y="11621"/>
                    <a:pt x="11158" y="11621"/>
                  </a:cubicBezTo>
                  <a:cubicBezTo>
                    <a:pt x="11158" y="11621"/>
                    <a:pt x="11015" y="11621"/>
                    <a:pt x="11015" y="11621"/>
                  </a:cubicBezTo>
                  <a:cubicBezTo>
                    <a:pt x="11015" y="11874"/>
                    <a:pt x="11015" y="11874"/>
                    <a:pt x="11015" y="11874"/>
                  </a:cubicBezTo>
                  <a:cubicBezTo>
                    <a:pt x="11015" y="11874"/>
                    <a:pt x="11015" y="11874"/>
                    <a:pt x="11015" y="11874"/>
                  </a:cubicBezTo>
                  <a:cubicBezTo>
                    <a:pt x="11158" y="11874"/>
                    <a:pt x="11158" y="11874"/>
                    <a:pt x="11158" y="12000"/>
                  </a:cubicBezTo>
                  <a:cubicBezTo>
                    <a:pt x="11158" y="12000"/>
                    <a:pt x="11158" y="12000"/>
                    <a:pt x="11158" y="12000"/>
                  </a:cubicBezTo>
                  <a:cubicBezTo>
                    <a:pt x="11301" y="12000"/>
                    <a:pt x="11301" y="12000"/>
                    <a:pt x="11301" y="12126"/>
                  </a:cubicBezTo>
                  <a:cubicBezTo>
                    <a:pt x="11301" y="12126"/>
                    <a:pt x="11301" y="12126"/>
                    <a:pt x="11301" y="12253"/>
                  </a:cubicBezTo>
                  <a:cubicBezTo>
                    <a:pt x="11444" y="12253"/>
                    <a:pt x="11444" y="12253"/>
                    <a:pt x="11444" y="12379"/>
                  </a:cubicBezTo>
                  <a:cubicBezTo>
                    <a:pt x="11444" y="12379"/>
                    <a:pt x="11444" y="12505"/>
                    <a:pt x="11444" y="12505"/>
                  </a:cubicBezTo>
                  <a:cubicBezTo>
                    <a:pt x="11301" y="12505"/>
                    <a:pt x="11301" y="12632"/>
                    <a:pt x="11301" y="12632"/>
                  </a:cubicBezTo>
                  <a:cubicBezTo>
                    <a:pt x="11301" y="12632"/>
                    <a:pt x="11301" y="12758"/>
                    <a:pt x="11301" y="12758"/>
                  </a:cubicBezTo>
                  <a:cubicBezTo>
                    <a:pt x="11158" y="12758"/>
                    <a:pt x="11158" y="12758"/>
                    <a:pt x="11158" y="12884"/>
                  </a:cubicBezTo>
                  <a:cubicBezTo>
                    <a:pt x="11158" y="12884"/>
                    <a:pt x="11158" y="13011"/>
                    <a:pt x="11158" y="13011"/>
                  </a:cubicBezTo>
                  <a:cubicBezTo>
                    <a:pt x="11301" y="13011"/>
                    <a:pt x="11301" y="13137"/>
                    <a:pt x="11301" y="13137"/>
                  </a:cubicBezTo>
                  <a:cubicBezTo>
                    <a:pt x="11301" y="13137"/>
                    <a:pt x="11301" y="13137"/>
                    <a:pt x="11301" y="13137"/>
                  </a:cubicBezTo>
                  <a:cubicBezTo>
                    <a:pt x="11301" y="13137"/>
                    <a:pt x="11301" y="13137"/>
                    <a:pt x="11301" y="13263"/>
                  </a:cubicBezTo>
                  <a:cubicBezTo>
                    <a:pt x="11301" y="13263"/>
                    <a:pt x="11444" y="13389"/>
                    <a:pt x="11444" y="13389"/>
                  </a:cubicBezTo>
                  <a:cubicBezTo>
                    <a:pt x="11444" y="13389"/>
                    <a:pt x="11444" y="13389"/>
                    <a:pt x="11444" y="13389"/>
                  </a:cubicBezTo>
                  <a:cubicBezTo>
                    <a:pt x="11444" y="13389"/>
                    <a:pt x="11444" y="13516"/>
                    <a:pt x="11444" y="13516"/>
                  </a:cubicBezTo>
                  <a:cubicBezTo>
                    <a:pt x="11444" y="13642"/>
                    <a:pt x="11444" y="13642"/>
                    <a:pt x="11444" y="13768"/>
                  </a:cubicBezTo>
                  <a:cubicBezTo>
                    <a:pt x="11444" y="13768"/>
                    <a:pt x="11444" y="13768"/>
                    <a:pt x="11444" y="13768"/>
                  </a:cubicBezTo>
                  <a:cubicBezTo>
                    <a:pt x="11587" y="13768"/>
                    <a:pt x="11587" y="13895"/>
                    <a:pt x="11587" y="13895"/>
                  </a:cubicBezTo>
                  <a:cubicBezTo>
                    <a:pt x="11587" y="14021"/>
                    <a:pt x="11587" y="14021"/>
                    <a:pt x="11587" y="14147"/>
                  </a:cubicBezTo>
                  <a:cubicBezTo>
                    <a:pt x="11587" y="14147"/>
                    <a:pt x="11587" y="14147"/>
                    <a:pt x="11587" y="14147"/>
                  </a:cubicBezTo>
                  <a:cubicBezTo>
                    <a:pt x="11587" y="14147"/>
                    <a:pt x="11587" y="14274"/>
                    <a:pt x="11587" y="14274"/>
                  </a:cubicBezTo>
                  <a:cubicBezTo>
                    <a:pt x="11587" y="14274"/>
                    <a:pt x="11587" y="14274"/>
                    <a:pt x="11587" y="14274"/>
                  </a:cubicBezTo>
                  <a:cubicBezTo>
                    <a:pt x="11587" y="14274"/>
                    <a:pt x="11587" y="14400"/>
                    <a:pt x="11587" y="14400"/>
                  </a:cubicBezTo>
                  <a:cubicBezTo>
                    <a:pt x="11587" y="14400"/>
                    <a:pt x="11587" y="14400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400"/>
                    <a:pt x="11444" y="14400"/>
                    <a:pt x="11301" y="14400"/>
                  </a:cubicBezTo>
                  <a:cubicBezTo>
                    <a:pt x="11301" y="14400"/>
                    <a:pt x="11301" y="14400"/>
                    <a:pt x="11301" y="14274"/>
                  </a:cubicBezTo>
                  <a:cubicBezTo>
                    <a:pt x="11301" y="14274"/>
                    <a:pt x="11301" y="14274"/>
                    <a:pt x="11301" y="14274"/>
                  </a:cubicBezTo>
                  <a:cubicBezTo>
                    <a:pt x="11301" y="14274"/>
                    <a:pt x="11301" y="14274"/>
                    <a:pt x="11301" y="14147"/>
                  </a:cubicBezTo>
                  <a:cubicBezTo>
                    <a:pt x="11301" y="14147"/>
                    <a:pt x="11301" y="14147"/>
                    <a:pt x="11301" y="14147"/>
                  </a:cubicBezTo>
                  <a:cubicBezTo>
                    <a:pt x="11301" y="14147"/>
                    <a:pt x="11301" y="14021"/>
                    <a:pt x="11301" y="13895"/>
                  </a:cubicBezTo>
                  <a:cubicBezTo>
                    <a:pt x="11301" y="13895"/>
                    <a:pt x="11301" y="13768"/>
                    <a:pt x="11301" y="13768"/>
                  </a:cubicBezTo>
                  <a:cubicBezTo>
                    <a:pt x="11301" y="13642"/>
                    <a:pt x="11301" y="13642"/>
                    <a:pt x="11301" y="13642"/>
                  </a:cubicBezTo>
                  <a:cubicBezTo>
                    <a:pt x="11158" y="13516"/>
                    <a:pt x="11158" y="13516"/>
                    <a:pt x="11158" y="13516"/>
                  </a:cubicBezTo>
                  <a:cubicBezTo>
                    <a:pt x="11158" y="13516"/>
                    <a:pt x="11158" y="13389"/>
                    <a:pt x="11158" y="13389"/>
                  </a:cubicBezTo>
                  <a:cubicBezTo>
                    <a:pt x="11158" y="13389"/>
                    <a:pt x="11158" y="13389"/>
                    <a:pt x="11158" y="13389"/>
                  </a:cubicBezTo>
                  <a:cubicBezTo>
                    <a:pt x="11158" y="13389"/>
                    <a:pt x="11158" y="13263"/>
                    <a:pt x="11158" y="13263"/>
                  </a:cubicBezTo>
                  <a:cubicBezTo>
                    <a:pt x="11158" y="13263"/>
                    <a:pt x="11158" y="13263"/>
                    <a:pt x="11015" y="13137"/>
                  </a:cubicBezTo>
                  <a:cubicBezTo>
                    <a:pt x="11015" y="13137"/>
                    <a:pt x="11015" y="13137"/>
                    <a:pt x="11015" y="13011"/>
                  </a:cubicBezTo>
                  <a:cubicBezTo>
                    <a:pt x="11015" y="13011"/>
                    <a:pt x="11015" y="13011"/>
                    <a:pt x="11015" y="13011"/>
                  </a:cubicBezTo>
                  <a:cubicBezTo>
                    <a:pt x="11015" y="13011"/>
                    <a:pt x="11015" y="13011"/>
                    <a:pt x="11015" y="13011"/>
                  </a:cubicBezTo>
                  <a:cubicBezTo>
                    <a:pt x="10872" y="12884"/>
                    <a:pt x="10872" y="12884"/>
                    <a:pt x="10872" y="12884"/>
                  </a:cubicBezTo>
                  <a:cubicBezTo>
                    <a:pt x="10872" y="13011"/>
                    <a:pt x="10728" y="13011"/>
                    <a:pt x="10728" y="13011"/>
                  </a:cubicBezTo>
                  <a:cubicBezTo>
                    <a:pt x="10728" y="13137"/>
                    <a:pt x="10728" y="13137"/>
                    <a:pt x="10728" y="13137"/>
                  </a:cubicBezTo>
                  <a:cubicBezTo>
                    <a:pt x="10585" y="13137"/>
                    <a:pt x="10585" y="13137"/>
                    <a:pt x="10585" y="13263"/>
                  </a:cubicBezTo>
                  <a:cubicBezTo>
                    <a:pt x="10585" y="13263"/>
                    <a:pt x="10585" y="13263"/>
                    <a:pt x="10585" y="13389"/>
                  </a:cubicBezTo>
                  <a:cubicBezTo>
                    <a:pt x="10585" y="13389"/>
                    <a:pt x="10585" y="13389"/>
                    <a:pt x="10442" y="13516"/>
                  </a:cubicBezTo>
                  <a:cubicBezTo>
                    <a:pt x="10442" y="13516"/>
                    <a:pt x="10442" y="13516"/>
                    <a:pt x="10442" y="13642"/>
                  </a:cubicBezTo>
                  <a:cubicBezTo>
                    <a:pt x="10442" y="13642"/>
                    <a:pt x="10442" y="13642"/>
                    <a:pt x="10442" y="13642"/>
                  </a:cubicBezTo>
                  <a:cubicBezTo>
                    <a:pt x="10442" y="13642"/>
                    <a:pt x="10442" y="13642"/>
                    <a:pt x="10442" y="13768"/>
                  </a:cubicBezTo>
                  <a:cubicBezTo>
                    <a:pt x="10442" y="13768"/>
                    <a:pt x="10442" y="13895"/>
                    <a:pt x="10442" y="13895"/>
                  </a:cubicBezTo>
                  <a:cubicBezTo>
                    <a:pt x="10442" y="13895"/>
                    <a:pt x="10442" y="13895"/>
                    <a:pt x="10442" y="13895"/>
                  </a:cubicBezTo>
                  <a:cubicBezTo>
                    <a:pt x="10442" y="14021"/>
                    <a:pt x="10442" y="14021"/>
                    <a:pt x="10442" y="14021"/>
                  </a:cubicBezTo>
                  <a:cubicBezTo>
                    <a:pt x="10442" y="14021"/>
                    <a:pt x="10442" y="14021"/>
                    <a:pt x="10442" y="14021"/>
                  </a:cubicBezTo>
                  <a:cubicBezTo>
                    <a:pt x="10442" y="14147"/>
                    <a:pt x="10442" y="14147"/>
                    <a:pt x="10442" y="14147"/>
                  </a:cubicBezTo>
                  <a:cubicBezTo>
                    <a:pt x="10442" y="14147"/>
                    <a:pt x="10442" y="14147"/>
                    <a:pt x="10442" y="14147"/>
                  </a:cubicBezTo>
                  <a:cubicBezTo>
                    <a:pt x="10442" y="14274"/>
                    <a:pt x="10442" y="14274"/>
                    <a:pt x="10442" y="14274"/>
                  </a:cubicBezTo>
                  <a:cubicBezTo>
                    <a:pt x="10442" y="14274"/>
                    <a:pt x="10442" y="14274"/>
                    <a:pt x="10442" y="14274"/>
                  </a:cubicBezTo>
                  <a:cubicBezTo>
                    <a:pt x="10442" y="14400"/>
                    <a:pt x="10442" y="14400"/>
                    <a:pt x="10442" y="14400"/>
                  </a:cubicBezTo>
                  <a:cubicBezTo>
                    <a:pt x="10442" y="14400"/>
                    <a:pt x="10442" y="14400"/>
                    <a:pt x="10442" y="14400"/>
                  </a:cubicBezTo>
                  <a:cubicBezTo>
                    <a:pt x="10442" y="14400"/>
                    <a:pt x="10442" y="14526"/>
                    <a:pt x="10442" y="14526"/>
                  </a:cubicBezTo>
                  <a:cubicBezTo>
                    <a:pt x="10442" y="14526"/>
                    <a:pt x="10442" y="14526"/>
                    <a:pt x="10442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156" y="14526"/>
                    <a:pt x="10156" y="14526"/>
                    <a:pt x="10156" y="14526"/>
                  </a:cubicBezTo>
                  <a:cubicBezTo>
                    <a:pt x="10156" y="14526"/>
                    <a:pt x="10156" y="14526"/>
                    <a:pt x="10156" y="14526"/>
                  </a:cubicBezTo>
                  <a:cubicBezTo>
                    <a:pt x="10156" y="14526"/>
                    <a:pt x="10156" y="14526"/>
                    <a:pt x="10156" y="14400"/>
                  </a:cubicBezTo>
                  <a:cubicBezTo>
                    <a:pt x="10156" y="14400"/>
                    <a:pt x="10156" y="14400"/>
                    <a:pt x="10156" y="14400"/>
                  </a:cubicBezTo>
                  <a:cubicBezTo>
                    <a:pt x="10156" y="14400"/>
                    <a:pt x="10156" y="14274"/>
                    <a:pt x="10156" y="14274"/>
                  </a:cubicBezTo>
                  <a:cubicBezTo>
                    <a:pt x="10156" y="14147"/>
                    <a:pt x="10156" y="14021"/>
                    <a:pt x="10156" y="13895"/>
                  </a:cubicBezTo>
                  <a:cubicBezTo>
                    <a:pt x="10156" y="13895"/>
                    <a:pt x="10156" y="13768"/>
                    <a:pt x="10156" y="13768"/>
                  </a:cubicBezTo>
                  <a:cubicBezTo>
                    <a:pt x="10156" y="13642"/>
                    <a:pt x="10299" y="13516"/>
                    <a:pt x="10299" y="13516"/>
                  </a:cubicBezTo>
                  <a:cubicBezTo>
                    <a:pt x="10299" y="13389"/>
                    <a:pt x="10299" y="13389"/>
                    <a:pt x="10299" y="13263"/>
                  </a:cubicBezTo>
                  <a:cubicBezTo>
                    <a:pt x="10299" y="13263"/>
                    <a:pt x="10442" y="13137"/>
                    <a:pt x="10442" y="13137"/>
                  </a:cubicBezTo>
                  <a:cubicBezTo>
                    <a:pt x="10442" y="13137"/>
                    <a:pt x="10442" y="13137"/>
                    <a:pt x="10442" y="13137"/>
                  </a:cubicBezTo>
                  <a:cubicBezTo>
                    <a:pt x="10442" y="13137"/>
                    <a:pt x="10442" y="13011"/>
                    <a:pt x="10442" y="13011"/>
                  </a:cubicBezTo>
                  <a:cubicBezTo>
                    <a:pt x="10585" y="12884"/>
                    <a:pt x="10585" y="12884"/>
                    <a:pt x="10585" y="12884"/>
                  </a:cubicBezTo>
                  <a:cubicBezTo>
                    <a:pt x="10585" y="12884"/>
                    <a:pt x="10585" y="12884"/>
                    <a:pt x="10585" y="12758"/>
                  </a:cubicBezTo>
                  <a:cubicBezTo>
                    <a:pt x="10585" y="12758"/>
                    <a:pt x="10585" y="12758"/>
                    <a:pt x="10442" y="12758"/>
                  </a:cubicBezTo>
                  <a:cubicBezTo>
                    <a:pt x="10442" y="12758"/>
                    <a:pt x="10442" y="12758"/>
                    <a:pt x="10442" y="12758"/>
                  </a:cubicBezTo>
                  <a:cubicBezTo>
                    <a:pt x="10442" y="12758"/>
                    <a:pt x="10442" y="12632"/>
                    <a:pt x="10442" y="12632"/>
                  </a:cubicBezTo>
                  <a:cubicBezTo>
                    <a:pt x="10299" y="12632"/>
                    <a:pt x="10299" y="12632"/>
                    <a:pt x="10299" y="12505"/>
                  </a:cubicBezTo>
                  <a:cubicBezTo>
                    <a:pt x="10299" y="12505"/>
                    <a:pt x="10299" y="12505"/>
                    <a:pt x="10299" y="12379"/>
                  </a:cubicBezTo>
                  <a:cubicBezTo>
                    <a:pt x="10299" y="12379"/>
                    <a:pt x="10299" y="12379"/>
                    <a:pt x="10299" y="12379"/>
                  </a:cubicBezTo>
                  <a:cubicBezTo>
                    <a:pt x="10299" y="12379"/>
                    <a:pt x="10299" y="12253"/>
                    <a:pt x="10299" y="12253"/>
                  </a:cubicBezTo>
                  <a:cubicBezTo>
                    <a:pt x="10299" y="12253"/>
                    <a:pt x="10442" y="12126"/>
                    <a:pt x="10442" y="12126"/>
                  </a:cubicBezTo>
                  <a:cubicBezTo>
                    <a:pt x="10442" y="12126"/>
                    <a:pt x="10442" y="12000"/>
                    <a:pt x="10585" y="12000"/>
                  </a:cubicBezTo>
                  <a:cubicBezTo>
                    <a:pt x="10585" y="12000"/>
                    <a:pt x="10728" y="11874"/>
                    <a:pt x="10728" y="11874"/>
                  </a:cubicBezTo>
                  <a:close/>
                  <a:moveTo>
                    <a:pt x="10872" y="12758"/>
                  </a:moveTo>
                  <a:cubicBezTo>
                    <a:pt x="10728" y="12632"/>
                    <a:pt x="10728" y="12632"/>
                    <a:pt x="10728" y="12632"/>
                  </a:cubicBezTo>
                  <a:cubicBezTo>
                    <a:pt x="10728" y="12632"/>
                    <a:pt x="10728" y="12632"/>
                    <a:pt x="10728" y="12632"/>
                  </a:cubicBezTo>
                  <a:cubicBezTo>
                    <a:pt x="10728" y="12632"/>
                    <a:pt x="10728" y="12632"/>
                    <a:pt x="10585" y="12632"/>
                  </a:cubicBezTo>
                  <a:cubicBezTo>
                    <a:pt x="10585" y="12632"/>
                    <a:pt x="10585" y="12632"/>
                    <a:pt x="10585" y="12632"/>
                  </a:cubicBezTo>
                  <a:cubicBezTo>
                    <a:pt x="10585" y="12632"/>
                    <a:pt x="10585" y="12632"/>
                    <a:pt x="10585" y="12505"/>
                  </a:cubicBezTo>
                  <a:cubicBezTo>
                    <a:pt x="10585" y="12505"/>
                    <a:pt x="10585" y="12505"/>
                    <a:pt x="10585" y="12505"/>
                  </a:cubicBezTo>
                  <a:cubicBezTo>
                    <a:pt x="10585" y="12505"/>
                    <a:pt x="10585" y="12505"/>
                    <a:pt x="10585" y="12505"/>
                  </a:cubicBezTo>
                  <a:cubicBezTo>
                    <a:pt x="10585" y="12379"/>
                    <a:pt x="10585" y="12379"/>
                    <a:pt x="10585" y="12379"/>
                  </a:cubicBezTo>
                  <a:cubicBezTo>
                    <a:pt x="10585" y="12379"/>
                    <a:pt x="10585" y="12379"/>
                    <a:pt x="10585" y="12253"/>
                  </a:cubicBezTo>
                  <a:cubicBezTo>
                    <a:pt x="10585" y="12253"/>
                    <a:pt x="10585" y="12253"/>
                    <a:pt x="10585" y="12253"/>
                  </a:cubicBezTo>
                  <a:cubicBezTo>
                    <a:pt x="10585" y="12253"/>
                    <a:pt x="10585" y="12253"/>
                    <a:pt x="10585" y="12253"/>
                  </a:cubicBezTo>
                  <a:cubicBezTo>
                    <a:pt x="10585" y="12253"/>
                    <a:pt x="10585" y="12253"/>
                    <a:pt x="10585" y="12126"/>
                  </a:cubicBezTo>
                  <a:cubicBezTo>
                    <a:pt x="10728" y="12126"/>
                    <a:pt x="10728" y="12126"/>
                    <a:pt x="10728" y="12126"/>
                  </a:cubicBezTo>
                  <a:cubicBezTo>
                    <a:pt x="10728" y="12126"/>
                    <a:pt x="10728" y="12126"/>
                    <a:pt x="10728" y="12126"/>
                  </a:cubicBezTo>
                  <a:cubicBezTo>
                    <a:pt x="10728" y="12126"/>
                    <a:pt x="10728" y="12126"/>
                    <a:pt x="10872" y="12126"/>
                  </a:cubicBezTo>
                  <a:cubicBezTo>
                    <a:pt x="10872" y="12000"/>
                    <a:pt x="10872" y="12000"/>
                    <a:pt x="10872" y="12000"/>
                  </a:cubicBezTo>
                  <a:cubicBezTo>
                    <a:pt x="10872" y="12000"/>
                    <a:pt x="10872" y="12000"/>
                    <a:pt x="10872" y="12000"/>
                  </a:cubicBezTo>
                  <a:cubicBezTo>
                    <a:pt x="10872" y="12000"/>
                    <a:pt x="10872" y="12000"/>
                    <a:pt x="10872" y="12126"/>
                  </a:cubicBezTo>
                  <a:cubicBezTo>
                    <a:pt x="11015" y="12126"/>
                    <a:pt x="11015" y="12126"/>
                    <a:pt x="11015" y="12126"/>
                  </a:cubicBezTo>
                  <a:cubicBezTo>
                    <a:pt x="11015" y="12126"/>
                    <a:pt x="11015" y="12126"/>
                    <a:pt x="11015" y="12126"/>
                  </a:cubicBezTo>
                  <a:cubicBezTo>
                    <a:pt x="11158" y="12126"/>
                    <a:pt x="11158" y="12253"/>
                    <a:pt x="11158" y="12253"/>
                  </a:cubicBezTo>
                  <a:cubicBezTo>
                    <a:pt x="11158" y="12253"/>
                    <a:pt x="11158" y="12253"/>
                    <a:pt x="11158" y="12253"/>
                  </a:cubicBezTo>
                  <a:cubicBezTo>
                    <a:pt x="11158" y="12253"/>
                    <a:pt x="11158" y="12253"/>
                    <a:pt x="11158" y="12253"/>
                  </a:cubicBezTo>
                  <a:cubicBezTo>
                    <a:pt x="11158" y="12253"/>
                    <a:pt x="11158" y="12379"/>
                    <a:pt x="11158" y="12379"/>
                  </a:cubicBezTo>
                  <a:cubicBezTo>
                    <a:pt x="11158" y="12379"/>
                    <a:pt x="11158" y="12379"/>
                    <a:pt x="11158" y="12379"/>
                  </a:cubicBezTo>
                  <a:cubicBezTo>
                    <a:pt x="11158" y="12379"/>
                    <a:pt x="11158" y="12505"/>
                    <a:pt x="11158" y="12505"/>
                  </a:cubicBezTo>
                  <a:cubicBezTo>
                    <a:pt x="11158" y="12505"/>
                    <a:pt x="11158" y="12505"/>
                    <a:pt x="11158" y="12505"/>
                  </a:cubicBezTo>
                  <a:cubicBezTo>
                    <a:pt x="11158" y="12632"/>
                    <a:pt x="11015" y="12632"/>
                    <a:pt x="11015" y="12632"/>
                  </a:cubicBezTo>
                  <a:cubicBezTo>
                    <a:pt x="11015" y="12632"/>
                    <a:pt x="11015" y="12632"/>
                    <a:pt x="11015" y="12632"/>
                  </a:cubicBezTo>
                  <a:cubicBezTo>
                    <a:pt x="11015" y="12632"/>
                    <a:pt x="11015" y="12632"/>
                    <a:pt x="11015" y="12758"/>
                  </a:cubicBezTo>
                  <a:cubicBezTo>
                    <a:pt x="11015" y="12758"/>
                    <a:pt x="11015" y="12758"/>
                    <a:pt x="11015" y="12758"/>
                  </a:cubicBezTo>
                  <a:cubicBezTo>
                    <a:pt x="10872" y="12758"/>
                    <a:pt x="10872" y="12758"/>
                    <a:pt x="10872" y="12758"/>
                  </a:cubicBezTo>
                  <a:close/>
                  <a:moveTo>
                    <a:pt x="10728" y="16042"/>
                  </a:moveTo>
                  <a:cubicBezTo>
                    <a:pt x="10728" y="16042"/>
                    <a:pt x="10585" y="16168"/>
                    <a:pt x="10585" y="16168"/>
                  </a:cubicBezTo>
                  <a:cubicBezTo>
                    <a:pt x="10585" y="16168"/>
                    <a:pt x="10585" y="16168"/>
                    <a:pt x="10585" y="16168"/>
                  </a:cubicBezTo>
                  <a:cubicBezTo>
                    <a:pt x="10585" y="16168"/>
                    <a:pt x="10442" y="16168"/>
                    <a:pt x="10442" y="16168"/>
                  </a:cubicBezTo>
                  <a:cubicBezTo>
                    <a:pt x="10442" y="16295"/>
                    <a:pt x="10299" y="16295"/>
                    <a:pt x="10299" y="16295"/>
                  </a:cubicBezTo>
                  <a:cubicBezTo>
                    <a:pt x="10299" y="16421"/>
                    <a:pt x="10299" y="16421"/>
                    <a:pt x="10156" y="16421"/>
                  </a:cubicBezTo>
                  <a:cubicBezTo>
                    <a:pt x="10156" y="16547"/>
                    <a:pt x="10156" y="16547"/>
                    <a:pt x="10156" y="16674"/>
                  </a:cubicBezTo>
                  <a:cubicBezTo>
                    <a:pt x="10156" y="16674"/>
                    <a:pt x="10156" y="16674"/>
                    <a:pt x="10156" y="16674"/>
                  </a:cubicBezTo>
                  <a:cubicBezTo>
                    <a:pt x="10156" y="16674"/>
                    <a:pt x="10156" y="16674"/>
                    <a:pt x="10156" y="16674"/>
                  </a:cubicBezTo>
                  <a:cubicBezTo>
                    <a:pt x="10156" y="16800"/>
                    <a:pt x="10156" y="16800"/>
                    <a:pt x="10013" y="16800"/>
                  </a:cubicBezTo>
                  <a:cubicBezTo>
                    <a:pt x="10013" y="16926"/>
                    <a:pt x="10013" y="16926"/>
                    <a:pt x="10013" y="17053"/>
                  </a:cubicBezTo>
                  <a:cubicBezTo>
                    <a:pt x="10013" y="17053"/>
                    <a:pt x="10013" y="17053"/>
                    <a:pt x="10013" y="17053"/>
                  </a:cubicBezTo>
                  <a:cubicBezTo>
                    <a:pt x="10013" y="17053"/>
                    <a:pt x="10013" y="17053"/>
                    <a:pt x="10013" y="17179"/>
                  </a:cubicBezTo>
                  <a:cubicBezTo>
                    <a:pt x="10013" y="17179"/>
                    <a:pt x="10013" y="17179"/>
                    <a:pt x="10013" y="17179"/>
                  </a:cubicBezTo>
                  <a:cubicBezTo>
                    <a:pt x="10013" y="17179"/>
                    <a:pt x="10013" y="17179"/>
                    <a:pt x="10013" y="17179"/>
                  </a:cubicBezTo>
                  <a:cubicBezTo>
                    <a:pt x="10013" y="17305"/>
                    <a:pt x="10013" y="17305"/>
                    <a:pt x="10013" y="17305"/>
                  </a:cubicBezTo>
                  <a:cubicBezTo>
                    <a:pt x="10013" y="17305"/>
                    <a:pt x="10013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179"/>
                    <a:pt x="9870" y="17179"/>
                  </a:cubicBezTo>
                  <a:cubicBezTo>
                    <a:pt x="9870" y="17179"/>
                    <a:pt x="9870" y="17179"/>
                    <a:pt x="9870" y="17179"/>
                  </a:cubicBezTo>
                  <a:cubicBezTo>
                    <a:pt x="9870" y="17179"/>
                    <a:pt x="9870" y="17179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6926"/>
                    <a:pt x="9870" y="16926"/>
                    <a:pt x="9870" y="16926"/>
                  </a:cubicBezTo>
                  <a:cubicBezTo>
                    <a:pt x="9870" y="16926"/>
                    <a:pt x="9870" y="16926"/>
                    <a:pt x="9870" y="16926"/>
                  </a:cubicBezTo>
                  <a:cubicBezTo>
                    <a:pt x="9870" y="16926"/>
                    <a:pt x="9870" y="16800"/>
                    <a:pt x="9870" y="16800"/>
                  </a:cubicBezTo>
                  <a:cubicBezTo>
                    <a:pt x="9870" y="16674"/>
                    <a:pt x="9870" y="16674"/>
                    <a:pt x="9870" y="16547"/>
                  </a:cubicBezTo>
                  <a:cubicBezTo>
                    <a:pt x="10013" y="16547"/>
                    <a:pt x="10013" y="16421"/>
                    <a:pt x="10013" y="16421"/>
                  </a:cubicBezTo>
                  <a:cubicBezTo>
                    <a:pt x="10013" y="16295"/>
                    <a:pt x="10013" y="16295"/>
                    <a:pt x="10156" y="16168"/>
                  </a:cubicBezTo>
                  <a:cubicBezTo>
                    <a:pt x="10156" y="16168"/>
                    <a:pt x="10156" y="16168"/>
                    <a:pt x="10299" y="16042"/>
                  </a:cubicBezTo>
                  <a:cubicBezTo>
                    <a:pt x="10299" y="16042"/>
                    <a:pt x="10299" y="16042"/>
                    <a:pt x="10299" y="16042"/>
                  </a:cubicBezTo>
                  <a:cubicBezTo>
                    <a:pt x="10299" y="16042"/>
                    <a:pt x="10299" y="16042"/>
                    <a:pt x="10442" y="16042"/>
                  </a:cubicBezTo>
                  <a:cubicBezTo>
                    <a:pt x="10442" y="16042"/>
                    <a:pt x="10442" y="16042"/>
                    <a:pt x="10442" y="16042"/>
                  </a:cubicBezTo>
                  <a:cubicBezTo>
                    <a:pt x="10442" y="15916"/>
                    <a:pt x="10442" y="15916"/>
                    <a:pt x="10585" y="15916"/>
                  </a:cubicBezTo>
                  <a:cubicBezTo>
                    <a:pt x="10585" y="15916"/>
                    <a:pt x="10728" y="15916"/>
                    <a:pt x="10728" y="15916"/>
                  </a:cubicBezTo>
                  <a:cubicBezTo>
                    <a:pt x="10728" y="15789"/>
                    <a:pt x="10728" y="15789"/>
                    <a:pt x="10728" y="15789"/>
                  </a:cubicBezTo>
                  <a:cubicBezTo>
                    <a:pt x="10728" y="15789"/>
                    <a:pt x="10728" y="15789"/>
                    <a:pt x="10728" y="15789"/>
                  </a:cubicBezTo>
                  <a:cubicBezTo>
                    <a:pt x="10728" y="15663"/>
                    <a:pt x="10728" y="15663"/>
                    <a:pt x="10728" y="15663"/>
                  </a:cubicBezTo>
                  <a:cubicBezTo>
                    <a:pt x="10728" y="15537"/>
                    <a:pt x="10728" y="15537"/>
                    <a:pt x="10728" y="15537"/>
                  </a:cubicBezTo>
                  <a:cubicBezTo>
                    <a:pt x="10728" y="15537"/>
                    <a:pt x="10728" y="15537"/>
                    <a:pt x="10728" y="15537"/>
                  </a:cubicBezTo>
                  <a:cubicBezTo>
                    <a:pt x="10728" y="15411"/>
                    <a:pt x="10728" y="15411"/>
                    <a:pt x="10728" y="15284"/>
                  </a:cubicBezTo>
                  <a:cubicBezTo>
                    <a:pt x="10728" y="15284"/>
                    <a:pt x="10728" y="15284"/>
                    <a:pt x="10728" y="15158"/>
                  </a:cubicBezTo>
                  <a:cubicBezTo>
                    <a:pt x="10728" y="15158"/>
                    <a:pt x="10728" y="15158"/>
                    <a:pt x="10728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1015" y="15158"/>
                    <a:pt x="11015" y="15158"/>
                  </a:cubicBezTo>
                  <a:cubicBezTo>
                    <a:pt x="11015" y="15158"/>
                    <a:pt x="11015" y="15158"/>
                    <a:pt x="11015" y="15158"/>
                  </a:cubicBezTo>
                  <a:cubicBezTo>
                    <a:pt x="11015" y="15158"/>
                    <a:pt x="11015" y="15158"/>
                    <a:pt x="11015" y="15284"/>
                  </a:cubicBezTo>
                  <a:cubicBezTo>
                    <a:pt x="11015" y="15284"/>
                    <a:pt x="11015" y="15284"/>
                    <a:pt x="11015" y="15284"/>
                  </a:cubicBezTo>
                  <a:cubicBezTo>
                    <a:pt x="11015" y="15284"/>
                    <a:pt x="11015" y="15284"/>
                    <a:pt x="11015" y="15284"/>
                  </a:cubicBezTo>
                  <a:cubicBezTo>
                    <a:pt x="11015" y="15789"/>
                    <a:pt x="11015" y="15789"/>
                    <a:pt x="11015" y="15789"/>
                  </a:cubicBezTo>
                  <a:cubicBezTo>
                    <a:pt x="11015" y="15789"/>
                    <a:pt x="11015" y="15789"/>
                    <a:pt x="11015" y="15789"/>
                  </a:cubicBezTo>
                  <a:cubicBezTo>
                    <a:pt x="11015" y="15916"/>
                    <a:pt x="11015" y="15916"/>
                    <a:pt x="11015" y="15916"/>
                  </a:cubicBezTo>
                  <a:cubicBezTo>
                    <a:pt x="11158" y="15916"/>
                    <a:pt x="11158" y="15916"/>
                    <a:pt x="11301" y="15916"/>
                  </a:cubicBezTo>
                  <a:cubicBezTo>
                    <a:pt x="11444" y="16042"/>
                    <a:pt x="11444" y="16042"/>
                    <a:pt x="11587" y="16042"/>
                  </a:cubicBezTo>
                  <a:cubicBezTo>
                    <a:pt x="11587" y="16042"/>
                    <a:pt x="11587" y="16042"/>
                    <a:pt x="11587" y="16042"/>
                  </a:cubicBezTo>
                  <a:cubicBezTo>
                    <a:pt x="11587" y="16168"/>
                    <a:pt x="11730" y="16168"/>
                    <a:pt x="11730" y="16295"/>
                  </a:cubicBezTo>
                  <a:cubicBezTo>
                    <a:pt x="11730" y="16421"/>
                    <a:pt x="11873" y="16421"/>
                    <a:pt x="11873" y="16547"/>
                  </a:cubicBezTo>
                  <a:cubicBezTo>
                    <a:pt x="11873" y="16674"/>
                    <a:pt x="11873" y="16800"/>
                    <a:pt x="11873" y="16800"/>
                  </a:cubicBezTo>
                  <a:cubicBezTo>
                    <a:pt x="12016" y="16926"/>
                    <a:pt x="12016" y="16926"/>
                    <a:pt x="12016" y="17053"/>
                  </a:cubicBezTo>
                  <a:cubicBezTo>
                    <a:pt x="12016" y="17053"/>
                    <a:pt x="12016" y="17053"/>
                    <a:pt x="12016" y="17053"/>
                  </a:cubicBezTo>
                  <a:cubicBezTo>
                    <a:pt x="12016" y="17179"/>
                    <a:pt x="12016" y="17179"/>
                    <a:pt x="12016" y="17179"/>
                  </a:cubicBezTo>
                  <a:cubicBezTo>
                    <a:pt x="12016" y="17179"/>
                    <a:pt x="12016" y="17179"/>
                    <a:pt x="12016" y="17179"/>
                  </a:cubicBezTo>
                  <a:cubicBezTo>
                    <a:pt x="12016" y="17179"/>
                    <a:pt x="12016" y="17179"/>
                    <a:pt x="12016" y="17305"/>
                  </a:cubicBezTo>
                  <a:cubicBezTo>
                    <a:pt x="12016" y="17305"/>
                    <a:pt x="12016" y="17305"/>
                    <a:pt x="12016" y="17305"/>
                  </a:cubicBezTo>
                  <a:cubicBezTo>
                    <a:pt x="12016" y="17305"/>
                    <a:pt x="12016" y="17305"/>
                    <a:pt x="12016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873" y="17305"/>
                    <a:pt x="11873" y="17432"/>
                    <a:pt x="11873" y="17432"/>
                  </a:cubicBezTo>
                  <a:cubicBezTo>
                    <a:pt x="11873" y="17432"/>
                    <a:pt x="11873" y="17432"/>
                    <a:pt x="11873" y="17432"/>
                  </a:cubicBezTo>
                  <a:cubicBezTo>
                    <a:pt x="11873" y="17432"/>
                    <a:pt x="11873" y="17305"/>
                    <a:pt x="11873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730" y="17305"/>
                    <a:pt x="11730" y="17305"/>
                    <a:pt x="11730" y="17305"/>
                  </a:cubicBezTo>
                  <a:cubicBezTo>
                    <a:pt x="11730" y="17305"/>
                    <a:pt x="11730" y="17179"/>
                    <a:pt x="11730" y="17179"/>
                  </a:cubicBezTo>
                  <a:cubicBezTo>
                    <a:pt x="11730" y="17179"/>
                    <a:pt x="11730" y="17179"/>
                    <a:pt x="11730" y="17179"/>
                  </a:cubicBezTo>
                  <a:cubicBezTo>
                    <a:pt x="11730" y="17053"/>
                    <a:pt x="11730" y="17053"/>
                    <a:pt x="11730" y="17053"/>
                  </a:cubicBezTo>
                  <a:cubicBezTo>
                    <a:pt x="11730" y="16926"/>
                    <a:pt x="11730" y="16926"/>
                    <a:pt x="11730" y="16800"/>
                  </a:cubicBezTo>
                  <a:cubicBezTo>
                    <a:pt x="11730" y="16800"/>
                    <a:pt x="11730" y="16800"/>
                    <a:pt x="11730" y="16800"/>
                  </a:cubicBezTo>
                  <a:cubicBezTo>
                    <a:pt x="11730" y="16674"/>
                    <a:pt x="11730" y="16674"/>
                    <a:pt x="11587" y="16547"/>
                  </a:cubicBezTo>
                  <a:cubicBezTo>
                    <a:pt x="11587" y="16547"/>
                    <a:pt x="11587" y="16421"/>
                    <a:pt x="11587" y="16421"/>
                  </a:cubicBezTo>
                  <a:cubicBezTo>
                    <a:pt x="11587" y="16295"/>
                    <a:pt x="11444" y="16295"/>
                    <a:pt x="11444" y="16295"/>
                  </a:cubicBezTo>
                  <a:cubicBezTo>
                    <a:pt x="11444" y="16168"/>
                    <a:pt x="11444" y="16168"/>
                    <a:pt x="11301" y="16168"/>
                  </a:cubicBezTo>
                  <a:cubicBezTo>
                    <a:pt x="11301" y="16168"/>
                    <a:pt x="11301" y="16168"/>
                    <a:pt x="11301" y="16168"/>
                  </a:cubicBezTo>
                  <a:cubicBezTo>
                    <a:pt x="11301" y="16168"/>
                    <a:pt x="11301" y="16168"/>
                    <a:pt x="11158" y="16168"/>
                  </a:cubicBezTo>
                  <a:cubicBezTo>
                    <a:pt x="11158" y="16042"/>
                    <a:pt x="11158" y="16042"/>
                    <a:pt x="11158" y="16042"/>
                  </a:cubicBezTo>
                  <a:cubicBezTo>
                    <a:pt x="11158" y="16042"/>
                    <a:pt x="11158" y="16042"/>
                    <a:pt x="11158" y="16042"/>
                  </a:cubicBezTo>
                  <a:cubicBezTo>
                    <a:pt x="11015" y="16042"/>
                    <a:pt x="11015" y="16042"/>
                    <a:pt x="11015" y="16042"/>
                  </a:cubicBezTo>
                  <a:cubicBezTo>
                    <a:pt x="11015" y="16042"/>
                    <a:pt x="11015" y="16168"/>
                    <a:pt x="11015" y="16168"/>
                  </a:cubicBezTo>
                  <a:cubicBezTo>
                    <a:pt x="11015" y="16295"/>
                    <a:pt x="11015" y="16295"/>
                    <a:pt x="11015" y="16295"/>
                  </a:cubicBezTo>
                  <a:cubicBezTo>
                    <a:pt x="11015" y="16421"/>
                    <a:pt x="11015" y="16421"/>
                    <a:pt x="11015" y="16547"/>
                  </a:cubicBezTo>
                  <a:cubicBezTo>
                    <a:pt x="11015" y="16547"/>
                    <a:pt x="11015" y="16547"/>
                    <a:pt x="11015" y="16547"/>
                  </a:cubicBezTo>
                  <a:cubicBezTo>
                    <a:pt x="11015" y="16674"/>
                    <a:pt x="11015" y="16674"/>
                    <a:pt x="11015" y="16800"/>
                  </a:cubicBezTo>
                  <a:cubicBezTo>
                    <a:pt x="11015" y="16800"/>
                    <a:pt x="11015" y="16800"/>
                    <a:pt x="11015" y="16926"/>
                  </a:cubicBezTo>
                  <a:cubicBezTo>
                    <a:pt x="11015" y="16926"/>
                    <a:pt x="11015" y="16926"/>
                    <a:pt x="11015" y="16926"/>
                  </a:cubicBezTo>
                  <a:cubicBezTo>
                    <a:pt x="11015" y="16926"/>
                    <a:pt x="11015" y="16926"/>
                    <a:pt x="11015" y="17053"/>
                  </a:cubicBezTo>
                  <a:cubicBezTo>
                    <a:pt x="11015" y="17053"/>
                    <a:pt x="11158" y="17179"/>
                    <a:pt x="11158" y="17179"/>
                  </a:cubicBezTo>
                  <a:cubicBezTo>
                    <a:pt x="11158" y="17179"/>
                    <a:pt x="11158" y="17179"/>
                    <a:pt x="11158" y="17179"/>
                  </a:cubicBezTo>
                  <a:cubicBezTo>
                    <a:pt x="11158" y="17305"/>
                    <a:pt x="11158" y="17305"/>
                    <a:pt x="11158" y="17432"/>
                  </a:cubicBezTo>
                  <a:cubicBezTo>
                    <a:pt x="11158" y="17432"/>
                    <a:pt x="11301" y="17558"/>
                    <a:pt x="11301" y="17558"/>
                  </a:cubicBezTo>
                  <a:cubicBezTo>
                    <a:pt x="11301" y="17684"/>
                    <a:pt x="11301" y="17684"/>
                    <a:pt x="11301" y="17811"/>
                  </a:cubicBezTo>
                  <a:cubicBezTo>
                    <a:pt x="11444" y="17811"/>
                    <a:pt x="11444" y="17937"/>
                    <a:pt x="11444" y="17937"/>
                  </a:cubicBezTo>
                  <a:cubicBezTo>
                    <a:pt x="11444" y="17937"/>
                    <a:pt x="11444" y="17937"/>
                    <a:pt x="11444" y="17937"/>
                  </a:cubicBezTo>
                  <a:cubicBezTo>
                    <a:pt x="11444" y="17937"/>
                    <a:pt x="11444" y="18063"/>
                    <a:pt x="11587" y="18063"/>
                  </a:cubicBezTo>
                  <a:cubicBezTo>
                    <a:pt x="11587" y="18063"/>
                    <a:pt x="11587" y="18063"/>
                    <a:pt x="11587" y="18063"/>
                  </a:cubicBezTo>
                  <a:cubicBezTo>
                    <a:pt x="11587" y="18063"/>
                    <a:pt x="11587" y="18063"/>
                    <a:pt x="11587" y="18063"/>
                  </a:cubicBezTo>
                  <a:cubicBezTo>
                    <a:pt x="11587" y="18189"/>
                    <a:pt x="11587" y="18189"/>
                    <a:pt x="11587" y="18189"/>
                  </a:cubicBezTo>
                  <a:cubicBezTo>
                    <a:pt x="11587" y="18189"/>
                    <a:pt x="11730" y="18189"/>
                    <a:pt x="11730" y="18316"/>
                  </a:cubicBezTo>
                  <a:cubicBezTo>
                    <a:pt x="11730" y="18316"/>
                    <a:pt x="11730" y="18316"/>
                    <a:pt x="11730" y="18316"/>
                  </a:cubicBezTo>
                  <a:cubicBezTo>
                    <a:pt x="11730" y="18442"/>
                    <a:pt x="11730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587" y="18568"/>
                    <a:pt x="11587" y="18442"/>
                  </a:cubicBezTo>
                  <a:cubicBezTo>
                    <a:pt x="11587" y="18442"/>
                    <a:pt x="11587" y="18442"/>
                    <a:pt x="11587" y="18442"/>
                  </a:cubicBezTo>
                  <a:cubicBezTo>
                    <a:pt x="11587" y="18442"/>
                    <a:pt x="11444" y="18316"/>
                    <a:pt x="11444" y="18316"/>
                  </a:cubicBezTo>
                  <a:cubicBezTo>
                    <a:pt x="11444" y="18316"/>
                    <a:pt x="11444" y="18316"/>
                    <a:pt x="11444" y="18316"/>
                  </a:cubicBezTo>
                  <a:cubicBezTo>
                    <a:pt x="11301" y="18189"/>
                    <a:pt x="11301" y="18063"/>
                    <a:pt x="11301" y="18063"/>
                  </a:cubicBezTo>
                  <a:cubicBezTo>
                    <a:pt x="11158" y="17937"/>
                    <a:pt x="11158" y="17811"/>
                    <a:pt x="11158" y="17684"/>
                  </a:cubicBezTo>
                  <a:cubicBezTo>
                    <a:pt x="11015" y="17684"/>
                    <a:pt x="11015" y="17558"/>
                    <a:pt x="11015" y="17558"/>
                  </a:cubicBezTo>
                  <a:cubicBezTo>
                    <a:pt x="11015" y="17432"/>
                    <a:pt x="10872" y="17432"/>
                    <a:pt x="10872" y="17305"/>
                  </a:cubicBezTo>
                  <a:cubicBezTo>
                    <a:pt x="10872" y="17179"/>
                    <a:pt x="10872" y="17179"/>
                    <a:pt x="10872" y="17179"/>
                  </a:cubicBezTo>
                  <a:cubicBezTo>
                    <a:pt x="10872" y="17305"/>
                    <a:pt x="10872" y="17305"/>
                    <a:pt x="10872" y="17432"/>
                  </a:cubicBezTo>
                  <a:cubicBezTo>
                    <a:pt x="10872" y="17432"/>
                    <a:pt x="10728" y="17558"/>
                    <a:pt x="10728" y="17558"/>
                  </a:cubicBezTo>
                  <a:cubicBezTo>
                    <a:pt x="10728" y="17558"/>
                    <a:pt x="10728" y="17558"/>
                    <a:pt x="10728" y="17558"/>
                  </a:cubicBezTo>
                  <a:cubicBezTo>
                    <a:pt x="10728" y="17558"/>
                    <a:pt x="10728" y="17558"/>
                    <a:pt x="10728" y="17684"/>
                  </a:cubicBezTo>
                  <a:cubicBezTo>
                    <a:pt x="10728" y="17684"/>
                    <a:pt x="10728" y="17811"/>
                    <a:pt x="10585" y="17811"/>
                  </a:cubicBezTo>
                  <a:cubicBezTo>
                    <a:pt x="10585" y="17811"/>
                    <a:pt x="10585" y="17937"/>
                    <a:pt x="10585" y="17937"/>
                  </a:cubicBezTo>
                  <a:cubicBezTo>
                    <a:pt x="10585" y="17937"/>
                    <a:pt x="10442" y="18063"/>
                    <a:pt x="10442" y="18063"/>
                  </a:cubicBezTo>
                  <a:cubicBezTo>
                    <a:pt x="10442" y="18063"/>
                    <a:pt x="10442" y="18063"/>
                    <a:pt x="10442" y="18063"/>
                  </a:cubicBezTo>
                  <a:cubicBezTo>
                    <a:pt x="10442" y="18063"/>
                    <a:pt x="10442" y="18189"/>
                    <a:pt x="10442" y="18189"/>
                  </a:cubicBezTo>
                  <a:cubicBezTo>
                    <a:pt x="10442" y="18189"/>
                    <a:pt x="10299" y="18189"/>
                    <a:pt x="10299" y="18316"/>
                  </a:cubicBezTo>
                  <a:cubicBezTo>
                    <a:pt x="10299" y="18316"/>
                    <a:pt x="10299" y="18316"/>
                    <a:pt x="10299" y="18316"/>
                  </a:cubicBezTo>
                  <a:cubicBezTo>
                    <a:pt x="10299" y="18316"/>
                    <a:pt x="10299" y="18316"/>
                    <a:pt x="10299" y="18316"/>
                  </a:cubicBezTo>
                  <a:cubicBezTo>
                    <a:pt x="10156" y="18442"/>
                    <a:pt x="10156" y="18442"/>
                    <a:pt x="10156" y="18442"/>
                  </a:cubicBezTo>
                  <a:cubicBezTo>
                    <a:pt x="10156" y="18442"/>
                    <a:pt x="10156" y="18442"/>
                    <a:pt x="10156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10013" y="18316"/>
                  </a:cubicBezTo>
                  <a:cubicBezTo>
                    <a:pt x="10013" y="18316"/>
                    <a:pt x="10013" y="18316"/>
                    <a:pt x="10013" y="18316"/>
                  </a:cubicBezTo>
                  <a:cubicBezTo>
                    <a:pt x="10013" y="18316"/>
                    <a:pt x="10013" y="18316"/>
                    <a:pt x="10013" y="18316"/>
                  </a:cubicBezTo>
                  <a:cubicBezTo>
                    <a:pt x="10013" y="18316"/>
                    <a:pt x="10013" y="18189"/>
                    <a:pt x="10156" y="18189"/>
                  </a:cubicBezTo>
                  <a:cubicBezTo>
                    <a:pt x="10156" y="18189"/>
                    <a:pt x="10156" y="18189"/>
                    <a:pt x="10156" y="18063"/>
                  </a:cubicBezTo>
                  <a:cubicBezTo>
                    <a:pt x="10156" y="18063"/>
                    <a:pt x="10156" y="18063"/>
                    <a:pt x="10156" y="18063"/>
                  </a:cubicBezTo>
                  <a:cubicBezTo>
                    <a:pt x="10299" y="18063"/>
                    <a:pt x="10299" y="17937"/>
                    <a:pt x="10299" y="17937"/>
                  </a:cubicBezTo>
                  <a:cubicBezTo>
                    <a:pt x="10299" y="17937"/>
                    <a:pt x="10299" y="17811"/>
                    <a:pt x="10442" y="17811"/>
                  </a:cubicBezTo>
                  <a:cubicBezTo>
                    <a:pt x="10442" y="17811"/>
                    <a:pt x="10442" y="17684"/>
                    <a:pt x="10442" y="17684"/>
                  </a:cubicBezTo>
                  <a:cubicBezTo>
                    <a:pt x="10442" y="17684"/>
                    <a:pt x="10442" y="17684"/>
                    <a:pt x="10442" y="17684"/>
                  </a:cubicBezTo>
                  <a:cubicBezTo>
                    <a:pt x="10442" y="17558"/>
                    <a:pt x="10585" y="17558"/>
                    <a:pt x="10585" y="17558"/>
                  </a:cubicBezTo>
                  <a:cubicBezTo>
                    <a:pt x="10585" y="17558"/>
                    <a:pt x="10585" y="17558"/>
                    <a:pt x="10585" y="17558"/>
                  </a:cubicBezTo>
                  <a:cubicBezTo>
                    <a:pt x="10585" y="17432"/>
                    <a:pt x="10585" y="17432"/>
                    <a:pt x="10585" y="17305"/>
                  </a:cubicBezTo>
                  <a:cubicBezTo>
                    <a:pt x="10585" y="17305"/>
                    <a:pt x="10728" y="17305"/>
                    <a:pt x="10728" y="17179"/>
                  </a:cubicBezTo>
                  <a:cubicBezTo>
                    <a:pt x="10728" y="17179"/>
                    <a:pt x="10728" y="17053"/>
                    <a:pt x="10728" y="17053"/>
                  </a:cubicBezTo>
                  <a:cubicBezTo>
                    <a:pt x="10728" y="17053"/>
                    <a:pt x="10728" y="16926"/>
                    <a:pt x="10728" y="16926"/>
                  </a:cubicBezTo>
                  <a:cubicBezTo>
                    <a:pt x="10728" y="16926"/>
                    <a:pt x="10728" y="16926"/>
                    <a:pt x="10728" y="16926"/>
                  </a:cubicBezTo>
                  <a:cubicBezTo>
                    <a:pt x="10728" y="16800"/>
                    <a:pt x="10728" y="16800"/>
                    <a:pt x="10728" y="16674"/>
                  </a:cubicBezTo>
                  <a:cubicBezTo>
                    <a:pt x="10728" y="16674"/>
                    <a:pt x="10728" y="16547"/>
                    <a:pt x="10728" y="16547"/>
                  </a:cubicBezTo>
                  <a:cubicBezTo>
                    <a:pt x="10728" y="16547"/>
                    <a:pt x="10728" y="16547"/>
                    <a:pt x="10728" y="16547"/>
                  </a:cubicBezTo>
                  <a:cubicBezTo>
                    <a:pt x="10728" y="16421"/>
                    <a:pt x="10728" y="16421"/>
                    <a:pt x="10728" y="16295"/>
                  </a:cubicBezTo>
                  <a:cubicBezTo>
                    <a:pt x="10728" y="16295"/>
                    <a:pt x="10728" y="16168"/>
                    <a:pt x="10728" y="16168"/>
                  </a:cubicBezTo>
                  <a:cubicBezTo>
                    <a:pt x="10728" y="16042"/>
                    <a:pt x="10728" y="16042"/>
                    <a:pt x="10728" y="16042"/>
                  </a:cubicBezTo>
                  <a:close/>
                  <a:moveTo>
                    <a:pt x="15306" y="1642"/>
                  </a:move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163" y="1516"/>
                    <a:pt x="15163" y="1516"/>
                  </a:cubicBezTo>
                  <a:cubicBezTo>
                    <a:pt x="15163" y="1516"/>
                    <a:pt x="15163" y="1516"/>
                    <a:pt x="15163" y="1516"/>
                  </a:cubicBezTo>
                  <a:cubicBezTo>
                    <a:pt x="15163" y="1516"/>
                    <a:pt x="15163" y="1516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449" y="1389"/>
                    <a:pt x="15449" y="1389"/>
                    <a:pt x="15449" y="1389"/>
                  </a:cubicBezTo>
                  <a:cubicBezTo>
                    <a:pt x="15449" y="1389"/>
                    <a:pt x="15449" y="1516"/>
                    <a:pt x="15449" y="1516"/>
                  </a:cubicBezTo>
                  <a:cubicBezTo>
                    <a:pt x="15449" y="1516"/>
                    <a:pt x="15449" y="1516"/>
                    <a:pt x="15449" y="1516"/>
                  </a:cubicBezTo>
                  <a:cubicBezTo>
                    <a:pt x="15449" y="1516"/>
                    <a:pt x="15449" y="1516"/>
                    <a:pt x="15449" y="1516"/>
                  </a:cubicBezTo>
                  <a:cubicBezTo>
                    <a:pt x="15449" y="1516"/>
                    <a:pt x="15592" y="1516"/>
                    <a:pt x="15592" y="1516"/>
                  </a:cubicBezTo>
                  <a:cubicBezTo>
                    <a:pt x="15592" y="1516"/>
                    <a:pt x="15592" y="1516"/>
                    <a:pt x="15592" y="1516"/>
                  </a:cubicBezTo>
                  <a:cubicBezTo>
                    <a:pt x="15735" y="1516"/>
                    <a:pt x="15735" y="1516"/>
                    <a:pt x="15735" y="1516"/>
                  </a:cubicBezTo>
                  <a:cubicBezTo>
                    <a:pt x="15735" y="1516"/>
                    <a:pt x="15735" y="1516"/>
                    <a:pt x="15735" y="1516"/>
                  </a:cubicBezTo>
                  <a:cubicBezTo>
                    <a:pt x="15735" y="1516"/>
                    <a:pt x="15878" y="1516"/>
                    <a:pt x="15878" y="1516"/>
                  </a:cubicBezTo>
                  <a:cubicBezTo>
                    <a:pt x="15878" y="1516"/>
                    <a:pt x="16021" y="1516"/>
                    <a:pt x="16021" y="1516"/>
                  </a:cubicBezTo>
                  <a:cubicBezTo>
                    <a:pt x="16021" y="1516"/>
                    <a:pt x="16021" y="1516"/>
                    <a:pt x="16021" y="1516"/>
                  </a:cubicBezTo>
                  <a:cubicBezTo>
                    <a:pt x="16021" y="1516"/>
                    <a:pt x="16021" y="1516"/>
                    <a:pt x="16021" y="1516"/>
                  </a:cubicBezTo>
                  <a:cubicBezTo>
                    <a:pt x="16021" y="1516"/>
                    <a:pt x="16021" y="1389"/>
                    <a:pt x="16021" y="1389"/>
                  </a:cubicBezTo>
                  <a:cubicBezTo>
                    <a:pt x="16021" y="1389"/>
                    <a:pt x="16021" y="1389"/>
                    <a:pt x="16021" y="1389"/>
                  </a:cubicBezTo>
                  <a:cubicBezTo>
                    <a:pt x="16021" y="1389"/>
                    <a:pt x="16021" y="1389"/>
                    <a:pt x="16021" y="1389"/>
                  </a:cubicBezTo>
                  <a:cubicBezTo>
                    <a:pt x="16164" y="1389"/>
                    <a:pt x="16164" y="1389"/>
                    <a:pt x="16164" y="1389"/>
                  </a:cubicBezTo>
                  <a:cubicBezTo>
                    <a:pt x="16164" y="1389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307" y="1263"/>
                  </a:cubicBezTo>
                  <a:cubicBezTo>
                    <a:pt x="16307" y="1263"/>
                    <a:pt x="16307" y="1263"/>
                    <a:pt x="16307" y="1389"/>
                  </a:cubicBezTo>
                  <a:cubicBezTo>
                    <a:pt x="16307" y="1389"/>
                    <a:pt x="16307" y="1389"/>
                    <a:pt x="16307" y="1389"/>
                  </a:cubicBezTo>
                  <a:cubicBezTo>
                    <a:pt x="16307" y="1389"/>
                    <a:pt x="16307" y="1389"/>
                    <a:pt x="16307" y="1516"/>
                  </a:cubicBezTo>
                  <a:cubicBezTo>
                    <a:pt x="16307" y="1516"/>
                    <a:pt x="16164" y="1516"/>
                    <a:pt x="16164" y="1516"/>
                  </a:cubicBezTo>
                  <a:cubicBezTo>
                    <a:pt x="16164" y="1516"/>
                    <a:pt x="16164" y="1516"/>
                    <a:pt x="16164" y="1642"/>
                  </a:cubicBezTo>
                  <a:cubicBezTo>
                    <a:pt x="16164" y="1642"/>
                    <a:pt x="16164" y="1642"/>
                    <a:pt x="16164" y="1642"/>
                  </a:cubicBezTo>
                  <a:cubicBezTo>
                    <a:pt x="16164" y="1642"/>
                    <a:pt x="16164" y="1642"/>
                    <a:pt x="16021" y="1642"/>
                  </a:cubicBezTo>
                  <a:cubicBezTo>
                    <a:pt x="16021" y="1642"/>
                    <a:pt x="16021" y="1642"/>
                    <a:pt x="16021" y="1642"/>
                  </a:cubicBezTo>
                  <a:cubicBezTo>
                    <a:pt x="16021" y="1642"/>
                    <a:pt x="16021" y="1642"/>
                    <a:pt x="16021" y="1642"/>
                  </a:cubicBezTo>
                  <a:cubicBezTo>
                    <a:pt x="15878" y="1642"/>
                    <a:pt x="15878" y="1642"/>
                    <a:pt x="15878" y="1642"/>
                  </a:cubicBezTo>
                  <a:cubicBezTo>
                    <a:pt x="15878" y="1768"/>
                    <a:pt x="15878" y="1768"/>
                    <a:pt x="15878" y="1768"/>
                  </a:cubicBezTo>
                  <a:cubicBezTo>
                    <a:pt x="15878" y="1768"/>
                    <a:pt x="15878" y="1768"/>
                    <a:pt x="15878" y="1768"/>
                  </a:cubicBezTo>
                  <a:cubicBezTo>
                    <a:pt x="15878" y="1768"/>
                    <a:pt x="16021" y="1768"/>
                    <a:pt x="16021" y="1768"/>
                  </a:cubicBezTo>
                  <a:cubicBezTo>
                    <a:pt x="16164" y="1768"/>
                    <a:pt x="16307" y="1768"/>
                    <a:pt x="16307" y="1768"/>
                  </a:cubicBezTo>
                  <a:cubicBezTo>
                    <a:pt x="16307" y="1768"/>
                    <a:pt x="16307" y="1768"/>
                    <a:pt x="16307" y="1768"/>
                  </a:cubicBezTo>
                  <a:cubicBezTo>
                    <a:pt x="16450" y="1768"/>
                    <a:pt x="16450" y="1768"/>
                    <a:pt x="16593" y="1768"/>
                  </a:cubicBezTo>
                  <a:cubicBezTo>
                    <a:pt x="16593" y="1768"/>
                    <a:pt x="16593" y="1768"/>
                    <a:pt x="16593" y="1768"/>
                  </a:cubicBezTo>
                  <a:cubicBezTo>
                    <a:pt x="16593" y="1768"/>
                    <a:pt x="16593" y="1768"/>
                    <a:pt x="16593" y="1768"/>
                  </a:cubicBezTo>
                  <a:cubicBezTo>
                    <a:pt x="16593" y="1768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736" y="1895"/>
                    <a:pt x="16736" y="1895"/>
                    <a:pt x="16736" y="1895"/>
                  </a:cubicBezTo>
                  <a:cubicBezTo>
                    <a:pt x="16736" y="1895"/>
                    <a:pt x="16736" y="1895"/>
                    <a:pt x="16736" y="1895"/>
                  </a:cubicBezTo>
                  <a:cubicBezTo>
                    <a:pt x="16736" y="1895"/>
                    <a:pt x="16736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450" y="1895"/>
                    <a:pt x="16450" y="1895"/>
                  </a:cubicBezTo>
                  <a:cubicBezTo>
                    <a:pt x="16450" y="1895"/>
                    <a:pt x="16450" y="1895"/>
                    <a:pt x="16450" y="1895"/>
                  </a:cubicBezTo>
                  <a:cubicBezTo>
                    <a:pt x="16450" y="1895"/>
                    <a:pt x="16307" y="1895"/>
                    <a:pt x="16164" y="1895"/>
                  </a:cubicBezTo>
                  <a:cubicBezTo>
                    <a:pt x="16164" y="1895"/>
                    <a:pt x="16021" y="1895"/>
                    <a:pt x="16021" y="1895"/>
                  </a:cubicBezTo>
                  <a:cubicBezTo>
                    <a:pt x="15878" y="1895"/>
                    <a:pt x="15878" y="1895"/>
                    <a:pt x="15878" y="1895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306" y="1642"/>
                    <a:pt x="15306" y="1642"/>
                    <a:pt x="15306" y="1642"/>
                  </a:cubicBezTo>
                  <a:close/>
                  <a:moveTo>
                    <a:pt x="15878" y="2021"/>
                  </a:move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6021" y="2021"/>
                    <a:pt x="16021" y="2021"/>
                    <a:pt x="16021" y="2021"/>
                  </a:cubicBezTo>
                  <a:cubicBezTo>
                    <a:pt x="16164" y="2021"/>
                    <a:pt x="16164" y="2021"/>
                    <a:pt x="16164" y="2147"/>
                  </a:cubicBezTo>
                  <a:cubicBezTo>
                    <a:pt x="16164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274"/>
                    <a:pt x="16450" y="2274"/>
                    <a:pt x="16450" y="2274"/>
                  </a:cubicBezTo>
                  <a:cubicBezTo>
                    <a:pt x="16450" y="2274"/>
                    <a:pt x="16450" y="2274"/>
                    <a:pt x="16450" y="2274"/>
                  </a:cubicBezTo>
                  <a:cubicBezTo>
                    <a:pt x="16450" y="2274"/>
                    <a:pt x="16450" y="2274"/>
                    <a:pt x="16450" y="2274"/>
                  </a:cubicBezTo>
                  <a:cubicBezTo>
                    <a:pt x="16450" y="2274"/>
                    <a:pt x="16450" y="2400"/>
                    <a:pt x="16450" y="2400"/>
                  </a:cubicBezTo>
                  <a:cubicBezTo>
                    <a:pt x="16450" y="2400"/>
                    <a:pt x="16450" y="2400"/>
                    <a:pt x="16450" y="2400"/>
                  </a:cubicBezTo>
                  <a:cubicBezTo>
                    <a:pt x="16450" y="2400"/>
                    <a:pt x="16450" y="2400"/>
                    <a:pt x="16450" y="2400"/>
                  </a:cubicBezTo>
                  <a:cubicBezTo>
                    <a:pt x="16450" y="2400"/>
                    <a:pt x="16450" y="2526"/>
                    <a:pt x="16307" y="2526"/>
                  </a:cubicBezTo>
                  <a:cubicBezTo>
                    <a:pt x="16307" y="2526"/>
                    <a:pt x="16307" y="2526"/>
                    <a:pt x="16307" y="2526"/>
                  </a:cubicBezTo>
                  <a:cubicBezTo>
                    <a:pt x="16307" y="2526"/>
                    <a:pt x="16307" y="2526"/>
                    <a:pt x="16307" y="2526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450" y="2779"/>
                  </a:cubicBezTo>
                  <a:cubicBezTo>
                    <a:pt x="16450" y="2779"/>
                    <a:pt x="16450" y="2779"/>
                    <a:pt x="16450" y="2779"/>
                  </a:cubicBezTo>
                  <a:cubicBezTo>
                    <a:pt x="16450" y="2779"/>
                    <a:pt x="16450" y="2779"/>
                    <a:pt x="16450" y="2779"/>
                  </a:cubicBezTo>
                  <a:cubicBezTo>
                    <a:pt x="16450" y="2905"/>
                    <a:pt x="16450" y="2905"/>
                    <a:pt x="16450" y="2905"/>
                  </a:cubicBezTo>
                  <a:cubicBezTo>
                    <a:pt x="16450" y="2905"/>
                    <a:pt x="16450" y="3032"/>
                    <a:pt x="16450" y="3032"/>
                  </a:cubicBezTo>
                  <a:cubicBezTo>
                    <a:pt x="16450" y="3032"/>
                    <a:pt x="16450" y="3032"/>
                    <a:pt x="16450" y="3158"/>
                  </a:cubicBezTo>
                  <a:cubicBezTo>
                    <a:pt x="16450" y="3158"/>
                    <a:pt x="16450" y="3158"/>
                    <a:pt x="16450" y="3158"/>
                  </a:cubicBezTo>
                  <a:cubicBezTo>
                    <a:pt x="16450" y="3158"/>
                    <a:pt x="16450" y="3158"/>
                    <a:pt x="16450" y="3284"/>
                  </a:cubicBezTo>
                  <a:cubicBezTo>
                    <a:pt x="16450" y="3284"/>
                    <a:pt x="16450" y="3284"/>
                    <a:pt x="16450" y="3284"/>
                  </a:cubicBezTo>
                  <a:cubicBezTo>
                    <a:pt x="16450" y="3537"/>
                    <a:pt x="16450" y="3537"/>
                    <a:pt x="16450" y="3537"/>
                  </a:cubicBezTo>
                  <a:cubicBezTo>
                    <a:pt x="16450" y="3537"/>
                    <a:pt x="16450" y="3537"/>
                    <a:pt x="16450" y="3537"/>
                  </a:cubicBezTo>
                  <a:cubicBezTo>
                    <a:pt x="16450" y="3537"/>
                    <a:pt x="16450" y="3663"/>
                    <a:pt x="16450" y="3663"/>
                  </a:cubicBezTo>
                  <a:cubicBezTo>
                    <a:pt x="16450" y="3663"/>
                    <a:pt x="16450" y="3663"/>
                    <a:pt x="16450" y="3663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916"/>
                  </a:cubicBezTo>
                  <a:cubicBezTo>
                    <a:pt x="16450" y="3916"/>
                    <a:pt x="16450" y="3916"/>
                    <a:pt x="16450" y="3916"/>
                  </a:cubicBezTo>
                  <a:cubicBezTo>
                    <a:pt x="16450" y="3916"/>
                    <a:pt x="16450" y="3916"/>
                    <a:pt x="16450" y="3916"/>
                  </a:cubicBezTo>
                  <a:cubicBezTo>
                    <a:pt x="16450" y="3916"/>
                    <a:pt x="16450" y="3916"/>
                    <a:pt x="16307" y="3916"/>
                  </a:cubicBezTo>
                  <a:cubicBezTo>
                    <a:pt x="16307" y="3916"/>
                    <a:pt x="16307" y="3916"/>
                    <a:pt x="16307" y="3916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663"/>
                    <a:pt x="16307" y="3663"/>
                    <a:pt x="16307" y="3663"/>
                  </a:cubicBezTo>
                  <a:cubicBezTo>
                    <a:pt x="16307" y="3663"/>
                    <a:pt x="16307" y="3663"/>
                    <a:pt x="16307" y="3663"/>
                  </a:cubicBezTo>
                  <a:cubicBezTo>
                    <a:pt x="16307" y="3663"/>
                    <a:pt x="16307" y="3537"/>
                    <a:pt x="16307" y="3537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158"/>
                    <a:pt x="16307" y="3158"/>
                  </a:cubicBezTo>
                  <a:cubicBezTo>
                    <a:pt x="16307" y="3032"/>
                    <a:pt x="16307" y="3032"/>
                    <a:pt x="16307" y="3032"/>
                  </a:cubicBezTo>
                  <a:cubicBezTo>
                    <a:pt x="16307" y="2905"/>
                    <a:pt x="16307" y="2905"/>
                    <a:pt x="16307" y="2905"/>
                  </a:cubicBezTo>
                  <a:cubicBezTo>
                    <a:pt x="16307" y="2905"/>
                    <a:pt x="16307" y="2905"/>
                    <a:pt x="16307" y="2905"/>
                  </a:cubicBezTo>
                  <a:cubicBezTo>
                    <a:pt x="16307" y="2905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653"/>
                  </a:cubicBezTo>
                  <a:cubicBezTo>
                    <a:pt x="16164" y="2653"/>
                    <a:pt x="16164" y="2653"/>
                    <a:pt x="16164" y="2653"/>
                  </a:cubicBezTo>
                  <a:cubicBezTo>
                    <a:pt x="16164" y="2779"/>
                    <a:pt x="16164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905"/>
                    <a:pt x="16164" y="2905"/>
                  </a:cubicBezTo>
                  <a:cubicBezTo>
                    <a:pt x="16164" y="2905"/>
                    <a:pt x="16164" y="2905"/>
                    <a:pt x="16164" y="2905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158"/>
                    <a:pt x="16164" y="3158"/>
                    <a:pt x="16164" y="3158"/>
                  </a:cubicBezTo>
                  <a:cubicBezTo>
                    <a:pt x="16164" y="3284"/>
                    <a:pt x="16164" y="3284"/>
                    <a:pt x="16164" y="3284"/>
                  </a:cubicBezTo>
                  <a:cubicBezTo>
                    <a:pt x="16164" y="3284"/>
                    <a:pt x="16164" y="3284"/>
                    <a:pt x="16164" y="3284"/>
                  </a:cubicBezTo>
                  <a:cubicBezTo>
                    <a:pt x="16164" y="3411"/>
                    <a:pt x="16164" y="3411"/>
                    <a:pt x="16021" y="3411"/>
                  </a:cubicBezTo>
                  <a:cubicBezTo>
                    <a:pt x="16021" y="3411"/>
                    <a:pt x="16021" y="3411"/>
                    <a:pt x="16021" y="3411"/>
                  </a:cubicBezTo>
                  <a:cubicBezTo>
                    <a:pt x="16021" y="3411"/>
                    <a:pt x="16021" y="3411"/>
                    <a:pt x="16021" y="3411"/>
                  </a:cubicBezTo>
                  <a:cubicBezTo>
                    <a:pt x="15878" y="3537"/>
                    <a:pt x="15878" y="3537"/>
                    <a:pt x="15878" y="3537"/>
                  </a:cubicBezTo>
                  <a:cubicBezTo>
                    <a:pt x="15735" y="3537"/>
                    <a:pt x="15735" y="3537"/>
                    <a:pt x="15735" y="3537"/>
                  </a:cubicBezTo>
                  <a:cubicBezTo>
                    <a:pt x="15592" y="3537"/>
                    <a:pt x="15592" y="3537"/>
                    <a:pt x="15592" y="3537"/>
                  </a:cubicBezTo>
                  <a:cubicBezTo>
                    <a:pt x="15449" y="3537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284"/>
                  </a:cubicBezTo>
                  <a:cubicBezTo>
                    <a:pt x="15306" y="3284"/>
                    <a:pt x="15306" y="3284"/>
                    <a:pt x="15306" y="3284"/>
                  </a:cubicBezTo>
                  <a:cubicBezTo>
                    <a:pt x="15306" y="3284"/>
                    <a:pt x="15306" y="3284"/>
                    <a:pt x="15306" y="3158"/>
                  </a:cubicBezTo>
                  <a:cubicBezTo>
                    <a:pt x="15306" y="3158"/>
                    <a:pt x="15306" y="3158"/>
                    <a:pt x="15306" y="3158"/>
                  </a:cubicBezTo>
                  <a:cubicBezTo>
                    <a:pt x="15306" y="3158"/>
                    <a:pt x="15306" y="3158"/>
                    <a:pt x="15306" y="3158"/>
                  </a:cubicBezTo>
                  <a:cubicBezTo>
                    <a:pt x="15306" y="3158"/>
                    <a:pt x="15306" y="3158"/>
                    <a:pt x="15306" y="3032"/>
                  </a:cubicBezTo>
                  <a:cubicBezTo>
                    <a:pt x="15306" y="3032"/>
                    <a:pt x="15306" y="3032"/>
                    <a:pt x="15306" y="3032"/>
                  </a:cubicBezTo>
                  <a:cubicBezTo>
                    <a:pt x="15306" y="3032"/>
                    <a:pt x="15306" y="3032"/>
                    <a:pt x="15306" y="3032"/>
                  </a:cubicBezTo>
                  <a:cubicBezTo>
                    <a:pt x="15306" y="3032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306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3032"/>
                    <a:pt x="15449" y="3032"/>
                    <a:pt x="15449" y="3032"/>
                  </a:cubicBezTo>
                  <a:cubicBezTo>
                    <a:pt x="15449" y="3032"/>
                    <a:pt x="15592" y="2905"/>
                    <a:pt x="15592" y="2905"/>
                  </a:cubicBezTo>
                  <a:cubicBezTo>
                    <a:pt x="15592" y="2905"/>
                    <a:pt x="15592" y="2905"/>
                    <a:pt x="15592" y="2905"/>
                  </a:cubicBezTo>
                  <a:cubicBezTo>
                    <a:pt x="15592" y="2779"/>
                    <a:pt x="15592" y="2779"/>
                    <a:pt x="15592" y="2779"/>
                  </a:cubicBezTo>
                  <a:cubicBezTo>
                    <a:pt x="15592" y="2779"/>
                    <a:pt x="15449" y="2779"/>
                    <a:pt x="15449" y="2779"/>
                  </a:cubicBezTo>
                  <a:cubicBezTo>
                    <a:pt x="15449" y="2779"/>
                    <a:pt x="15306" y="2779"/>
                    <a:pt x="15306" y="2779"/>
                  </a:cubicBezTo>
                  <a:cubicBezTo>
                    <a:pt x="15306" y="2653"/>
                    <a:pt x="15306" y="2653"/>
                    <a:pt x="15306" y="2653"/>
                  </a:cubicBezTo>
                  <a:cubicBezTo>
                    <a:pt x="15306" y="2653"/>
                    <a:pt x="15306" y="2779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163" y="2779"/>
                    <a:pt x="15163" y="2779"/>
                    <a:pt x="15163" y="2779"/>
                  </a:cubicBezTo>
                  <a:cubicBezTo>
                    <a:pt x="15163" y="2779"/>
                    <a:pt x="15163" y="2779"/>
                    <a:pt x="15163" y="2779"/>
                  </a:cubicBezTo>
                  <a:cubicBezTo>
                    <a:pt x="15163" y="2779"/>
                    <a:pt x="15163" y="2779"/>
                    <a:pt x="15163" y="2905"/>
                  </a:cubicBezTo>
                  <a:cubicBezTo>
                    <a:pt x="15163" y="2905"/>
                    <a:pt x="15163" y="2905"/>
                    <a:pt x="15163" y="2905"/>
                  </a:cubicBezTo>
                  <a:cubicBezTo>
                    <a:pt x="15163" y="2905"/>
                    <a:pt x="15163" y="2905"/>
                    <a:pt x="15163" y="2905"/>
                  </a:cubicBezTo>
                  <a:cubicBezTo>
                    <a:pt x="15163" y="2905"/>
                    <a:pt x="15163" y="2905"/>
                    <a:pt x="15163" y="3032"/>
                  </a:cubicBezTo>
                  <a:cubicBezTo>
                    <a:pt x="15163" y="3032"/>
                    <a:pt x="15163" y="3032"/>
                    <a:pt x="15163" y="3158"/>
                  </a:cubicBezTo>
                  <a:cubicBezTo>
                    <a:pt x="15163" y="3158"/>
                    <a:pt x="15163" y="3158"/>
                    <a:pt x="15163" y="3158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411"/>
                    <a:pt x="15163" y="3411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020" y="3789"/>
                  </a:cubicBezTo>
                  <a:cubicBezTo>
                    <a:pt x="15020" y="3789"/>
                    <a:pt x="15020" y="3916"/>
                    <a:pt x="15020" y="3916"/>
                  </a:cubicBezTo>
                  <a:cubicBezTo>
                    <a:pt x="15020" y="3916"/>
                    <a:pt x="15020" y="3916"/>
                    <a:pt x="15020" y="3916"/>
                  </a:cubicBezTo>
                  <a:cubicBezTo>
                    <a:pt x="15020" y="3916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663"/>
                    <a:pt x="15020" y="3663"/>
                  </a:cubicBezTo>
                  <a:cubicBezTo>
                    <a:pt x="15020" y="3663"/>
                    <a:pt x="15020" y="3663"/>
                    <a:pt x="15020" y="3663"/>
                  </a:cubicBezTo>
                  <a:cubicBezTo>
                    <a:pt x="15020" y="3663"/>
                    <a:pt x="15020" y="3663"/>
                    <a:pt x="15020" y="3663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411"/>
                    <a:pt x="15020" y="3411"/>
                    <a:pt x="15020" y="3411"/>
                  </a:cubicBezTo>
                  <a:cubicBezTo>
                    <a:pt x="15020" y="3411"/>
                    <a:pt x="15020" y="3284"/>
                    <a:pt x="15020" y="3284"/>
                  </a:cubicBezTo>
                  <a:cubicBezTo>
                    <a:pt x="15020" y="3284"/>
                    <a:pt x="15020" y="3158"/>
                    <a:pt x="15020" y="3158"/>
                  </a:cubicBezTo>
                  <a:cubicBezTo>
                    <a:pt x="15020" y="3158"/>
                    <a:pt x="15020" y="3158"/>
                    <a:pt x="15020" y="3158"/>
                  </a:cubicBezTo>
                  <a:cubicBezTo>
                    <a:pt x="15020" y="3158"/>
                    <a:pt x="15020" y="3158"/>
                    <a:pt x="15020" y="3032"/>
                  </a:cubicBezTo>
                  <a:cubicBezTo>
                    <a:pt x="15020" y="3032"/>
                    <a:pt x="15020" y="3032"/>
                    <a:pt x="15020" y="2905"/>
                  </a:cubicBezTo>
                  <a:cubicBezTo>
                    <a:pt x="15020" y="2905"/>
                    <a:pt x="15020" y="2905"/>
                    <a:pt x="15020" y="2905"/>
                  </a:cubicBezTo>
                  <a:cubicBezTo>
                    <a:pt x="15020" y="2905"/>
                    <a:pt x="15020" y="2905"/>
                    <a:pt x="15020" y="2779"/>
                  </a:cubicBezTo>
                  <a:cubicBezTo>
                    <a:pt x="15020" y="2779"/>
                    <a:pt x="15020" y="2779"/>
                    <a:pt x="15020" y="2779"/>
                  </a:cubicBezTo>
                  <a:cubicBezTo>
                    <a:pt x="15020" y="2779"/>
                    <a:pt x="15020" y="2779"/>
                    <a:pt x="15020" y="2779"/>
                  </a:cubicBezTo>
                  <a:cubicBezTo>
                    <a:pt x="15020" y="2779"/>
                    <a:pt x="15020" y="2653"/>
                    <a:pt x="15020" y="2653"/>
                  </a:cubicBezTo>
                  <a:cubicBezTo>
                    <a:pt x="15020" y="2653"/>
                    <a:pt x="15163" y="2653"/>
                    <a:pt x="15163" y="2526"/>
                  </a:cubicBezTo>
                  <a:cubicBezTo>
                    <a:pt x="15163" y="2526"/>
                    <a:pt x="15163" y="2526"/>
                    <a:pt x="15163" y="2526"/>
                  </a:cubicBezTo>
                  <a:cubicBezTo>
                    <a:pt x="15163" y="2526"/>
                    <a:pt x="15163" y="2526"/>
                    <a:pt x="15163" y="2526"/>
                  </a:cubicBezTo>
                  <a:cubicBezTo>
                    <a:pt x="15163" y="2526"/>
                    <a:pt x="15163" y="2526"/>
                    <a:pt x="15163" y="2400"/>
                  </a:cubicBezTo>
                  <a:cubicBezTo>
                    <a:pt x="15163" y="2400"/>
                    <a:pt x="15163" y="2400"/>
                    <a:pt x="15163" y="2400"/>
                  </a:cubicBezTo>
                  <a:cubicBezTo>
                    <a:pt x="15163" y="2400"/>
                    <a:pt x="15163" y="2400"/>
                    <a:pt x="15163" y="2400"/>
                  </a:cubicBezTo>
                  <a:cubicBezTo>
                    <a:pt x="15163" y="2274"/>
                    <a:pt x="15163" y="2274"/>
                    <a:pt x="15163" y="2274"/>
                  </a:cubicBezTo>
                  <a:cubicBezTo>
                    <a:pt x="15163" y="2274"/>
                    <a:pt x="15163" y="2274"/>
                    <a:pt x="15163" y="2274"/>
                  </a:cubicBezTo>
                  <a:cubicBezTo>
                    <a:pt x="15163" y="2274"/>
                    <a:pt x="15163" y="2274"/>
                    <a:pt x="15163" y="2147"/>
                  </a:cubicBezTo>
                  <a:cubicBezTo>
                    <a:pt x="15163" y="2147"/>
                    <a:pt x="15163" y="2147"/>
                    <a:pt x="15163" y="2147"/>
                  </a:cubicBezTo>
                  <a:cubicBezTo>
                    <a:pt x="15163" y="2147"/>
                    <a:pt x="15163" y="2147"/>
                    <a:pt x="15306" y="2147"/>
                  </a:cubicBezTo>
                  <a:cubicBezTo>
                    <a:pt x="15306" y="2147"/>
                    <a:pt x="15306" y="2147"/>
                    <a:pt x="15306" y="2147"/>
                  </a:cubicBezTo>
                  <a:cubicBezTo>
                    <a:pt x="15306" y="2147"/>
                    <a:pt x="15306" y="2147"/>
                    <a:pt x="15306" y="2147"/>
                  </a:cubicBezTo>
                  <a:cubicBezTo>
                    <a:pt x="15449" y="2147"/>
                    <a:pt x="15449" y="2021"/>
                    <a:pt x="15449" y="2021"/>
                  </a:cubicBezTo>
                  <a:cubicBezTo>
                    <a:pt x="15592" y="2021"/>
                    <a:pt x="15592" y="2021"/>
                    <a:pt x="15592" y="2021"/>
                  </a:cubicBezTo>
                  <a:cubicBezTo>
                    <a:pt x="15735" y="1895"/>
                    <a:pt x="15735" y="1895"/>
                    <a:pt x="15735" y="1895"/>
                  </a:cubicBezTo>
                  <a:cubicBezTo>
                    <a:pt x="15449" y="1895"/>
                    <a:pt x="15449" y="2021"/>
                    <a:pt x="15306" y="2021"/>
                  </a:cubicBezTo>
                  <a:cubicBezTo>
                    <a:pt x="15163" y="2021"/>
                    <a:pt x="15163" y="2021"/>
                    <a:pt x="15163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4877" y="2021"/>
                    <a:pt x="14877" y="2021"/>
                    <a:pt x="14877" y="2021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768"/>
                  </a:cubicBezTo>
                  <a:cubicBezTo>
                    <a:pt x="14877" y="1768"/>
                    <a:pt x="14877" y="1768"/>
                    <a:pt x="14877" y="1768"/>
                  </a:cubicBezTo>
                  <a:cubicBezTo>
                    <a:pt x="14877" y="1768"/>
                    <a:pt x="14877" y="1768"/>
                    <a:pt x="14877" y="1768"/>
                  </a:cubicBezTo>
                  <a:cubicBezTo>
                    <a:pt x="14877" y="1768"/>
                    <a:pt x="15020" y="1768"/>
                    <a:pt x="15020" y="1768"/>
                  </a:cubicBezTo>
                  <a:cubicBezTo>
                    <a:pt x="15020" y="1768"/>
                    <a:pt x="15020" y="1768"/>
                    <a:pt x="15020" y="1768"/>
                  </a:cubicBezTo>
                  <a:cubicBezTo>
                    <a:pt x="15306" y="1768"/>
                    <a:pt x="15306" y="1768"/>
                    <a:pt x="15306" y="1768"/>
                  </a:cubicBezTo>
                  <a:cubicBezTo>
                    <a:pt x="15306" y="1768"/>
                    <a:pt x="15306" y="1768"/>
                    <a:pt x="15306" y="1768"/>
                  </a:cubicBezTo>
                  <a:cubicBezTo>
                    <a:pt x="15449" y="1768"/>
                    <a:pt x="15449" y="1768"/>
                    <a:pt x="15449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642"/>
                    <a:pt x="15735" y="1642"/>
                    <a:pt x="15735" y="1642"/>
                  </a:cubicBezTo>
                  <a:cubicBezTo>
                    <a:pt x="15592" y="1642"/>
                    <a:pt x="15449" y="1642"/>
                    <a:pt x="15449" y="1642"/>
                  </a:cubicBezTo>
                  <a:cubicBezTo>
                    <a:pt x="15449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878" y="2021"/>
                    <a:pt x="15878" y="2021"/>
                    <a:pt x="15878" y="2021"/>
                  </a:cubicBezTo>
                  <a:close/>
                  <a:moveTo>
                    <a:pt x="15306" y="2400"/>
                  </a:move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449" y="2274"/>
                  </a:cubicBezTo>
                  <a:cubicBezTo>
                    <a:pt x="15449" y="2274"/>
                    <a:pt x="15592" y="2147"/>
                    <a:pt x="15592" y="2147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449" y="2274"/>
                    <a:pt x="15449" y="2274"/>
                    <a:pt x="15449" y="2400"/>
                  </a:cubicBezTo>
                  <a:cubicBezTo>
                    <a:pt x="15449" y="2400"/>
                    <a:pt x="15449" y="2400"/>
                    <a:pt x="15449" y="2400"/>
                  </a:cubicBezTo>
                  <a:cubicBezTo>
                    <a:pt x="15449" y="2400"/>
                    <a:pt x="15449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lose/>
                  <a:moveTo>
                    <a:pt x="15592" y="2400"/>
                  </a:moveTo>
                  <a:cubicBezTo>
                    <a:pt x="15592" y="2653"/>
                    <a:pt x="15592" y="2653"/>
                    <a:pt x="15592" y="2653"/>
                  </a:cubicBezTo>
                  <a:cubicBezTo>
                    <a:pt x="15592" y="2653"/>
                    <a:pt x="15592" y="2653"/>
                    <a:pt x="15592" y="2653"/>
                  </a:cubicBezTo>
                  <a:cubicBezTo>
                    <a:pt x="15449" y="2653"/>
                    <a:pt x="15449" y="2653"/>
                    <a:pt x="15449" y="2653"/>
                  </a:cubicBezTo>
                  <a:cubicBezTo>
                    <a:pt x="15449" y="2653"/>
                    <a:pt x="15449" y="2653"/>
                    <a:pt x="15449" y="2653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306" y="2526"/>
                    <a:pt x="15306" y="2526"/>
                  </a:cubicBezTo>
                  <a:cubicBezTo>
                    <a:pt x="15306" y="2526"/>
                    <a:pt x="15306" y="2526"/>
                    <a:pt x="15306" y="2526"/>
                  </a:cubicBezTo>
                  <a:cubicBezTo>
                    <a:pt x="15306" y="2526"/>
                    <a:pt x="15306" y="2526"/>
                    <a:pt x="15306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592" y="2400"/>
                    <a:pt x="15592" y="2400"/>
                    <a:pt x="15592" y="2400"/>
                  </a:cubicBezTo>
                  <a:close/>
                  <a:moveTo>
                    <a:pt x="16021" y="3158"/>
                  </a:moveTo>
                  <a:cubicBezTo>
                    <a:pt x="16021" y="3158"/>
                    <a:pt x="16021" y="3158"/>
                    <a:pt x="16021" y="3158"/>
                  </a:cubicBezTo>
                  <a:cubicBezTo>
                    <a:pt x="16021" y="3158"/>
                    <a:pt x="16021" y="3158"/>
                    <a:pt x="16021" y="3158"/>
                  </a:cubicBezTo>
                  <a:cubicBezTo>
                    <a:pt x="16021" y="3158"/>
                    <a:pt x="16021" y="3284"/>
                    <a:pt x="16021" y="3284"/>
                  </a:cubicBezTo>
                  <a:cubicBezTo>
                    <a:pt x="16021" y="3284"/>
                    <a:pt x="16021" y="3284"/>
                    <a:pt x="15878" y="3284"/>
                  </a:cubicBezTo>
                  <a:cubicBezTo>
                    <a:pt x="15878" y="3284"/>
                    <a:pt x="15878" y="3284"/>
                    <a:pt x="15878" y="3284"/>
                  </a:cubicBezTo>
                  <a:cubicBezTo>
                    <a:pt x="15878" y="3284"/>
                    <a:pt x="15878" y="3284"/>
                    <a:pt x="15878" y="3284"/>
                  </a:cubicBezTo>
                  <a:cubicBezTo>
                    <a:pt x="15878" y="3411"/>
                    <a:pt x="15735" y="3411"/>
                    <a:pt x="15735" y="3411"/>
                  </a:cubicBezTo>
                  <a:cubicBezTo>
                    <a:pt x="15592" y="3411"/>
                    <a:pt x="15592" y="3411"/>
                    <a:pt x="15592" y="3284"/>
                  </a:cubicBezTo>
                  <a:cubicBezTo>
                    <a:pt x="15592" y="3284"/>
                    <a:pt x="15592" y="3284"/>
                    <a:pt x="15449" y="3284"/>
                  </a:cubicBezTo>
                  <a:cubicBezTo>
                    <a:pt x="15449" y="3284"/>
                    <a:pt x="15449" y="3284"/>
                    <a:pt x="15449" y="3284"/>
                  </a:cubicBezTo>
                  <a:cubicBezTo>
                    <a:pt x="15449" y="3284"/>
                    <a:pt x="15449" y="3284"/>
                    <a:pt x="15449" y="3284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592" y="3158"/>
                    <a:pt x="15592" y="3158"/>
                    <a:pt x="15735" y="3158"/>
                  </a:cubicBezTo>
                  <a:cubicBezTo>
                    <a:pt x="15735" y="3158"/>
                    <a:pt x="15735" y="3032"/>
                    <a:pt x="15878" y="3032"/>
                  </a:cubicBezTo>
                  <a:cubicBezTo>
                    <a:pt x="15878" y="3032"/>
                    <a:pt x="15878" y="3032"/>
                    <a:pt x="15878" y="3032"/>
                  </a:cubicBezTo>
                  <a:cubicBezTo>
                    <a:pt x="15878" y="3032"/>
                    <a:pt x="15878" y="3032"/>
                    <a:pt x="15878" y="3158"/>
                  </a:cubicBezTo>
                  <a:cubicBezTo>
                    <a:pt x="15878" y="3158"/>
                    <a:pt x="16021" y="3158"/>
                    <a:pt x="16021" y="3158"/>
                  </a:cubicBezTo>
                  <a:close/>
                  <a:moveTo>
                    <a:pt x="4577" y="9095"/>
                  </a:moveTo>
                  <a:cubicBezTo>
                    <a:pt x="4434" y="9221"/>
                    <a:pt x="4434" y="9221"/>
                    <a:pt x="4434" y="9221"/>
                  </a:cubicBezTo>
                  <a:cubicBezTo>
                    <a:pt x="4434" y="9221"/>
                    <a:pt x="4291" y="9221"/>
                    <a:pt x="4291" y="9221"/>
                  </a:cubicBezTo>
                  <a:cubicBezTo>
                    <a:pt x="4291" y="9221"/>
                    <a:pt x="4148" y="9221"/>
                    <a:pt x="4148" y="9221"/>
                  </a:cubicBezTo>
                  <a:cubicBezTo>
                    <a:pt x="4148" y="9221"/>
                    <a:pt x="4148" y="9221"/>
                    <a:pt x="4148" y="9221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291" y="8968"/>
                    <a:pt x="4434" y="8968"/>
                    <a:pt x="4434" y="8968"/>
                  </a:cubicBezTo>
                  <a:cubicBezTo>
                    <a:pt x="4434" y="8968"/>
                    <a:pt x="4434" y="8968"/>
                    <a:pt x="4434" y="8968"/>
                  </a:cubicBezTo>
                  <a:cubicBezTo>
                    <a:pt x="4434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721" y="8968"/>
                    <a:pt x="4721" y="8968"/>
                  </a:cubicBezTo>
                  <a:cubicBezTo>
                    <a:pt x="4721" y="8968"/>
                    <a:pt x="4721" y="8968"/>
                    <a:pt x="4721" y="8968"/>
                  </a:cubicBezTo>
                  <a:cubicBezTo>
                    <a:pt x="4721" y="8968"/>
                    <a:pt x="4721" y="8968"/>
                    <a:pt x="4721" y="8968"/>
                  </a:cubicBezTo>
                  <a:cubicBezTo>
                    <a:pt x="4721" y="8968"/>
                    <a:pt x="4864" y="8968"/>
                    <a:pt x="4864" y="8968"/>
                  </a:cubicBezTo>
                  <a:cubicBezTo>
                    <a:pt x="4864" y="8842"/>
                    <a:pt x="4864" y="8842"/>
                    <a:pt x="4864" y="8842"/>
                  </a:cubicBezTo>
                  <a:cubicBezTo>
                    <a:pt x="4864" y="8842"/>
                    <a:pt x="4864" y="8716"/>
                    <a:pt x="4864" y="8716"/>
                  </a:cubicBezTo>
                  <a:cubicBezTo>
                    <a:pt x="4864" y="8716"/>
                    <a:pt x="4864" y="8589"/>
                    <a:pt x="5007" y="8589"/>
                  </a:cubicBezTo>
                  <a:cubicBezTo>
                    <a:pt x="5007" y="8589"/>
                    <a:pt x="5007" y="8589"/>
                    <a:pt x="5007" y="8463"/>
                  </a:cubicBezTo>
                  <a:cubicBezTo>
                    <a:pt x="5007" y="8463"/>
                    <a:pt x="5007" y="8463"/>
                    <a:pt x="5007" y="8337"/>
                  </a:cubicBezTo>
                  <a:cubicBezTo>
                    <a:pt x="5007" y="8337"/>
                    <a:pt x="5150" y="8337"/>
                    <a:pt x="5150" y="8337"/>
                  </a:cubicBezTo>
                  <a:cubicBezTo>
                    <a:pt x="5150" y="8337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084"/>
                  </a:cubicBezTo>
                  <a:cubicBezTo>
                    <a:pt x="5150" y="8084"/>
                    <a:pt x="5150" y="8211"/>
                    <a:pt x="5150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5150" y="8211"/>
                    <a:pt x="5007" y="8211"/>
                    <a:pt x="5007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4864" y="8211"/>
                    <a:pt x="4864" y="8337"/>
                    <a:pt x="4864" y="8337"/>
                  </a:cubicBezTo>
                  <a:cubicBezTo>
                    <a:pt x="4864" y="8337"/>
                    <a:pt x="4721" y="8337"/>
                    <a:pt x="4721" y="8337"/>
                  </a:cubicBezTo>
                  <a:cubicBezTo>
                    <a:pt x="4721" y="8337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589"/>
                    <a:pt x="4721" y="8589"/>
                    <a:pt x="4721" y="8589"/>
                  </a:cubicBezTo>
                  <a:cubicBezTo>
                    <a:pt x="4721" y="8589"/>
                    <a:pt x="4577" y="8589"/>
                    <a:pt x="4577" y="8589"/>
                  </a:cubicBezTo>
                  <a:cubicBezTo>
                    <a:pt x="4577" y="8589"/>
                    <a:pt x="4577" y="8589"/>
                    <a:pt x="4577" y="8589"/>
                  </a:cubicBezTo>
                  <a:cubicBezTo>
                    <a:pt x="4577" y="8589"/>
                    <a:pt x="4577" y="8589"/>
                    <a:pt x="4577" y="8463"/>
                  </a:cubicBezTo>
                  <a:cubicBezTo>
                    <a:pt x="4577" y="8463"/>
                    <a:pt x="4577" y="8463"/>
                    <a:pt x="4577" y="8463"/>
                  </a:cubicBezTo>
                  <a:cubicBezTo>
                    <a:pt x="4577" y="8463"/>
                    <a:pt x="4577" y="8463"/>
                    <a:pt x="4577" y="8463"/>
                  </a:cubicBezTo>
                  <a:cubicBezTo>
                    <a:pt x="4434" y="8463"/>
                    <a:pt x="4434" y="8463"/>
                    <a:pt x="4434" y="8463"/>
                  </a:cubicBezTo>
                  <a:cubicBezTo>
                    <a:pt x="4434" y="8463"/>
                    <a:pt x="4434" y="8463"/>
                    <a:pt x="4434" y="8463"/>
                  </a:cubicBezTo>
                  <a:cubicBezTo>
                    <a:pt x="4434" y="8463"/>
                    <a:pt x="4434" y="8463"/>
                    <a:pt x="4434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716"/>
                    <a:pt x="4291" y="8716"/>
                  </a:cubicBezTo>
                  <a:cubicBezTo>
                    <a:pt x="4291" y="8716"/>
                    <a:pt x="4291" y="8716"/>
                    <a:pt x="4291" y="8716"/>
                  </a:cubicBezTo>
                  <a:cubicBezTo>
                    <a:pt x="4148" y="8716"/>
                    <a:pt x="4148" y="8716"/>
                    <a:pt x="4148" y="8716"/>
                  </a:cubicBezTo>
                  <a:cubicBezTo>
                    <a:pt x="4148" y="8716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968"/>
                  </a:cubicBezTo>
                  <a:cubicBezTo>
                    <a:pt x="4005" y="8968"/>
                    <a:pt x="4005" y="8842"/>
                    <a:pt x="4005" y="8842"/>
                  </a:cubicBezTo>
                  <a:cubicBezTo>
                    <a:pt x="4005" y="8842"/>
                    <a:pt x="4005" y="8842"/>
                    <a:pt x="4005" y="8842"/>
                  </a:cubicBezTo>
                  <a:cubicBezTo>
                    <a:pt x="4005" y="8842"/>
                    <a:pt x="4005" y="8842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3862" y="8716"/>
                    <a:pt x="3862" y="8842"/>
                    <a:pt x="3862" y="8842"/>
                  </a:cubicBezTo>
                  <a:cubicBezTo>
                    <a:pt x="3862" y="8842"/>
                    <a:pt x="3719" y="8968"/>
                    <a:pt x="3719" y="8968"/>
                  </a:cubicBezTo>
                  <a:cubicBezTo>
                    <a:pt x="3719" y="9095"/>
                    <a:pt x="3719" y="9095"/>
                    <a:pt x="3719" y="9095"/>
                  </a:cubicBezTo>
                  <a:cubicBezTo>
                    <a:pt x="3719" y="9095"/>
                    <a:pt x="3576" y="9221"/>
                    <a:pt x="3576" y="9221"/>
                  </a:cubicBezTo>
                  <a:cubicBezTo>
                    <a:pt x="3576" y="9221"/>
                    <a:pt x="3576" y="9221"/>
                    <a:pt x="3576" y="9221"/>
                  </a:cubicBezTo>
                  <a:cubicBezTo>
                    <a:pt x="3576" y="9221"/>
                    <a:pt x="3433" y="9221"/>
                    <a:pt x="3433" y="9221"/>
                  </a:cubicBezTo>
                  <a:cubicBezTo>
                    <a:pt x="3433" y="9221"/>
                    <a:pt x="3433" y="9221"/>
                    <a:pt x="3433" y="9221"/>
                  </a:cubicBezTo>
                  <a:cubicBezTo>
                    <a:pt x="3433" y="9221"/>
                    <a:pt x="3433" y="9095"/>
                    <a:pt x="3433" y="9095"/>
                  </a:cubicBezTo>
                  <a:cubicBezTo>
                    <a:pt x="3433" y="9095"/>
                    <a:pt x="3433" y="9095"/>
                    <a:pt x="3433" y="9095"/>
                  </a:cubicBezTo>
                  <a:cubicBezTo>
                    <a:pt x="3433" y="9095"/>
                    <a:pt x="3433" y="9095"/>
                    <a:pt x="3433" y="9095"/>
                  </a:cubicBezTo>
                  <a:cubicBezTo>
                    <a:pt x="3433" y="9095"/>
                    <a:pt x="3290" y="9095"/>
                    <a:pt x="3290" y="9095"/>
                  </a:cubicBezTo>
                  <a:cubicBezTo>
                    <a:pt x="3290" y="9095"/>
                    <a:pt x="3290" y="9095"/>
                    <a:pt x="3290" y="8968"/>
                  </a:cubicBezTo>
                  <a:cubicBezTo>
                    <a:pt x="3290" y="9095"/>
                    <a:pt x="3433" y="8968"/>
                    <a:pt x="3433" y="8968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576" y="8842"/>
                    <a:pt x="3576" y="8842"/>
                  </a:cubicBezTo>
                  <a:cubicBezTo>
                    <a:pt x="3576" y="8842"/>
                    <a:pt x="3576" y="8842"/>
                    <a:pt x="3576" y="8842"/>
                  </a:cubicBezTo>
                  <a:cubicBezTo>
                    <a:pt x="3576" y="8842"/>
                    <a:pt x="3576" y="8842"/>
                    <a:pt x="3576" y="8842"/>
                  </a:cubicBezTo>
                  <a:cubicBezTo>
                    <a:pt x="3576" y="8842"/>
                    <a:pt x="3719" y="8842"/>
                    <a:pt x="3719" y="8842"/>
                  </a:cubicBezTo>
                  <a:cubicBezTo>
                    <a:pt x="3719" y="8842"/>
                    <a:pt x="3719" y="8716"/>
                    <a:pt x="3719" y="8716"/>
                  </a:cubicBezTo>
                  <a:cubicBezTo>
                    <a:pt x="3862" y="8716"/>
                    <a:pt x="3862" y="8589"/>
                    <a:pt x="3862" y="8589"/>
                  </a:cubicBezTo>
                  <a:cubicBezTo>
                    <a:pt x="3862" y="8589"/>
                    <a:pt x="3862" y="8589"/>
                    <a:pt x="4005" y="8589"/>
                  </a:cubicBezTo>
                  <a:cubicBezTo>
                    <a:pt x="4005" y="8589"/>
                    <a:pt x="4005" y="8589"/>
                    <a:pt x="4005" y="8589"/>
                  </a:cubicBezTo>
                  <a:cubicBezTo>
                    <a:pt x="4005" y="8589"/>
                    <a:pt x="4005" y="8463"/>
                    <a:pt x="4148" y="8463"/>
                  </a:cubicBezTo>
                  <a:cubicBezTo>
                    <a:pt x="4148" y="8463"/>
                    <a:pt x="4148" y="8463"/>
                    <a:pt x="4148" y="8463"/>
                  </a:cubicBezTo>
                  <a:cubicBezTo>
                    <a:pt x="4148" y="8337"/>
                    <a:pt x="4148" y="8337"/>
                    <a:pt x="4148" y="8337"/>
                  </a:cubicBezTo>
                  <a:cubicBezTo>
                    <a:pt x="4148" y="8337"/>
                    <a:pt x="4148" y="8337"/>
                    <a:pt x="4148" y="8337"/>
                  </a:cubicBezTo>
                  <a:cubicBezTo>
                    <a:pt x="4148" y="8211"/>
                    <a:pt x="4148" y="8211"/>
                    <a:pt x="4148" y="8211"/>
                  </a:cubicBezTo>
                  <a:cubicBezTo>
                    <a:pt x="4148" y="8211"/>
                    <a:pt x="4148" y="8211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291" y="7958"/>
                  </a:cubicBezTo>
                  <a:cubicBezTo>
                    <a:pt x="4291" y="7958"/>
                    <a:pt x="4291" y="7958"/>
                    <a:pt x="4291" y="7958"/>
                  </a:cubicBezTo>
                  <a:cubicBezTo>
                    <a:pt x="4291" y="7958"/>
                    <a:pt x="4291" y="7958"/>
                    <a:pt x="4291" y="7958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148" y="7832"/>
                    <a:pt x="4148" y="7705"/>
                  </a:cubicBezTo>
                  <a:cubicBezTo>
                    <a:pt x="4148" y="7705"/>
                    <a:pt x="4148" y="7705"/>
                    <a:pt x="4148" y="7705"/>
                  </a:cubicBezTo>
                  <a:cubicBezTo>
                    <a:pt x="4148" y="7705"/>
                    <a:pt x="4291" y="7705"/>
                    <a:pt x="4291" y="7705"/>
                  </a:cubicBezTo>
                  <a:cubicBezTo>
                    <a:pt x="4434" y="7705"/>
                    <a:pt x="4434" y="7705"/>
                    <a:pt x="4434" y="7705"/>
                  </a:cubicBezTo>
                  <a:cubicBezTo>
                    <a:pt x="4434" y="7705"/>
                    <a:pt x="4577" y="7705"/>
                    <a:pt x="4577" y="7705"/>
                  </a:cubicBezTo>
                  <a:cubicBezTo>
                    <a:pt x="4577" y="7705"/>
                    <a:pt x="4721" y="7579"/>
                    <a:pt x="4721" y="7579"/>
                  </a:cubicBezTo>
                  <a:cubicBezTo>
                    <a:pt x="4721" y="7579"/>
                    <a:pt x="4864" y="7579"/>
                    <a:pt x="4864" y="7579"/>
                  </a:cubicBezTo>
                  <a:cubicBezTo>
                    <a:pt x="4864" y="7579"/>
                    <a:pt x="4864" y="7579"/>
                    <a:pt x="4864" y="7579"/>
                  </a:cubicBezTo>
                  <a:cubicBezTo>
                    <a:pt x="4864" y="7579"/>
                    <a:pt x="4864" y="7453"/>
                    <a:pt x="5007" y="7453"/>
                  </a:cubicBezTo>
                  <a:cubicBezTo>
                    <a:pt x="5007" y="7453"/>
                    <a:pt x="5007" y="7453"/>
                    <a:pt x="5150" y="7453"/>
                  </a:cubicBezTo>
                  <a:cubicBezTo>
                    <a:pt x="5150" y="7453"/>
                    <a:pt x="5150" y="7453"/>
                    <a:pt x="5150" y="7453"/>
                  </a:cubicBezTo>
                  <a:cubicBezTo>
                    <a:pt x="5150" y="7326"/>
                    <a:pt x="5150" y="7326"/>
                    <a:pt x="5150" y="7326"/>
                  </a:cubicBezTo>
                  <a:cubicBezTo>
                    <a:pt x="5293" y="7326"/>
                    <a:pt x="5293" y="7326"/>
                    <a:pt x="5293" y="7326"/>
                  </a:cubicBezTo>
                  <a:cubicBezTo>
                    <a:pt x="5293" y="7326"/>
                    <a:pt x="5293" y="7326"/>
                    <a:pt x="5293" y="7326"/>
                  </a:cubicBezTo>
                  <a:cubicBezTo>
                    <a:pt x="5293" y="7453"/>
                    <a:pt x="5293" y="7453"/>
                    <a:pt x="5293" y="7453"/>
                  </a:cubicBezTo>
                  <a:cubicBezTo>
                    <a:pt x="5293" y="7453"/>
                    <a:pt x="5293" y="7453"/>
                    <a:pt x="5293" y="7453"/>
                  </a:cubicBezTo>
                  <a:cubicBezTo>
                    <a:pt x="5436" y="7453"/>
                    <a:pt x="5293" y="7579"/>
                    <a:pt x="5293" y="7579"/>
                  </a:cubicBezTo>
                  <a:cubicBezTo>
                    <a:pt x="5293" y="7579"/>
                    <a:pt x="5293" y="7579"/>
                    <a:pt x="5150" y="7579"/>
                  </a:cubicBezTo>
                  <a:cubicBezTo>
                    <a:pt x="5150" y="7579"/>
                    <a:pt x="5150" y="7579"/>
                    <a:pt x="5150" y="7705"/>
                  </a:cubicBezTo>
                  <a:cubicBezTo>
                    <a:pt x="5007" y="7705"/>
                    <a:pt x="4864" y="7705"/>
                    <a:pt x="4864" y="7832"/>
                  </a:cubicBezTo>
                  <a:cubicBezTo>
                    <a:pt x="4864" y="7832"/>
                    <a:pt x="4864" y="7832"/>
                    <a:pt x="4864" y="7832"/>
                  </a:cubicBezTo>
                  <a:cubicBezTo>
                    <a:pt x="4864" y="7832"/>
                    <a:pt x="4864" y="7832"/>
                    <a:pt x="4864" y="7832"/>
                  </a:cubicBezTo>
                  <a:cubicBezTo>
                    <a:pt x="4864" y="7832"/>
                    <a:pt x="4864" y="7832"/>
                    <a:pt x="4864" y="7958"/>
                  </a:cubicBezTo>
                  <a:cubicBezTo>
                    <a:pt x="4864" y="7958"/>
                    <a:pt x="4864" y="7958"/>
                    <a:pt x="4864" y="8084"/>
                  </a:cubicBezTo>
                  <a:cubicBezTo>
                    <a:pt x="4864" y="8084"/>
                    <a:pt x="4864" y="8084"/>
                    <a:pt x="4864" y="8084"/>
                  </a:cubicBezTo>
                  <a:cubicBezTo>
                    <a:pt x="5007" y="8084"/>
                    <a:pt x="5007" y="8084"/>
                    <a:pt x="5007" y="8084"/>
                  </a:cubicBezTo>
                  <a:cubicBezTo>
                    <a:pt x="5007" y="8084"/>
                    <a:pt x="5150" y="8084"/>
                    <a:pt x="5150" y="7958"/>
                  </a:cubicBezTo>
                  <a:cubicBezTo>
                    <a:pt x="5150" y="7958"/>
                    <a:pt x="5293" y="7958"/>
                    <a:pt x="5293" y="7958"/>
                  </a:cubicBezTo>
                  <a:cubicBezTo>
                    <a:pt x="5293" y="7958"/>
                    <a:pt x="5293" y="7958"/>
                    <a:pt x="5293" y="7958"/>
                  </a:cubicBezTo>
                  <a:cubicBezTo>
                    <a:pt x="5436" y="7958"/>
                    <a:pt x="5436" y="7958"/>
                    <a:pt x="5436" y="7958"/>
                  </a:cubicBezTo>
                  <a:cubicBezTo>
                    <a:pt x="5436" y="7958"/>
                    <a:pt x="5436" y="7958"/>
                    <a:pt x="5436" y="7958"/>
                  </a:cubicBezTo>
                  <a:cubicBezTo>
                    <a:pt x="5436" y="7958"/>
                    <a:pt x="5579" y="7958"/>
                    <a:pt x="5579" y="7958"/>
                  </a:cubicBezTo>
                  <a:cubicBezTo>
                    <a:pt x="5579" y="7958"/>
                    <a:pt x="5579" y="7958"/>
                    <a:pt x="5579" y="7958"/>
                  </a:cubicBezTo>
                  <a:cubicBezTo>
                    <a:pt x="5579" y="8084"/>
                    <a:pt x="5579" y="8084"/>
                    <a:pt x="5579" y="8084"/>
                  </a:cubicBezTo>
                  <a:cubicBezTo>
                    <a:pt x="5579" y="8084"/>
                    <a:pt x="5579" y="8084"/>
                    <a:pt x="5579" y="8211"/>
                  </a:cubicBezTo>
                  <a:cubicBezTo>
                    <a:pt x="5436" y="8211"/>
                    <a:pt x="5436" y="8211"/>
                    <a:pt x="5436" y="8211"/>
                  </a:cubicBezTo>
                  <a:cubicBezTo>
                    <a:pt x="5436" y="8211"/>
                    <a:pt x="5436" y="8337"/>
                    <a:pt x="5436" y="8337"/>
                  </a:cubicBezTo>
                  <a:cubicBezTo>
                    <a:pt x="5436" y="8337"/>
                    <a:pt x="5436" y="8337"/>
                    <a:pt x="5436" y="8337"/>
                  </a:cubicBezTo>
                  <a:cubicBezTo>
                    <a:pt x="5293" y="8463"/>
                    <a:pt x="5293" y="8463"/>
                    <a:pt x="5293" y="8463"/>
                  </a:cubicBezTo>
                  <a:cubicBezTo>
                    <a:pt x="5293" y="8463"/>
                    <a:pt x="5293" y="8589"/>
                    <a:pt x="5293" y="8589"/>
                  </a:cubicBezTo>
                  <a:cubicBezTo>
                    <a:pt x="5293" y="8589"/>
                    <a:pt x="5150" y="8716"/>
                    <a:pt x="5150" y="8716"/>
                  </a:cubicBezTo>
                  <a:cubicBezTo>
                    <a:pt x="5150" y="8842"/>
                    <a:pt x="5150" y="8842"/>
                    <a:pt x="5150" y="8842"/>
                  </a:cubicBezTo>
                  <a:cubicBezTo>
                    <a:pt x="5150" y="8842"/>
                    <a:pt x="5150" y="8968"/>
                    <a:pt x="5150" y="8968"/>
                  </a:cubicBezTo>
                  <a:cubicBezTo>
                    <a:pt x="5007" y="8968"/>
                    <a:pt x="5007" y="9095"/>
                    <a:pt x="5007" y="9095"/>
                  </a:cubicBezTo>
                  <a:cubicBezTo>
                    <a:pt x="5007" y="9095"/>
                    <a:pt x="5007" y="9095"/>
                    <a:pt x="5007" y="9095"/>
                  </a:cubicBezTo>
                  <a:cubicBezTo>
                    <a:pt x="5007" y="9221"/>
                    <a:pt x="5007" y="9221"/>
                    <a:pt x="5007" y="9221"/>
                  </a:cubicBezTo>
                  <a:cubicBezTo>
                    <a:pt x="5007" y="9221"/>
                    <a:pt x="4864" y="9221"/>
                    <a:pt x="4864" y="9221"/>
                  </a:cubicBezTo>
                  <a:cubicBezTo>
                    <a:pt x="4864" y="9221"/>
                    <a:pt x="4864" y="9221"/>
                    <a:pt x="4864" y="9221"/>
                  </a:cubicBezTo>
                  <a:cubicBezTo>
                    <a:pt x="4721" y="9221"/>
                    <a:pt x="4721" y="9221"/>
                    <a:pt x="4721" y="9221"/>
                  </a:cubicBezTo>
                  <a:cubicBezTo>
                    <a:pt x="4721" y="9095"/>
                    <a:pt x="4721" y="9095"/>
                    <a:pt x="4721" y="9095"/>
                  </a:cubicBezTo>
                  <a:cubicBezTo>
                    <a:pt x="4721" y="9095"/>
                    <a:pt x="4721" y="9095"/>
                    <a:pt x="4721" y="9095"/>
                  </a:cubicBezTo>
                  <a:cubicBezTo>
                    <a:pt x="4721" y="8968"/>
                    <a:pt x="4577" y="8968"/>
                    <a:pt x="4577" y="8968"/>
                  </a:cubicBezTo>
                  <a:cubicBezTo>
                    <a:pt x="4577" y="8968"/>
                    <a:pt x="4577" y="9095"/>
                    <a:pt x="4577" y="9095"/>
                  </a:cubicBezTo>
                  <a:cubicBezTo>
                    <a:pt x="4577" y="9095"/>
                    <a:pt x="4577" y="9095"/>
                    <a:pt x="4577" y="9095"/>
                  </a:cubicBezTo>
                  <a:close/>
                  <a:moveTo>
                    <a:pt x="4291" y="8084"/>
                  </a:moveTo>
                  <a:cubicBezTo>
                    <a:pt x="4291" y="8084"/>
                    <a:pt x="4291" y="8084"/>
                    <a:pt x="4291" y="7958"/>
                  </a:cubicBezTo>
                  <a:cubicBezTo>
                    <a:pt x="4434" y="7958"/>
                    <a:pt x="4434" y="7958"/>
                    <a:pt x="4434" y="7958"/>
                  </a:cubicBezTo>
                  <a:cubicBezTo>
                    <a:pt x="4577" y="7958"/>
                    <a:pt x="4577" y="7958"/>
                    <a:pt x="4577" y="7958"/>
                  </a:cubicBezTo>
                  <a:cubicBezTo>
                    <a:pt x="4577" y="7958"/>
                    <a:pt x="4577" y="7958"/>
                    <a:pt x="4721" y="7958"/>
                  </a:cubicBezTo>
                  <a:cubicBezTo>
                    <a:pt x="4721" y="7958"/>
                    <a:pt x="4721" y="7958"/>
                    <a:pt x="4721" y="7958"/>
                  </a:cubicBezTo>
                  <a:cubicBezTo>
                    <a:pt x="4721" y="7958"/>
                    <a:pt x="4721" y="7958"/>
                    <a:pt x="4721" y="8084"/>
                  </a:cubicBezTo>
                  <a:cubicBezTo>
                    <a:pt x="4721" y="8084"/>
                    <a:pt x="4721" y="8211"/>
                    <a:pt x="4721" y="8211"/>
                  </a:cubicBezTo>
                  <a:cubicBezTo>
                    <a:pt x="4721" y="8211"/>
                    <a:pt x="4721" y="8211"/>
                    <a:pt x="4721" y="8211"/>
                  </a:cubicBezTo>
                  <a:cubicBezTo>
                    <a:pt x="4721" y="8211"/>
                    <a:pt x="4577" y="8211"/>
                    <a:pt x="4577" y="8211"/>
                  </a:cubicBezTo>
                  <a:cubicBezTo>
                    <a:pt x="4434" y="8211"/>
                    <a:pt x="4434" y="8337"/>
                    <a:pt x="4434" y="8337"/>
                  </a:cubicBezTo>
                  <a:cubicBezTo>
                    <a:pt x="4434" y="8337"/>
                    <a:pt x="4434" y="8337"/>
                    <a:pt x="4434" y="8337"/>
                  </a:cubicBezTo>
                  <a:cubicBezTo>
                    <a:pt x="4434" y="8337"/>
                    <a:pt x="4291" y="8211"/>
                    <a:pt x="4291" y="8211"/>
                  </a:cubicBezTo>
                  <a:cubicBezTo>
                    <a:pt x="4291" y="8211"/>
                    <a:pt x="4291" y="8084"/>
                    <a:pt x="4291" y="8084"/>
                  </a:cubicBezTo>
                  <a:cubicBezTo>
                    <a:pt x="4291" y="8084"/>
                    <a:pt x="4291" y="8084"/>
                    <a:pt x="4291" y="8084"/>
                  </a:cubicBezTo>
                  <a:cubicBezTo>
                    <a:pt x="4291" y="8084"/>
                    <a:pt x="4291" y="8084"/>
                    <a:pt x="4291" y="8084"/>
                  </a:cubicBezTo>
                  <a:close/>
                  <a:moveTo>
                    <a:pt x="6723" y="9095"/>
                  </a:moveTo>
                  <a:cubicBezTo>
                    <a:pt x="6723" y="9095"/>
                    <a:pt x="6723" y="8968"/>
                    <a:pt x="6723" y="8842"/>
                  </a:cubicBezTo>
                  <a:cubicBezTo>
                    <a:pt x="6723" y="8842"/>
                    <a:pt x="6723" y="8716"/>
                    <a:pt x="6723" y="8716"/>
                  </a:cubicBezTo>
                  <a:cubicBezTo>
                    <a:pt x="6723" y="8716"/>
                    <a:pt x="6723" y="8716"/>
                    <a:pt x="6723" y="8716"/>
                  </a:cubicBezTo>
                  <a:cubicBezTo>
                    <a:pt x="6723" y="8716"/>
                    <a:pt x="6723" y="8716"/>
                    <a:pt x="6866" y="8716"/>
                  </a:cubicBezTo>
                  <a:cubicBezTo>
                    <a:pt x="6866" y="8716"/>
                    <a:pt x="6866" y="8716"/>
                    <a:pt x="6866" y="8716"/>
                  </a:cubicBezTo>
                  <a:cubicBezTo>
                    <a:pt x="6866" y="8716"/>
                    <a:pt x="6866" y="8716"/>
                    <a:pt x="6866" y="8842"/>
                  </a:cubicBezTo>
                  <a:cubicBezTo>
                    <a:pt x="7009" y="8842"/>
                    <a:pt x="7009" y="8842"/>
                    <a:pt x="7009" y="8842"/>
                  </a:cubicBezTo>
                  <a:cubicBezTo>
                    <a:pt x="7009" y="8842"/>
                    <a:pt x="7009" y="8968"/>
                    <a:pt x="7009" y="8968"/>
                  </a:cubicBezTo>
                  <a:cubicBezTo>
                    <a:pt x="7009" y="9095"/>
                    <a:pt x="7009" y="9095"/>
                    <a:pt x="7009" y="9095"/>
                  </a:cubicBezTo>
                  <a:cubicBezTo>
                    <a:pt x="7009" y="9221"/>
                    <a:pt x="7009" y="9221"/>
                    <a:pt x="7009" y="9221"/>
                  </a:cubicBezTo>
                  <a:cubicBezTo>
                    <a:pt x="7009" y="9221"/>
                    <a:pt x="6866" y="9221"/>
                    <a:pt x="6866" y="9221"/>
                  </a:cubicBezTo>
                  <a:cubicBezTo>
                    <a:pt x="6866" y="9221"/>
                    <a:pt x="6866" y="9221"/>
                    <a:pt x="6866" y="9221"/>
                  </a:cubicBezTo>
                  <a:cubicBezTo>
                    <a:pt x="6866" y="9221"/>
                    <a:pt x="6723" y="9095"/>
                    <a:pt x="6723" y="9095"/>
                  </a:cubicBezTo>
                  <a:close/>
                  <a:moveTo>
                    <a:pt x="7868" y="8716"/>
                  </a:moveTo>
                  <a:cubicBezTo>
                    <a:pt x="7868" y="8716"/>
                    <a:pt x="7868" y="8716"/>
                    <a:pt x="7868" y="8589"/>
                  </a:cubicBezTo>
                  <a:cubicBezTo>
                    <a:pt x="7868" y="8589"/>
                    <a:pt x="7868" y="8463"/>
                    <a:pt x="7868" y="8463"/>
                  </a:cubicBezTo>
                  <a:cubicBezTo>
                    <a:pt x="7868" y="8463"/>
                    <a:pt x="7868" y="8337"/>
                    <a:pt x="7868" y="8337"/>
                  </a:cubicBezTo>
                  <a:cubicBezTo>
                    <a:pt x="7868" y="8337"/>
                    <a:pt x="8011" y="8211"/>
                    <a:pt x="8011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725" y="8211"/>
                    <a:pt x="7725" y="8211"/>
                    <a:pt x="7725" y="8211"/>
                  </a:cubicBezTo>
                  <a:cubicBezTo>
                    <a:pt x="7725" y="8211"/>
                    <a:pt x="7725" y="8337"/>
                    <a:pt x="7581" y="8337"/>
                  </a:cubicBezTo>
                  <a:cubicBezTo>
                    <a:pt x="7581" y="8337"/>
                    <a:pt x="7581" y="8463"/>
                    <a:pt x="7581" y="8463"/>
                  </a:cubicBezTo>
                  <a:cubicBezTo>
                    <a:pt x="7581" y="8463"/>
                    <a:pt x="7581" y="8463"/>
                    <a:pt x="7581" y="8463"/>
                  </a:cubicBezTo>
                  <a:cubicBezTo>
                    <a:pt x="7581" y="8463"/>
                    <a:pt x="7438" y="8463"/>
                    <a:pt x="7438" y="8589"/>
                  </a:cubicBezTo>
                  <a:cubicBezTo>
                    <a:pt x="7295" y="8589"/>
                    <a:pt x="7295" y="8589"/>
                    <a:pt x="7295" y="8716"/>
                  </a:cubicBezTo>
                  <a:cubicBezTo>
                    <a:pt x="7152" y="8716"/>
                    <a:pt x="7009" y="8716"/>
                    <a:pt x="7009" y="8716"/>
                  </a:cubicBezTo>
                  <a:cubicBezTo>
                    <a:pt x="7009" y="8716"/>
                    <a:pt x="7009" y="8589"/>
                    <a:pt x="6866" y="8589"/>
                  </a:cubicBezTo>
                  <a:cubicBezTo>
                    <a:pt x="6866" y="8589"/>
                    <a:pt x="6866" y="8589"/>
                    <a:pt x="6866" y="8589"/>
                  </a:cubicBezTo>
                  <a:cubicBezTo>
                    <a:pt x="6866" y="8589"/>
                    <a:pt x="6866" y="8463"/>
                    <a:pt x="6866" y="8463"/>
                  </a:cubicBezTo>
                  <a:cubicBezTo>
                    <a:pt x="7009" y="8463"/>
                    <a:pt x="7009" y="8463"/>
                    <a:pt x="7009" y="8463"/>
                  </a:cubicBezTo>
                  <a:cubicBezTo>
                    <a:pt x="7009" y="8463"/>
                    <a:pt x="7009" y="8463"/>
                    <a:pt x="7152" y="8463"/>
                  </a:cubicBezTo>
                  <a:cubicBezTo>
                    <a:pt x="7152" y="8463"/>
                    <a:pt x="7152" y="8463"/>
                    <a:pt x="7295" y="8463"/>
                  </a:cubicBezTo>
                  <a:cubicBezTo>
                    <a:pt x="7295" y="8463"/>
                    <a:pt x="7295" y="8337"/>
                    <a:pt x="7295" y="8337"/>
                  </a:cubicBezTo>
                  <a:cubicBezTo>
                    <a:pt x="7295" y="8337"/>
                    <a:pt x="7295" y="8337"/>
                    <a:pt x="7295" y="8337"/>
                  </a:cubicBezTo>
                  <a:cubicBezTo>
                    <a:pt x="7295" y="8337"/>
                    <a:pt x="7295" y="8337"/>
                    <a:pt x="7295" y="8211"/>
                  </a:cubicBezTo>
                  <a:cubicBezTo>
                    <a:pt x="7152" y="8211"/>
                    <a:pt x="7152" y="8337"/>
                    <a:pt x="7152" y="8337"/>
                  </a:cubicBezTo>
                  <a:cubicBezTo>
                    <a:pt x="7152" y="8337"/>
                    <a:pt x="7152" y="8337"/>
                    <a:pt x="7152" y="8337"/>
                  </a:cubicBezTo>
                  <a:cubicBezTo>
                    <a:pt x="7009" y="8337"/>
                    <a:pt x="7009" y="8337"/>
                    <a:pt x="7009" y="8211"/>
                  </a:cubicBezTo>
                  <a:cubicBezTo>
                    <a:pt x="7009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084"/>
                  </a:cubicBezTo>
                  <a:cubicBezTo>
                    <a:pt x="7009" y="8084"/>
                    <a:pt x="6866" y="8084"/>
                    <a:pt x="7009" y="8084"/>
                  </a:cubicBezTo>
                  <a:cubicBezTo>
                    <a:pt x="7009" y="8084"/>
                    <a:pt x="7152" y="8084"/>
                    <a:pt x="7152" y="8084"/>
                  </a:cubicBezTo>
                  <a:cubicBezTo>
                    <a:pt x="7152" y="8084"/>
                    <a:pt x="7152" y="8084"/>
                    <a:pt x="7152" y="8084"/>
                  </a:cubicBezTo>
                  <a:cubicBezTo>
                    <a:pt x="7152" y="8084"/>
                    <a:pt x="7152" y="8084"/>
                    <a:pt x="7295" y="8084"/>
                  </a:cubicBezTo>
                  <a:cubicBezTo>
                    <a:pt x="7295" y="8084"/>
                    <a:pt x="7438" y="8084"/>
                    <a:pt x="7438" y="7958"/>
                  </a:cubicBezTo>
                  <a:cubicBezTo>
                    <a:pt x="7438" y="7958"/>
                    <a:pt x="7438" y="7958"/>
                    <a:pt x="7438" y="7832"/>
                  </a:cubicBezTo>
                  <a:cubicBezTo>
                    <a:pt x="7581" y="7832"/>
                    <a:pt x="7581" y="7832"/>
                    <a:pt x="7581" y="7705"/>
                  </a:cubicBezTo>
                  <a:cubicBezTo>
                    <a:pt x="7581" y="7705"/>
                    <a:pt x="7581" y="7705"/>
                    <a:pt x="7581" y="7705"/>
                  </a:cubicBezTo>
                  <a:cubicBezTo>
                    <a:pt x="7581" y="7705"/>
                    <a:pt x="7581" y="7579"/>
                    <a:pt x="7581" y="7579"/>
                  </a:cubicBezTo>
                  <a:cubicBezTo>
                    <a:pt x="7581" y="7579"/>
                    <a:pt x="7581" y="7579"/>
                    <a:pt x="7581" y="7579"/>
                  </a:cubicBezTo>
                  <a:cubicBezTo>
                    <a:pt x="7581" y="7453"/>
                    <a:pt x="7581" y="7453"/>
                    <a:pt x="7725" y="7453"/>
                  </a:cubicBezTo>
                  <a:cubicBezTo>
                    <a:pt x="7725" y="7453"/>
                    <a:pt x="7725" y="7453"/>
                    <a:pt x="7725" y="7453"/>
                  </a:cubicBezTo>
                  <a:cubicBezTo>
                    <a:pt x="7725" y="7453"/>
                    <a:pt x="7725" y="7453"/>
                    <a:pt x="7725" y="7453"/>
                  </a:cubicBezTo>
                  <a:cubicBezTo>
                    <a:pt x="7868" y="7579"/>
                    <a:pt x="7868" y="7579"/>
                    <a:pt x="7868" y="7579"/>
                  </a:cubicBezTo>
                  <a:cubicBezTo>
                    <a:pt x="7868" y="7579"/>
                    <a:pt x="7868" y="7705"/>
                    <a:pt x="7868" y="7832"/>
                  </a:cubicBezTo>
                  <a:cubicBezTo>
                    <a:pt x="7725" y="7832"/>
                    <a:pt x="7868" y="7832"/>
                    <a:pt x="7868" y="7832"/>
                  </a:cubicBezTo>
                  <a:cubicBezTo>
                    <a:pt x="7868" y="7705"/>
                    <a:pt x="7868" y="7705"/>
                    <a:pt x="7868" y="7705"/>
                  </a:cubicBezTo>
                  <a:cubicBezTo>
                    <a:pt x="7868" y="7832"/>
                    <a:pt x="8011" y="7705"/>
                    <a:pt x="8011" y="7705"/>
                  </a:cubicBezTo>
                  <a:cubicBezTo>
                    <a:pt x="8011" y="7705"/>
                    <a:pt x="8011" y="7705"/>
                    <a:pt x="8011" y="7705"/>
                  </a:cubicBezTo>
                  <a:cubicBezTo>
                    <a:pt x="8011" y="7705"/>
                    <a:pt x="8154" y="7579"/>
                    <a:pt x="8154" y="7705"/>
                  </a:cubicBezTo>
                  <a:cubicBezTo>
                    <a:pt x="8154" y="7705"/>
                    <a:pt x="8154" y="7705"/>
                    <a:pt x="8154" y="7705"/>
                  </a:cubicBezTo>
                  <a:cubicBezTo>
                    <a:pt x="8154" y="7832"/>
                    <a:pt x="8154" y="7832"/>
                    <a:pt x="8011" y="7832"/>
                  </a:cubicBezTo>
                  <a:cubicBezTo>
                    <a:pt x="7868" y="7958"/>
                    <a:pt x="7725" y="7958"/>
                    <a:pt x="7725" y="7958"/>
                  </a:cubicBezTo>
                  <a:cubicBezTo>
                    <a:pt x="7581" y="7958"/>
                    <a:pt x="7581" y="8084"/>
                    <a:pt x="7581" y="8084"/>
                  </a:cubicBezTo>
                  <a:cubicBezTo>
                    <a:pt x="7438" y="8211"/>
                    <a:pt x="7438" y="8211"/>
                    <a:pt x="7438" y="8211"/>
                  </a:cubicBezTo>
                  <a:cubicBezTo>
                    <a:pt x="7438" y="8211"/>
                    <a:pt x="7438" y="8337"/>
                    <a:pt x="7438" y="8337"/>
                  </a:cubicBezTo>
                  <a:cubicBezTo>
                    <a:pt x="7581" y="8337"/>
                    <a:pt x="7581" y="8211"/>
                    <a:pt x="7725" y="8211"/>
                  </a:cubicBezTo>
                  <a:cubicBezTo>
                    <a:pt x="7725" y="8211"/>
                    <a:pt x="7725" y="8084"/>
                    <a:pt x="7868" y="8084"/>
                  </a:cubicBezTo>
                  <a:cubicBezTo>
                    <a:pt x="7868" y="8084"/>
                    <a:pt x="7868" y="8084"/>
                    <a:pt x="7868" y="8084"/>
                  </a:cubicBezTo>
                  <a:cubicBezTo>
                    <a:pt x="8011" y="8084"/>
                    <a:pt x="8011" y="8084"/>
                    <a:pt x="8011" y="7958"/>
                  </a:cubicBezTo>
                  <a:cubicBezTo>
                    <a:pt x="8011" y="7958"/>
                    <a:pt x="8011" y="7958"/>
                    <a:pt x="8011" y="7958"/>
                  </a:cubicBezTo>
                  <a:cubicBezTo>
                    <a:pt x="8011" y="7958"/>
                    <a:pt x="8154" y="7958"/>
                    <a:pt x="8154" y="8084"/>
                  </a:cubicBezTo>
                  <a:cubicBezTo>
                    <a:pt x="8154" y="8084"/>
                    <a:pt x="8154" y="8084"/>
                    <a:pt x="8154" y="8084"/>
                  </a:cubicBezTo>
                  <a:cubicBezTo>
                    <a:pt x="8154" y="8211"/>
                    <a:pt x="8154" y="8211"/>
                    <a:pt x="8154" y="8337"/>
                  </a:cubicBezTo>
                  <a:cubicBezTo>
                    <a:pt x="8154" y="8337"/>
                    <a:pt x="8154" y="8463"/>
                    <a:pt x="8011" y="8463"/>
                  </a:cubicBezTo>
                  <a:cubicBezTo>
                    <a:pt x="8011" y="8716"/>
                    <a:pt x="8011" y="8968"/>
                    <a:pt x="7868" y="9095"/>
                  </a:cubicBezTo>
                  <a:cubicBezTo>
                    <a:pt x="7868" y="9095"/>
                    <a:pt x="7868" y="9095"/>
                    <a:pt x="7868" y="9095"/>
                  </a:cubicBezTo>
                  <a:cubicBezTo>
                    <a:pt x="7868" y="9095"/>
                    <a:pt x="7725" y="9095"/>
                    <a:pt x="7725" y="9095"/>
                  </a:cubicBezTo>
                  <a:cubicBezTo>
                    <a:pt x="7725" y="9095"/>
                    <a:pt x="7725" y="8968"/>
                    <a:pt x="7725" y="8968"/>
                  </a:cubicBezTo>
                  <a:cubicBezTo>
                    <a:pt x="7581" y="8968"/>
                    <a:pt x="7581" y="8968"/>
                    <a:pt x="7581" y="8968"/>
                  </a:cubicBezTo>
                  <a:cubicBezTo>
                    <a:pt x="7581" y="8968"/>
                    <a:pt x="7581" y="8968"/>
                    <a:pt x="7581" y="8968"/>
                  </a:cubicBezTo>
                  <a:cubicBezTo>
                    <a:pt x="7581" y="8968"/>
                    <a:pt x="7581" y="8968"/>
                    <a:pt x="7438" y="8968"/>
                  </a:cubicBezTo>
                  <a:cubicBezTo>
                    <a:pt x="7438" y="8968"/>
                    <a:pt x="7438" y="8968"/>
                    <a:pt x="7438" y="9095"/>
                  </a:cubicBezTo>
                  <a:cubicBezTo>
                    <a:pt x="7438" y="9095"/>
                    <a:pt x="7438" y="9095"/>
                    <a:pt x="7438" y="9095"/>
                  </a:cubicBezTo>
                  <a:cubicBezTo>
                    <a:pt x="7438" y="9221"/>
                    <a:pt x="7438" y="9221"/>
                    <a:pt x="7438" y="9221"/>
                  </a:cubicBezTo>
                  <a:cubicBezTo>
                    <a:pt x="7295" y="9221"/>
                    <a:pt x="7295" y="9221"/>
                    <a:pt x="7295" y="9221"/>
                  </a:cubicBezTo>
                  <a:cubicBezTo>
                    <a:pt x="7295" y="9221"/>
                    <a:pt x="7295" y="9221"/>
                    <a:pt x="7295" y="9221"/>
                  </a:cubicBezTo>
                  <a:cubicBezTo>
                    <a:pt x="7295" y="9095"/>
                    <a:pt x="7295" y="9095"/>
                    <a:pt x="7295" y="8968"/>
                  </a:cubicBezTo>
                  <a:cubicBezTo>
                    <a:pt x="7295" y="8968"/>
                    <a:pt x="7152" y="8968"/>
                    <a:pt x="7152" y="8968"/>
                  </a:cubicBezTo>
                  <a:cubicBezTo>
                    <a:pt x="7152" y="8968"/>
                    <a:pt x="7152" y="8968"/>
                    <a:pt x="7152" y="8968"/>
                  </a:cubicBezTo>
                  <a:cubicBezTo>
                    <a:pt x="7152" y="8842"/>
                    <a:pt x="7152" y="8968"/>
                    <a:pt x="7295" y="8968"/>
                  </a:cubicBezTo>
                  <a:cubicBezTo>
                    <a:pt x="7295" y="8842"/>
                    <a:pt x="7295" y="8842"/>
                    <a:pt x="7295" y="8842"/>
                  </a:cubicBezTo>
                  <a:cubicBezTo>
                    <a:pt x="7295" y="8842"/>
                    <a:pt x="7295" y="8842"/>
                    <a:pt x="7152" y="8842"/>
                  </a:cubicBezTo>
                  <a:cubicBezTo>
                    <a:pt x="7152" y="8842"/>
                    <a:pt x="7152" y="8716"/>
                    <a:pt x="7152" y="8716"/>
                  </a:cubicBezTo>
                  <a:cubicBezTo>
                    <a:pt x="7295" y="8716"/>
                    <a:pt x="7295" y="8716"/>
                    <a:pt x="7295" y="8716"/>
                  </a:cubicBezTo>
                  <a:cubicBezTo>
                    <a:pt x="7438" y="8716"/>
                    <a:pt x="7581" y="8716"/>
                    <a:pt x="7581" y="8716"/>
                  </a:cubicBezTo>
                  <a:cubicBezTo>
                    <a:pt x="7581" y="8716"/>
                    <a:pt x="7581" y="8716"/>
                    <a:pt x="7581" y="8716"/>
                  </a:cubicBezTo>
                  <a:cubicBezTo>
                    <a:pt x="7581" y="8716"/>
                    <a:pt x="7581" y="8716"/>
                    <a:pt x="7581" y="8842"/>
                  </a:cubicBezTo>
                  <a:cubicBezTo>
                    <a:pt x="7581" y="8842"/>
                    <a:pt x="7581" y="8842"/>
                    <a:pt x="7581" y="8842"/>
                  </a:cubicBezTo>
                  <a:cubicBezTo>
                    <a:pt x="7725" y="8968"/>
                    <a:pt x="7725" y="8842"/>
                    <a:pt x="7868" y="8842"/>
                  </a:cubicBezTo>
                  <a:cubicBezTo>
                    <a:pt x="7868" y="8842"/>
                    <a:pt x="7868" y="8842"/>
                    <a:pt x="7868" y="8716"/>
                  </a:cubicBezTo>
                  <a:close/>
                  <a:moveTo>
                    <a:pt x="12016" y="8211"/>
                  </a:moveTo>
                  <a:cubicBezTo>
                    <a:pt x="12016" y="8211"/>
                    <a:pt x="12016" y="8337"/>
                    <a:pt x="12016" y="8337"/>
                  </a:cubicBezTo>
                  <a:cubicBezTo>
                    <a:pt x="12016" y="8337"/>
                    <a:pt x="12016" y="8337"/>
                    <a:pt x="12016" y="8337"/>
                  </a:cubicBezTo>
                  <a:cubicBezTo>
                    <a:pt x="12159" y="8337"/>
                    <a:pt x="12159" y="8211"/>
                    <a:pt x="12159" y="8211"/>
                  </a:cubicBezTo>
                  <a:cubicBezTo>
                    <a:pt x="12302" y="8084"/>
                    <a:pt x="12445" y="7958"/>
                    <a:pt x="12445" y="7958"/>
                  </a:cubicBezTo>
                  <a:cubicBezTo>
                    <a:pt x="12588" y="7958"/>
                    <a:pt x="12731" y="7832"/>
                    <a:pt x="12731" y="7958"/>
                  </a:cubicBezTo>
                  <a:cubicBezTo>
                    <a:pt x="12874" y="7958"/>
                    <a:pt x="12731" y="8084"/>
                    <a:pt x="12588" y="8337"/>
                  </a:cubicBezTo>
                  <a:cubicBezTo>
                    <a:pt x="12588" y="8337"/>
                    <a:pt x="12588" y="8463"/>
                    <a:pt x="12588" y="8463"/>
                  </a:cubicBezTo>
                  <a:cubicBezTo>
                    <a:pt x="12588" y="8589"/>
                    <a:pt x="12588" y="8589"/>
                    <a:pt x="12588" y="8716"/>
                  </a:cubicBezTo>
                  <a:cubicBezTo>
                    <a:pt x="12588" y="8842"/>
                    <a:pt x="12588" y="8968"/>
                    <a:pt x="12445" y="8968"/>
                  </a:cubicBezTo>
                  <a:cubicBezTo>
                    <a:pt x="12445" y="8968"/>
                    <a:pt x="12445" y="8968"/>
                    <a:pt x="12445" y="8968"/>
                  </a:cubicBezTo>
                  <a:cubicBezTo>
                    <a:pt x="12445" y="8842"/>
                    <a:pt x="12445" y="8842"/>
                    <a:pt x="12302" y="8842"/>
                  </a:cubicBezTo>
                  <a:cubicBezTo>
                    <a:pt x="12302" y="8842"/>
                    <a:pt x="12302" y="8842"/>
                    <a:pt x="12159" y="8842"/>
                  </a:cubicBezTo>
                  <a:cubicBezTo>
                    <a:pt x="12159" y="8842"/>
                    <a:pt x="12159" y="8842"/>
                    <a:pt x="12159" y="8842"/>
                  </a:cubicBezTo>
                  <a:cubicBezTo>
                    <a:pt x="12302" y="8842"/>
                    <a:pt x="12302" y="8716"/>
                    <a:pt x="12302" y="8589"/>
                  </a:cubicBezTo>
                  <a:cubicBezTo>
                    <a:pt x="12302" y="8589"/>
                    <a:pt x="12159" y="8589"/>
                    <a:pt x="12159" y="8589"/>
                  </a:cubicBezTo>
                  <a:cubicBezTo>
                    <a:pt x="12159" y="8589"/>
                    <a:pt x="12159" y="8589"/>
                    <a:pt x="12159" y="8589"/>
                  </a:cubicBezTo>
                  <a:cubicBezTo>
                    <a:pt x="12159" y="8589"/>
                    <a:pt x="12159" y="8589"/>
                    <a:pt x="12159" y="8589"/>
                  </a:cubicBezTo>
                  <a:cubicBezTo>
                    <a:pt x="12159" y="8589"/>
                    <a:pt x="12302" y="8337"/>
                    <a:pt x="12302" y="8337"/>
                  </a:cubicBezTo>
                  <a:cubicBezTo>
                    <a:pt x="12159" y="8337"/>
                    <a:pt x="12159" y="8337"/>
                    <a:pt x="12302" y="8337"/>
                  </a:cubicBezTo>
                  <a:cubicBezTo>
                    <a:pt x="12302" y="8337"/>
                    <a:pt x="12302" y="8211"/>
                    <a:pt x="12302" y="8211"/>
                  </a:cubicBezTo>
                  <a:cubicBezTo>
                    <a:pt x="12302" y="8211"/>
                    <a:pt x="12302" y="8211"/>
                    <a:pt x="12302" y="8211"/>
                  </a:cubicBezTo>
                  <a:cubicBezTo>
                    <a:pt x="12159" y="8337"/>
                    <a:pt x="12159" y="8463"/>
                    <a:pt x="12016" y="8589"/>
                  </a:cubicBezTo>
                  <a:cubicBezTo>
                    <a:pt x="12016" y="8589"/>
                    <a:pt x="12159" y="8716"/>
                    <a:pt x="12016" y="8716"/>
                  </a:cubicBezTo>
                  <a:cubicBezTo>
                    <a:pt x="12016" y="8842"/>
                    <a:pt x="12016" y="8842"/>
                    <a:pt x="12016" y="8842"/>
                  </a:cubicBezTo>
                  <a:cubicBezTo>
                    <a:pt x="12016" y="8716"/>
                    <a:pt x="11873" y="8716"/>
                    <a:pt x="11873" y="8716"/>
                  </a:cubicBezTo>
                  <a:cubicBezTo>
                    <a:pt x="11873" y="8589"/>
                    <a:pt x="11873" y="8463"/>
                    <a:pt x="12016" y="8337"/>
                  </a:cubicBezTo>
                  <a:cubicBezTo>
                    <a:pt x="12016" y="8337"/>
                    <a:pt x="12016" y="8211"/>
                    <a:pt x="12016" y="8211"/>
                  </a:cubicBezTo>
                  <a:close/>
                  <a:moveTo>
                    <a:pt x="12588" y="7958"/>
                  </a:moveTo>
                  <a:cubicBezTo>
                    <a:pt x="12588" y="7958"/>
                    <a:pt x="12588" y="7958"/>
                    <a:pt x="12588" y="7958"/>
                  </a:cubicBezTo>
                  <a:cubicBezTo>
                    <a:pt x="12588" y="7958"/>
                    <a:pt x="12588" y="8084"/>
                    <a:pt x="12588" y="8084"/>
                  </a:cubicBezTo>
                  <a:cubicBezTo>
                    <a:pt x="12588" y="8211"/>
                    <a:pt x="12588" y="8337"/>
                    <a:pt x="12445" y="8463"/>
                  </a:cubicBezTo>
                  <a:cubicBezTo>
                    <a:pt x="12445" y="8337"/>
                    <a:pt x="12445" y="8337"/>
                    <a:pt x="12445" y="8337"/>
                  </a:cubicBezTo>
                  <a:cubicBezTo>
                    <a:pt x="12445" y="8337"/>
                    <a:pt x="12445" y="8211"/>
                    <a:pt x="12302" y="8211"/>
                  </a:cubicBezTo>
                  <a:cubicBezTo>
                    <a:pt x="12302" y="8084"/>
                    <a:pt x="12302" y="8084"/>
                    <a:pt x="12302" y="8084"/>
                  </a:cubicBezTo>
                  <a:cubicBezTo>
                    <a:pt x="12445" y="8084"/>
                    <a:pt x="12445" y="8084"/>
                    <a:pt x="12445" y="7958"/>
                  </a:cubicBezTo>
                  <a:cubicBezTo>
                    <a:pt x="12588" y="7958"/>
                    <a:pt x="12588" y="7958"/>
                    <a:pt x="12588" y="7958"/>
                  </a:cubicBezTo>
                  <a:close/>
                  <a:moveTo>
                    <a:pt x="12445" y="8463"/>
                  </a:moveTo>
                  <a:cubicBezTo>
                    <a:pt x="12445" y="8463"/>
                    <a:pt x="12445" y="8716"/>
                    <a:pt x="12445" y="8716"/>
                  </a:cubicBezTo>
                  <a:cubicBezTo>
                    <a:pt x="12445" y="8716"/>
                    <a:pt x="12445" y="8842"/>
                    <a:pt x="12445" y="8842"/>
                  </a:cubicBezTo>
                  <a:cubicBezTo>
                    <a:pt x="12445" y="8842"/>
                    <a:pt x="12445" y="8842"/>
                    <a:pt x="12302" y="8842"/>
                  </a:cubicBezTo>
                  <a:cubicBezTo>
                    <a:pt x="12302" y="8716"/>
                    <a:pt x="12445" y="8589"/>
                    <a:pt x="12445" y="8589"/>
                  </a:cubicBezTo>
                  <a:cubicBezTo>
                    <a:pt x="12445" y="8589"/>
                    <a:pt x="12445" y="8463"/>
                    <a:pt x="12445" y="8463"/>
                  </a:cubicBezTo>
                  <a:close/>
                  <a:moveTo>
                    <a:pt x="11444" y="8842"/>
                  </a:moveTo>
                  <a:cubicBezTo>
                    <a:pt x="11444" y="8842"/>
                    <a:pt x="11587" y="8842"/>
                    <a:pt x="11730" y="8968"/>
                  </a:cubicBezTo>
                  <a:cubicBezTo>
                    <a:pt x="11730" y="8968"/>
                    <a:pt x="11873" y="8968"/>
                    <a:pt x="11873" y="8968"/>
                  </a:cubicBezTo>
                  <a:cubicBezTo>
                    <a:pt x="12159" y="9095"/>
                    <a:pt x="12302" y="9095"/>
                    <a:pt x="12588" y="9095"/>
                  </a:cubicBezTo>
                  <a:cubicBezTo>
                    <a:pt x="12588" y="9221"/>
                    <a:pt x="12874" y="9095"/>
                    <a:pt x="13017" y="9095"/>
                  </a:cubicBezTo>
                  <a:cubicBezTo>
                    <a:pt x="13017" y="9095"/>
                    <a:pt x="13017" y="9095"/>
                    <a:pt x="13017" y="9095"/>
                  </a:cubicBezTo>
                  <a:cubicBezTo>
                    <a:pt x="13017" y="9095"/>
                    <a:pt x="13017" y="9095"/>
                    <a:pt x="13017" y="9221"/>
                  </a:cubicBezTo>
                  <a:cubicBezTo>
                    <a:pt x="12874" y="9221"/>
                    <a:pt x="12874" y="9221"/>
                    <a:pt x="12874" y="9221"/>
                  </a:cubicBezTo>
                  <a:cubicBezTo>
                    <a:pt x="12731" y="9221"/>
                    <a:pt x="12731" y="9221"/>
                    <a:pt x="12731" y="9221"/>
                  </a:cubicBezTo>
                  <a:cubicBezTo>
                    <a:pt x="12731" y="9221"/>
                    <a:pt x="12588" y="9347"/>
                    <a:pt x="12588" y="9347"/>
                  </a:cubicBezTo>
                  <a:cubicBezTo>
                    <a:pt x="12302" y="9347"/>
                    <a:pt x="12302" y="9347"/>
                    <a:pt x="12159" y="9221"/>
                  </a:cubicBezTo>
                  <a:cubicBezTo>
                    <a:pt x="12016" y="9095"/>
                    <a:pt x="11873" y="9095"/>
                    <a:pt x="11730" y="8968"/>
                  </a:cubicBezTo>
                  <a:cubicBezTo>
                    <a:pt x="11587" y="8968"/>
                    <a:pt x="11444" y="8968"/>
                    <a:pt x="11444" y="8842"/>
                  </a:cubicBezTo>
                  <a:close/>
                  <a:moveTo>
                    <a:pt x="11730" y="8716"/>
                  </a:moveTo>
                  <a:cubicBezTo>
                    <a:pt x="11730" y="8716"/>
                    <a:pt x="11730" y="8716"/>
                    <a:pt x="11730" y="8716"/>
                  </a:cubicBezTo>
                  <a:cubicBezTo>
                    <a:pt x="11730" y="8716"/>
                    <a:pt x="11873" y="8842"/>
                    <a:pt x="11873" y="8842"/>
                  </a:cubicBezTo>
                  <a:cubicBezTo>
                    <a:pt x="11873" y="8842"/>
                    <a:pt x="11873" y="8842"/>
                    <a:pt x="11873" y="8968"/>
                  </a:cubicBezTo>
                  <a:cubicBezTo>
                    <a:pt x="11730" y="8968"/>
                    <a:pt x="11730" y="8968"/>
                    <a:pt x="11730" y="8968"/>
                  </a:cubicBezTo>
                  <a:cubicBezTo>
                    <a:pt x="11730" y="8842"/>
                    <a:pt x="11730" y="8842"/>
                    <a:pt x="11730" y="8842"/>
                  </a:cubicBezTo>
                  <a:cubicBezTo>
                    <a:pt x="11730" y="8842"/>
                    <a:pt x="11730" y="8716"/>
                    <a:pt x="11730" y="8716"/>
                  </a:cubicBezTo>
                  <a:close/>
                  <a:moveTo>
                    <a:pt x="11587" y="8337"/>
                  </a:moveTo>
                  <a:cubicBezTo>
                    <a:pt x="11730" y="8337"/>
                    <a:pt x="11873" y="8463"/>
                    <a:pt x="11873" y="8589"/>
                  </a:cubicBezTo>
                  <a:cubicBezTo>
                    <a:pt x="11730" y="8589"/>
                    <a:pt x="11730" y="8589"/>
                    <a:pt x="11730" y="8589"/>
                  </a:cubicBezTo>
                  <a:cubicBezTo>
                    <a:pt x="11730" y="8589"/>
                    <a:pt x="11730" y="8589"/>
                    <a:pt x="11587" y="8589"/>
                  </a:cubicBezTo>
                  <a:cubicBezTo>
                    <a:pt x="11587" y="8589"/>
                    <a:pt x="11587" y="8463"/>
                    <a:pt x="11587" y="8463"/>
                  </a:cubicBezTo>
                  <a:cubicBezTo>
                    <a:pt x="11587" y="8463"/>
                    <a:pt x="11587" y="8337"/>
                    <a:pt x="11587" y="8337"/>
                  </a:cubicBezTo>
                  <a:close/>
                  <a:moveTo>
                    <a:pt x="12302" y="7958"/>
                  </a:moveTo>
                  <a:cubicBezTo>
                    <a:pt x="12302" y="7958"/>
                    <a:pt x="12302" y="7958"/>
                    <a:pt x="12302" y="7958"/>
                  </a:cubicBezTo>
                  <a:cubicBezTo>
                    <a:pt x="12445" y="7832"/>
                    <a:pt x="12445" y="7832"/>
                    <a:pt x="12445" y="7705"/>
                  </a:cubicBezTo>
                  <a:cubicBezTo>
                    <a:pt x="12445" y="7705"/>
                    <a:pt x="12445" y="7705"/>
                    <a:pt x="12445" y="7705"/>
                  </a:cubicBezTo>
                  <a:cubicBezTo>
                    <a:pt x="12445" y="7705"/>
                    <a:pt x="12445" y="7705"/>
                    <a:pt x="12445" y="7579"/>
                  </a:cubicBezTo>
                  <a:cubicBezTo>
                    <a:pt x="12588" y="7579"/>
                    <a:pt x="12588" y="7579"/>
                    <a:pt x="12588" y="7453"/>
                  </a:cubicBezTo>
                  <a:cubicBezTo>
                    <a:pt x="12588" y="7453"/>
                    <a:pt x="12588" y="7453"/>
                    <a:pt x="12588" y="7453"/>
                  </a:cubicBezTo>
                  <a:cubicBezTo>
                    <a:pt x="12588" y="7453"/>
                    <a:pt x="12588" y="7453"/>
                    <a:pt x="12445" y="7579"/>
                  </a:cubicBezTo>
                  <a:cubicBezTo>
                    <a:pt x="12445" y="7579"/>
                    <a:pt x="12302" y="7705"/>
                    <a:pt x="12302" y="7705"/>
                  </a:cubicBezTo>
                  <a:cubicBezTo>
                    <a:pt x="12159" y="7705"/>
                    <a:pt x="12159" y="7832"/>
                    <a:pt x="12159" y="7832"/>
                  </a:cubicBezTo>
                  <a:cubicBezTo>
                    <a:pt x="12016" y="7832"/>
                    <a:pt x="11730" y="7832"/>
                    <a:pt x="11730" y="7832"/>
                  </a:cubicBezTo>
                  <a:cubicBezTo>
                    <a:pt x="11873" y="7832"/>
                    <a:pt x="12016" y="7705"/>
                    <a:pt x="12159" y="7579"/>
                  </a:cubicBezTo>
                  <a:cubicBezTo>
                    <a:pt x="12159" y="7579"/>
                    <a:pt x="12302" y="7453"/>
                    <a:pt x="12445" y="7326"/>
                  </a:cubicBezTo>
                  <a:cubicBezTo>
                    <a:pt x="12445" y="7326"/>
                    <a:pt x="12588" y="7326"/>
                    <a:pt x="12588" y="7326"/>
                  </a:cubicBezTo>
                  <a:cubicBezTo>
                    <a:pt x="12588" y="7326"/>
                    <a:pt x="12588" y="7326"/>
                    <a:pt x="12731" y="7326"/>
                  </a:cubicBezTo>
                  <a:cubicBezTo>
                    <a:pt x="12731" y="7326"/>
                    <a:pt x="12731" y="7200"/>
                    <a:pt x="12731" y="7200"/>
                  </a:cubicBezTo>
                  <a:cubicBezTo>
                    <a:pt x="12731" y="7200"/>
                    <a:pt x="12731" y="7200"/>
                    <a:pt x="12874" y="7200"/>
                  </a:cubicBezTo>
                  <a:cubicBezTo>
                    <a:pt x="12874" y="7200"/>
                    <a:pt x="12874" y="7200"/>
                    <a:pt x="12874" y="7200"/>
                  </a:cubicBezTo>
                  <a:cubicBezTo>
                    <a:pt x="12874" y="7326"/>
                    <a:pt x="12874" y="7326"/>
                    <a:pt x="12874" y="7326"/>
                  </a:cubicBezTo>
                  <a:cubicBezTo>
                    <a:pt x="12874" y="7326"/>
                    <a:pt x="12874" y="7453"/>
                    <a:pt x="12874" y="7453"/>
                  </a:cubicBezTo>
                  <a:cubicBezTo>
                    <a:pt x="12731" y="7453"/>
                    <a:pt x="12731" y="7453"/>
                    <a:pt x="12731" y="7453"/>
                  </a:cubicBezTo>
                  <a:cubicBezTo>
                    <a:pt x="12731" y="7579"/>
                    <a:pt x="12731" y="7579"/>
                    <a:pt x="12588" y="7705"/>
                  </a:cubicBezTo>
                  <a:cubicBezTo>
                    <a:pt x="12588" y="7705"/>
                    <a:pt x="12588" y="7705"/>
                    <a:pt x="12588" y="7705"/>
                  </a:cubicBezTo>
                  <a:cubicBezTo>
                    <a:pt x="12588" y="7705"/>
                    <a:pt x="12731" y="7705"/>
                    <a:pt x="12731" y="7705"/>
                  </a:cubicBezTo>
                  <a:cubicBezTo>
                    <a:pt x="12731" y="7705"/>
                    <a:pt x="12731" y="7705"/>
                    <a:pt x="12731" y="7832"/>
                  </a:cubicBezTo>
                  <a:cubicBezTo>
                    <a:pt x="12588" y="7832"/>
                    <a:pt x="12445" y="7958"/>
                    <a:pt x="12302" y="7958"/>
                  </a:cubicBezTo>
                  <a:close/>
                  <a:moveTo>
                    <a:pt x="10013" y="8211"/>
                  </a:moveTo>
                  <a:cubicBezTo>
                    <a:pt x="10013" y="8211"/>
                    <a:pt x="10013" y="8211"/>
                    <a:pt x="10013" y="8211"/>
                  </a:cubicBezTo>
                  <a:cubicBezTo>
                    <a:pt x="10013" y="8337"/>
                    <a:pt x="10013" y="8337"/>
                    <a:pt x="10156" y="8337"/>
                  </a:cubicBezTo>
                  <a:cubicBezTo>
                    <a:pt x="10156" y="8337"/>
                    <a:pt x="10156" y="8337"/>
                    <a:pt x="10156" y="8463"/>
                  </a:cubicBezTo>
                  <a:cubicBezTo>
                    <a:pt x="10156" y="8463"/>
                    <a:pt x="10156" y="8463"/>
                    <a:pt x="10156" y="8589"/>
                  </a:cubicBezTo>
                  <a:cubicBezTo>
                    <a:pt x="10156" y="8589"/>
                    <a:pt x="10013" y="8589"/>
                    <a:pt x="10013" y="8589"/>
                  </a:cubicBezTo>
                  <a:cubicBezTo>
                    <a:pt x="10156" y="8716"/>
                    <a:pt x="10156" y="8716"/>
                    <a:pt x="10156" y="8716"/>
                  </a:cubicBezTo>
                  <a:cubicBezTo>
                    <a:pt x="10156" y="8842"/>
                    <a:pt x="10299" y="8968"/>
                    <a:pt x="10442" y="8968"/>
                  </a:cubicBezTo>
                  <a:cubicBezTo>
                    <a:pt x="10442" y="8968"/>
                    <a:pt x="10442" y="9095"/>
                    <a:pt x="10442" y="9095"/>
                  </a:cubicBezTo>
                  <a:cubicBezTo>
                    <a:pt x="10585" y="9095"/>
                    <a:pt x="10728" y="9095"/>
                    <a:pt x="10728" y="9221"/>
                  </a:cubicBezTo>
                  <a:cubicBezTo>
                    <a:pt x="10728" y="9221"/>
                    <a:pt x="10728" y="9221"/>
                    <a:pt x="10728" y="9221"/>
                  </a:cubicBezTo>
                  <a:cubicBezTo>
                    <a:pt x="10728" y="9221"/>
                    <a:pt x="10585" y="9221"/>
                    <a:pt x="10585" y="9221"/>
                  </a:cubicBezTo>
                  <a:cubicBezTo>
                    <a:pt x="10585" y="9221"/>
                    <a:pt x="10442" y="9221"/>
                    <a:pt x="10442" y="9221"/>
                  </a:cubicBezTo>
                  <a:cubicBezTo>
                    <a:pt x="10442" y="9347"/>
                    <a:pt x="10299" y="9221"/>
                    <a:pt x="10299" y="9221"/>
                  </a:cubicBezTo>
                  <a:cubicBezTo>
                    <a:pt x="10156" y="9095"/>
                    <a:pt x="10156" y="9095"/>
                    <a:pt x="10013" y="8968"/>
                  </a:cubicBezTo>
                  <a:cubicBezTo>
                    <a:pt x="10013" y="8968"/>
                    <a:pt x="10013" y="8842"/>
                    <a:pt x="9870" y="8716"/>
                  </a:cubicBezTo>
                  <a:cubicBezTo>
                    <a:pt x="9870" y="8716"/>
                    <a:pt x="9870" y="8716"/>
                    <a:pt x="9870" y="8716"/>
                  </a:cubicBezTo>
                  <a:cubicBezTo>
                    <a:pt x="9727" y="8968"/>
                    <a:pt x="9584" y="8968"/>
                    <a:pt x="9441" y="9095"/>
                  </a:cubicBezTo>
                  <a:cubicBezTo>
                    <a:pt x="9298" y="9221"/>
                    <a:pt x="9155" y="9221"/>
                    <a:pt x="9012" y="9221"/>
                  </a:cubicBezTo>
                  <a:cubicBezTo>
                    <a:pt x="9012" y="9221"/>
                    <a:pt x="9012" y="9221"/>
                    <a:pt x="9012" y="9221"/>
                  </a:cubicBezTo>
                  <a:cubicBezTo>
                    <a:pt x="9012" y="9221"/>
                    <a:pt x="9012" y="9221"/>
                    <a:pt x="9012" y="9221"/>
                  </a:cubicBezTo>
                  <a:cubicBezTo>
                    <a:pt x="9012" y="9221"/>
                    <a:pt x="9155" y="9221"/>
                    <a:pt x="9155" y="9221"/>
                  </a:cubicBezTo>
                  <a:cubicBezTo>
                    <a:pt x="9155" y="9221"/>
                    <a:pt x="9298" y="9095"/>
                    <a:pt x="9298" y="9095"/>
                  </a:cubicBezTo>
                  <a:cubicBezTo>
                    <a:pt x="9441" y="9095"/>
                    <a:pt x="9441" y="8968"/>
                    <a:pt x="9441" y="8968"/>
                  </a:cubicBezTo>
                  <a:cubicBezTo>
                    <a:pt x="9584" y="8842"/>
                    <a:pt x="9584" y="8842"/>
                    <a:pt x="9584" y="8842"/>
                  </a:cubicBezTo>
                  <a:cubicBezTo>
                    <a:pt x="9727" y="8716"/>
                    <a:pt x="9727" y="8589"/>
                    <a:pt x="9727" y="8589"/>
                  </a:cubicBezTo>
                  <a:cubicBezTo>
                    <a:pt x="9727" y="8463"/>
                    <a:pt x="9584" y="8337"/>
                    <a:pt x="9584" y="8337"/>
                  </a:cubicBezTo>
                  <a:cubicBezTo>
                    <a:pt x="9727" y="8337"/>
                    <a:pt x="9870" y="8463"/>
                    <a:pt x="9870" y="8463"/>
                  </a:cubicBezTo>
                  <a:cubicBezTo>
                    <a:pt x="9870" y="8463"/>
                    <a:pt x="9870" y="8463"/>
                    <a:pt x="9870" y="8463"/>
                  </a:cubicBezTo>
                  <a:cubicBezTo>
                    <a:pt x="9870" y="8463"/>
                    <a:pt x="9870" y="8463"/>
                    <a:pt x="9870" y="8463"/>
                  </a:cubicBezTo>
                  <a:cubicBezTo>
                    <a:pt x="9870" y="8463"/>
                    <a:pt x="10013" y="8337"/>
                    <a:pt x="10013" y="8211"/>
                  </a:cubicBezTo>
                  <a:close/>
                  <a:moveTo>
                    <a:pt x="10156" y="8084"/>
                  </a:moveTo>
                  <a:cubicBezTo>
                    <a:pt x="10156" y="8084"/>
                    <a:pt x="10156" y="7958"/>
                    <a:pt x="10156" y="7958"/>
                  </a:cubicBezTo>
                  <a:cubicBezTo>
                    <a:pt x="10156" y="7958"/>
                    <a:pt x="10156" y="7958"/>
                    <a:pt x="10156" y="7958"/>
                  </a:cubicBezTo>
                  <a:cubicBezTo>
                    <a:pt x="10156" y="7958"/>
                    <a:pt x="10156" y="7958"/>
                    <a:pt x="10156" y="7958"/>
                  </a:cubicBezTo>
                  <a:cubicBezTo>
                    <a:pt x="10013" y="7958"/>
                    <a:pt x="10013" y="8084"/>
                    <a:pt x="9870" y="8084"/>
                  </a:cubicBezTo>
                  <a:cubicBezTo>
                    <a:pt x="9870" y="8211"/>
                    <a:pt x="9727" y="8211"/>
                    <a:pt x="9584" y="8211"/>
                  </a:cubicBezTo>
                  <a:cubicBezTo>
                    <a:pt x="9584" y="8211"/>
                    <a:pt x="9441" y="8337"/>
                    <a:pt x="9441" y="8211"/>
                  </a:cubicBezTo>
                  <a:cubicBezTo>
                    <a:pt x="9441" y="8211"/>
                    <a:pt x="9441" y="8211"/>
                    <a:pt x="9441" y="8211"/>
                  </a:cubicBezTo>
                  <a:cubicBezTo>
                    <a:pt x="9441" y="8084"/>
                    <a:pt x="9584" y="8084"/>
                    <a:pt x="9584" y="8084"/>
                  </a:cubicBezTo>
                  <a:cubicBezTo>
                    <a:pt x="9584" y="8084"/>
                    <a:pt x="9727" y="7958"/>
                    <a:pt x="9727" y="7958"/>
                  </a:cubicBezTo>
                  <a:cubicBezTo>
                    <a:pt x="9727" y="7958"/>
                    <a:pt x="9727" y="7958"/>
                    <a:pt x="9727" y="7958"/>
                  </a:cubicBezTo>
                  <a:cubicBezTo>
                    <a:pt x="9727" y="7958"/>
                    <a:pt x="9727" y="7958"/>
                    <a:pt x="9727" y="7958"/>
                  </a:cubicBezTo>
                  <a:cubicBezTo>
                    <a:pt x="9870" y="7958"/>
                    <a:pt x="9870" y="7958"/>
                    <a:pt x="9870" y="7958"/>
                  </a:cubicBezTo>
                  <a:cubicBezTo>
                    <a:pt x="10013" y="7958"/>
                    <a:pt x="10156" y="7832"/>
                    <a:pt x="10299" y="7832"/>
                  </a:cubicBezTo>
                  <a:cubicBezTo>
                    <a:pt x="10299" y="7832"/>
                    <a:pt x="10299" y="7958"/>
                    <a:pt x="10299" y="7958"/>
                  </a:cubicBezTo>
                  <a:cubicBezTo>
                    <a:pt x="10299" y="7958"/>
                    <a:pt x="10299" y="7958"/>
                    <a:pt x="10442" y="7958"/>
                  </a:cubicBezTo>
                  <a:cubicBezTo>
                    <a:pt x="10442" y="7958"/>
                    <a:pt x="10299" y="8084"/>
                    <a:pt x="10299" y="8084"/>
                  </a:cubicBezTo>
                  <a:cubicBezTo>
                    <a:pt x="10299" y="8084"/>
                    <a:pt x="10156" y="8084"/>
                    <a:pt x="10156" y="8084"/>
                  </a:cubicBezTo>
                  <a:close/>
                  <a:moveTo>
                    <a:pt x="9870" y="7326"/>
                  </a:moveTo>
                  <a:cubicBezTo>
                    <a:pt x="9870" y="7326"/>
                    <a:pt x="10156" y="7326"/>
                    <a:pt x="10156" y="7453"/>
                  </a:cubicBezTo>
                  <a:cubicBezTo>
                    <a:pt x="10156" y="7453"/>
                    <a:pt x="10156" y="7453"/>
                    <a:pt x="10156" y="7579"/>
                  </a:cubicBezTo>
                  <a:cubicBezTo>
                    <a:pt x="10156" y="7579"/>
                    <a:pt x="10299" y="7579"/>
                    <a:pt x="10442" y="7453"/>
                  </a:cubicBezTo>
                  <a:cubicBezTo>
                    <a:pt x="10442" y="7453"/>
                    <a:pt x="10442" y="7453"/>
                    <a:pt x="10442" y="7453"/>
                  </a:cubicBezTo>
                  <a:cubicBezTo>
                    <a:pt x="10442" y="7453"/>
                    <a:pt x="10585" y="7453"/>
                    <a:pt x="10585" y="7453"/>
                  </a:cubicBezTo>
                  <a:cubicBezTo>
                    <a:pt x="10585" y="7453"/>
                    <a:pt x="10585" y="7453"/>
                    <a:pt x="10585" y="7579"/>
                  </a:cubicBezTo>
                  <a:cubicBezTo>
                    <a:pt x="10585" y="7579"/>
                    <a:pt x="10585" y="7579"/>
                    <a:pt x="10585" y="7579"/>
                  </a:cubicBezTo>
                  <a:cubicBezTo>
                    <a:pt x="10442" y="7579"/>
                    <a:pt x="10299" y="7705"/>
                    <a:pt x="10013" y="7705"/>
                  </a:cubicBezTo>
                  <a:cubicBezTo>
                    <a:pt x="10013" y="7705"/>
                    <a:pt x="10013" y="7705"/>
                    <a:pt x="10013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013" y="7705"/>
                    <a:pt x="10013" y="7705"/>
                  </a:cubicBezTo>
                  <a:cubicBezTo>
                    <a:pt x="9870" y="7705"/>
                    <a:pt x="9727" y="7832"/>
                    <a:pt x="9584" y="7832"/>
                  </a:cubicBezTo>
                  <a:cubicBezTo>
                    <a:pt x="9584" y="7705"/>
                    <a:pt x="9584" y="7705"/>
                    <a:pt x="9584" y="7705"/>
                  </a:cubicBezTo>
                  <a:cubicBezTo>
                    <a:pt x="9727" y="7705"/>
                    <a:pt x="9870" y="7579"/>
                    <a:pt x="9870" y="7453"/>
                  </a:cubicBezTo>
                  <a:cubicBezTo>
                    <a:pt x="9870" y="7453"/>
                    <a:pt x="9870" y="7326"/>
                    <a:pt x="9870" y="7326"/>
                  </a:cubicBezTo>
                  <a:close/>
                  <a:moveTo>
                    <a:pt x="14877" y="7453"/>
                  </a:moveTo>
                  <a:cubicBezTo>
                    <a:pt x="15020" y="7453"/>
                    <a:pt x="15020" y="7453"/>
                    <a:pt x="15020" y="7579"/>
                  </a:cubicBezTo>
                  <a:cubicBezTo>
                    <a:pt x="15020" y="7579"/>
                    <a:pt x="15020" y="7579"/>
                    <a:pt x="15020" y="7579"/>
                  </a:cubicBezTo>
                  <a:cubicBezTo>
                    <a:pt x="15020" y="7705"/>
                    <a:pt x="15020" y="7705"/>
                    <a:pt x="15020" y="7705"/>
                  </a:cubicBezTo>
                  <a:cubicBezTo>
                    <a:pt x="15020" y="7705"/>
                    <a:pt x="14877" y="7832"/>
                    <a:pt x="14877" y="7832"/>
                  </a:cubicBezTo>
                  <a:cubicBezTo>
                    <a:pt x="14877" y="7958"/>
                    <a:pt x="14877" y="7958"/>
                    <a:pt x="14877" y="7958"/>
                  </a:cubicBezTo>
                  <a:cubicBezTo>
                    <a:pt x="14877" y="7958"/>
                    <a:pt x="14877" y="7958"/>
                    <a:pt x="15020" y="7958"/>
                  </a:cubicBezTo>
                  <a:cubicBezTo>
                    <a:pt x="15020" y="7958"/>
                    <a:pt x="15020" y="7958"/>
                    <a:pt x="15020" y="7958"/>
                  </a:cubicBezTo>
                  <a:cubicBezTo>
                    <a:pt x="15020" y="7958"/>
                    <a:pt x="15163" y="7958"/>
                    <a:pt x="15163" y="7958"/>
                  </a:cubicBezTo>
                  <a:cubicBezTo>
                    <a:pt x="15163" y="7958"/>
                    <a:pt x="15163" y="7958"/>
                    <a:pt x="15163" y="7958"/>
                  </a:cubicBezTo>
                  <a:cubicBezTo>
                    <a:pt x="15163" y="8084"/>
                    <a:pt x="15163" y="8084"/>
                    <a:pt x="15163" y="8084"/>
                  </a:cubicBezTo>
                  <a:cubicBezTo>
                    <a:pt x="15163" y="8084"/>
                    <a:pt x="15020" y="8084"/>
                    <a:pt x="15020" y="8211"/>
                  </a:cubicBezTo>
                  <a:cubicBezTo>
                    <a:pt x="14877" y="8211"/>
                    <a:pt x="14877" y="8211"/>
                    <a:pt x="14734" y="8211"/>
                  </a:cubicBezTo>
                  <a:cubicBezTo>
                    <a:pt x="14734" y="8211"/>
                    <a:pt x="14591" y="8463"/>
                    <a:pt x="14591" y="8589"/>
                  </a:cubicBezTo>
                  <a:cubicBezTo>
                    <a:pt x="14734" y="8589"/>
                    <a:pt x="14734" y="8716"/>
                    <a:pt x="15020" y="8842"/>
                  </a:cubicBezTo>
                  <a:cubicBezTo>
                    <a:pt x="15020" y="8842"/>
                    <a:pt x="15163" y="8842"/>
                    <a:pt x="15306" y="8842"/>
                  </a:cubicBezTo>
                  <a:cubicBezTo>
                    <a:pt x="15306" y="8842"/>
                    <a:pt x="15306" y="8842"/>
                    <a:pt x="15306" y="8842"/>
                  </a:cubicBezTo>
                  <a:cubicBezTo>
                    <a:pt x="15306" y="8842"/>
                    <a:pt x="15306" y="8842"/>
                    <a:pt x="15306" y="8842"/>
                  </a:cubicBezTo>
                  <a:cubicBezTo>
                    <a:pt x="15306" y="8968"/>
                    <a:pt x="15163" y="8968"/>
                    <a:pt x="15163" y="8968"/>
                  </a:cubicBezTo>
                  <a:cubicBezTo>
                    <a:pt x="15163" y="8968"/>
                    <a:pt x="15163" y="8968"/>
                    <a:pt x="15163" y="9095"/>
                  </a:cubicBezTo>
                  <a:cubicBezTo>
                    <a:pt x="15020" y="9095"/>
                    <a:pt x="15020" y="9095"/>
                    <a:pt x="14877" y="9095"/>
                  </a:cubicBezTo>
                  <a:cubicBezTo>
                    <a:pt x="14877" y="8968"/>
                    <a:pt x="14734" y="8968"/>
                    <a:pt x="14734" y="8968"/>
                  </a:cubicBezTo>
                  <a:cubicBezTo>
                    <a:pt x="14734" y="8968"/>
                    <a:pt x="14734" y="8842"/>
                    <a:pt x="14591" y="8716"/>
                  </a:cubicBezTo>
                  <a:cubicBezTo>
                    <a:pt x="14591" y="8716"/>
                    <a:pt x="14591" y="8716"/>
                    <a:pt x="14591" y="8716"/>
                  </a:cubicBezTo>
                  <a:cubicBezTo>
                    <a:pt x="14591" y="8589"/>
                    <a:pt x="14448" y="8589"/>
                    <a:pt x="14448" y="8589"/>
                  </a:cubicBezTo>
                  <a:cubicBezTo>
                    <a:pt x="14448" y="8716"/>
                    <a:pt x="14305" y="8716"/>
                    <a:pt x="14305" y="8842"/>
                  </a:cubicBezTo>
                  <a:cubicBezTo>
                    <a:pt x="14162" y="8968"/>
                    <a:pt x="14019" y="8968"/>
                    <a:pt x="13732" y="9095"/>
                  </a:cubicBezTo>
                  <a:cubicBezTo>
                    <a:pt x="13732" y="9221"/>
                    <a:pt x="13589" y="9221"/>
                    <a:pt x="13303" y="9221"/>
                  </a:cubicBezTo>
                  <a:cubicBezTo>
                    <a:pt x="13303" y="9221"/>
                    <a:pt x="13303" y="9221"/>
                    <a:pt x="13303" y="9221"/>
                  </a:cubicBezTo>
                  <a:cubicBezTo>
                    <a:pt x="13446" y="9221"/>
                    <a:pt x="13589" y="9095"/>
                    <a:pt x="13589" y="9095"/>
                  </a:cubicBezTo>
                  <a:cubicBezTo>
                    <a:pt x="13875" y="8968"/>
                    <a:pt x="14019" y="8716"/>
                    <a:pt x="14162" y="8589"/>
                  </a:cubicBezTo>
                  <a:cubicBezTo>
                    <a:pt x="14305" y="8463"/>
                    <a:pt x="14305" y="8337"/>
                    <a:pt x="14305" y="8211"/>
                  </a:cubicBezTo>
                  <a:cubicBezTo>
                    <a:pt x="14305" y="8211"/>
                    <a:pt x="14162" y="8084"/>
                    <a:pt x="14162" y="8084"/>
                  </a:cubicBezTo>
                  <a:cubicBezTo>
                    <a:pt x="14162" y="8084"/>
                    <a:pt x="14162" y="8084"/>
                    <a:pt x="14162" y="8084"/>
                  </a:cubicBezTo>
                  <a:cubicBezTo>
                    <a:pt x="14305" y="8084"/>
                    <a:pt x="14448" y="8084"/>
                    <a:pt x="14591" y="8084"/>
                  </a:cubicBezTo>
                  <a:cubicBezTo>
                    <a:pt x="14591" y="7958"/>
                    <a:pt x="14591" y="7958"/>
                    <a:pt x="14734" y="7832"/>
                  </a:cubicBezTo>
                  <a:cubicBezTo>
                    <a:pt x="14734" y="7832"/>
                    <a:pt x="14734" y="7705"/>
                    <a:pt x="14734" y="7705"/>
                  </a:cubicBezTo>
                  <a:cubicBezTo>
                    <a:pt x="14734" y="7579"/>
                    <a:pt x="14877" y="7579"/>
                    <a:pt x="14877" y="7453"/>
                  </a:cubicBezTo>
                  <a:close/>
                  <a:moveTo>
                    <a:pt x="14591" y="11874"/>
                  </a:moveTo>
                  <a:cubicBezTo>
                    <a:pt x="14591" y="11242"/>
                    <a:pt x="14591" y="11242"/>
                    <a:pt x="14591" y="11242"/>
                  </a:cubicBezTo>
                  <a:cubicBezTo>
                    <a:pt x="18167" y="11242"/>
                    <a:pt x="18167" y="11242"/>
                    <a:pt x="18167" y="11242"/>
                  </a:cubicBezTo>
                  <a:cubicBezTo>
                    <a:pt x="18167" y="11874"/>
                    <a:pt x="18167" y="11874"/>
                    <a:pt x="18167" y="11874"/>
                  </a:cubicBezTo>
                  <a:cubicBezTo>
                    <a:pt x="14591" y="11874"/>
                    <a:pt x="14591" y="11874"/>
                    <a:pt x="14591" y="11874"/>
                  </a:cubicBezTo>
                  <a:close/>
                  <a:moveTo>
                    <a:pt x="16021" y="12884"/>
                  </a:moveTo>
                  <a:cubicBezTo>
                    <a:pt x="16021" y="12379"/>
                    <a:pt x="16021" y="12379"/>
                    <a:pt x="16021" y="12379"/>
                  </a:cubicBezTo>
                  <a:cubicBezTo>
                    <a:pt x="16879" y="12379"/>
                    <a:pt x="16879" y="12379"/>
                    <a:pt x="16879" y="12379"/>
                  </a:cubicBezTo>
                  <a:cubicBezTo>
                    <a:pt x="16879" y="12884"/>
                    <a:pt x="16879" y="12884"/>
                    <a:pt x="16879" y="12884"/>
                  </a:cubicBezTo>
                  <a:cubicBezTo>
                    <a:pt x="16021" y="12884"/>
                    <a:pt x="16021" y="12884"/>
                    <a:pt x="16021" y="12884"/>
                  </a:cubicBezTo>
                  <a:close/>
                  <a:moveTo>
                    <a:pt x="16164" y="2526"/>
                  </a:moveTo>
                  <a:cubicBezTo>
                    <a:pt x="16164" y="2526"/>
                    <a:pt x="16164" y="2526"/>
                    <a:pt x="16164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653"/>
                  </a:cubicBezTo>
                  <a:cubicBezTo>
                    <a:pt x="16021" y="2653"/>
                    <a:pt x="16021" y="2653"/>
                    <a:pt x="16021" y="2653"/>
                  </a:cubicBezTo>
                  <a:cubicBezTo>
                    <a:pt x="16021" y="2653"/>
                    <a:pt x="15878" y="2653"/>
                    <a:pt x="15878" y="2653"/>
                  </a:cubicBezTo>
                  <a:cubicBezTo>
                    <a:pt x="15878" y="2653"/>
                    <a:pt x="15878" y="2653"/>
                    <a:pt x="15878" y="2653"/>
                  </a:cubicBezTo>
                  <a:cubicBezTo>
                    <a:pt x="15878" y="2653"/>
                    <a:pt x="15878" y="2653"/>
                    <a:pt x="15878" y="2653"/>
                  </a:cubicBezTo>
                  <a:cubicBezTo>
                    <a:pt x="15878" y="2400"/>
                    <a:pt x="15878" y="2400"/>
                    <a:pt x="15878" y="2400"/>
                  </a:cubicBezTo>
                  <a:cubicBezTo>
                    <a:pt x="15878" y="2400"/>
                    <a:pt x="15878" y="2400"/>
                    <a:pt x="15878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lose/>
                  <a:moveTo>
                    <a:pt x="16164" y="2274"/>
                  </a:move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021" y="2400"/>
                    <a:pt x="16021" y="2400"/>
                  </a:cubicBezTo>
                  <a:cubicBezTo>
                    <a:pt x="16021" y="2274"/>
                    <a:pt x="16021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147"/>
                    <a:pt x="15878" y="2147"/>
                    <a:pt x="15878" y="2147"/>
                  </a:cubicBezTo>
                  <a:cubicBezTo>
                    <a:pt x="15878" y="2147"/>
                    <a:pt x="16021" y="2147"/>
                    <a:pt x="16021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lose/>
                  <a:moveTo>
                    <a:pt x="13160" y="1389"/>
                  </a:move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lose/>
                  <a:moveTo>
                    <a:pt x="12588" y="3663"/>
                  </a:move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445" y="3663"/>
                    <a:pt x="12445" y="3663"/>
                    <a:pt x="12445" y="3663"/>
                  </a:cubicBezTo>
                  <a:cubicBezTo>
                    <a:pt x="12445" y="3537"/>
                    <a:pt x="12445" y="3537"/>
                    <a:pt x="12445" y="3537"/>
                  </a:cubicBezTo>
                  <a:cubicBezTo>
                    <a:pt x="12445" y="3537"/>
                    <a:pt x="12445" y="3537"/>
                    <a:pt x="12445" y="3537"/>
                  </a:cubicBezTo>
                  <a:cubicBezTo>
                    <a:pt x="12445" y="3537"/>
                    <a:pt x="12445" y="3411"/>
                    <a:pt x="12445" y="3411"/>
                  </a:cubicBezTo>
                  <a:cubicBezTo>
                    <a:pt x="12445" y="3411"/>
                    <a:pt x="12445" y="3284"/>
                    <a:pt x="12445" y="3284"/>
                  </a:cubicBezTo>
                  <a:cubicBezTo>
                    <a:pt x="12445" y="3284"/>
                    <a:pt x="12445" y="3284"/>
                    <a:pt x="12445" y="3284"/>
                  </a:cubicBezTo>
                  <a:cubicBezTo>
                    <a:pt x="12445" y="3284"/>
                    <a:pt x="12445" y="3158"/>
                    <a:pt x="12302" y="3158"/>
                  </a:cubicBezTo>
                  <a:cubicBezTo>
                    <a:pt x="12302" y="3158"/>
                    <a:pt x="12302" y="3032"/>
                    <a:pt x="12302" y="3032"/>
                  </a:cubicBezTo>
                  <a:cubicBezTo>
                    <a:pt x="12302" y="2905"/>
                    <a:pt x="12302" y="2905"/>
                    <a:pt x="12302" y="2779"/>
                  </a:cubicBezTo>
                  <a:cubicBezTo>
                    <a:pt x="12302" y="2779"/>
                    <a:pt x="12302" y="2653"/>
                    <a:pt x="12302" y="2653"/>
                  </a:cubicBezTo>
                  <a:cubicBezTo>
                    <a:pt x="12302" y="2274"/>
                    <a:pt x="12302" y="2274"/>
                    <a:pt x="12302" y="2274"/>
                  </a:cubicBezTo>
                  <a:cubicBezTo>
                    <a:pt x="12302" y="2147"/>
                    <a:pt x="12302" y="2147"/>
                    <a:pt x="12302" y="2147"/>
                  </a:cubicBezTo>
                  <a:cubicBezTo>
                    <a:pt x="12302" y="2021"/>
                    <a:pt x="12302" y="2021"/>
                    <a:pt x="12302" y="2021"/>
                  </a:cubicBezTo>
                  <a:cubicBezTo>
                    <a:pt x="12302" y="2021"/>
                    <a:pt x="12302" y="2021"/>
                    <a:pt x="12302" y="2021"/>
                  </a:cubicBezTo>
                  <a:cubicBezTo>
                    <a:pt x="12302" y="1895"/>
                    <a:pt x="12302" y="1895"/>
                    <a:pt x="12302" y="1895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895"/>
                    <a:pt x="12588" y="2021"/>
                  </a:cubicBezTo>
                  <a:cubicBezTo>
                    <a:pt x="12588" y="2021"/>
                    <a:pt x="12588" y="2147"/>
                    <a:pt x="12588" y="2274"/>
                  </a:cubicBezTo>
                  <a:cubicBezTo>
                    <a:pt x="12588" y="2274"/>
                    <a:pt x="12588" y="2274"/>
                    <a:pt x="12588" y="2274"/>
                  </a:cubicBezTo>
                  <a:cubicBezTo>
                    <a:pt x="12588" y="2526"/>
                    <a:pt x="12588" y="2526"/>
                    <a:pt x="12588" y="2526"/>
                  </a:cubicBezTo>
                  <a:cubicBezTo>
                    <a:pt x="12588" y="2653"/>
                    <a:pt x="12588" y="2653"/>
                    <a:pt x="12588" y="2779"/>
                  </a:cubicBezTo>
                  <a:cubicBezTo>
                    <a:pt x="12588" y="2905"/>
                    <a:pt x="12588" y="2905"/>
                    <a:pt x="12588" y="3032"/>
                  </a:cubicBezTo>
                  <a:cubicBezTo>
                    <a:pt x="12588" y="3032"/>
                    <a:pt x="12588" y="3032"/>
                    <a:pt x="12588" y="3158"/>
                  </a:cubicBezTo>
                  <a:cubicBezTo>
                    <a:pt x="12588" y="3158"/>
                    <a:pt x="12588" y="3284"/>
                    <a:pt x="12588" y="3284"/>
                  </a:cubicBezTo>
                  <a:cubicBezTo>
                    <a:pt x="12588" y="3284"/>
                    <a:pt x="12588" y="3284"/>
                    <a:pt x="12588" y="3284"/>
                  </a:cubicBezTo>
                  <a:cubicBezTo>
                    <a:pt x="12588" y="3284"/>
                    <a:pt x="12588" y="3411"/>
                    <a:pt x="12588" y="3411"/>
                  </a:cubicBezTo>
                  <a:cubicBezTo>
                    <a:pt x="12588" y="3411"/>
                    <a:pt x="12588" y="3411"/>
                    <a:pt x="12588" y="3411"/>
                  </a:cubicBezTo>
                  <a:cubicBezTo>
                    <a:pt x="12588" y="3411"/>
                    <a:pt x="12588" y="3411"/>
                    <a:pt x="12588" y="3411"/>
                  </a:cubicBezTo>
                  <a:cubicBezTo>
                    <a:pt x="12731" y="3537"/>
                    <a:pt x="12731" y="3537"/>
                    <a:pt x="12731" y="3537"/>
                  </a:cubicBezTo>
                  <a:cubicBezTo>
                    <a:pt x="12731" y="3411"/>
                    <a:pt x="12874" y="3411"/>
                    <a:pt x="12874" y="3284"/>
                  </a:cubicBezTo>
                  <a:cubicBezTo>
                    <a:pt x="12874" y="3284"/>
                    <a:pt x="12874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779"/>
                    <a:pt x="13017" y="2779"/>
                    <a:pt x="13017" y="2779"/>
                  </a:cubicBezTo>
                  <a:cubicBezTo>
                    <a:pt x="13017" y="2400"/>
                    <a:pt x="13017" y="2400"/>
                    <a:pt x="13017" y="2400"/>
                  </a:cubicBezTo>
                  <a:cubicBezTo>
                    <a:pt x="13017" y="2400"/>
                    <a:pt x="13017" y="2400"/>
                    <a:pt x="13017" y="2400"/>
                  </a:cubicBezTo>
                  <a:cubicBezTo>
                    <a:pt x="13017" y="1895"/>
                    <a:pt x="13017" y="1895"/>
                    <a:pt x="13017" y="1895"/>
                  </a:cubicBezTo>
                  <a:cubicBezTo>
                    <a:pt x="13017" y="1768"/>
                    <a:pt x="13017" y="1768"/>
                    <a:pt x="13017" y="1642"/>
                  </a:cubicBezTo>
                  <a:cubicBezTo>
                    <a:pt x="13017" y="1642"/>
                    <a:pt x="13017" y="1642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389"/>
                    <a:pt x="13017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303" y="1389"/>
                    <a:pt x="13303" y="1389"/>
                  </a:cubicBezTo>
                  <a:cubicBezTo>
                    <a:pt x="13303" y="1389"/>
                    <a:pt x="13303" y="1389"/>
                    <a:pt x="13303" y="1389"/>
                  </a:cubicBezTo>
                  <a:cubicBezTo>
                    <a:pt x="13303" y="1389"/>
                    <a:pt x="13303" y="1516"/>
                    <a:pt x="13303" y="1516"/>
                  </a:cubicBezTo>
                  <a:cubicBezTo>
                    <a:pt x="13303" y="1516"/>
                    <a:pt x="13303" y="1516"/>
                    <a:pt x="13303" y="1516"/>
                  </a:cubicBezTo>
                  <a:cubicBezTo>
                    <a:pt x="13303" y="1516"/>
                    <a:pt x="13303" y="1642"/>
                    <a:pt x="13303" y="1642"/>
                  </a:cubicBezTo>
                  <a:cubicBezTo>
                    <a:pt x="13303" y="1642"/>
                    <a:pt x="13303" y="1642"/>
                    <a:pt x="13303" y="1768"/>
                  </a:cubicBezTo>
                  <a:cubicBezTo>
                    <a:pt x="13303" y="1768"/>
                    <a:pt x="13303" y="1768"/>
                    <a:pt x="13303" y="1768"/>
                  </a:cubicBezTo>
                  <a:cubicBezTo>
                    <a:pt x="13303" y="2274"/>
                    <a:pt x="13303" y="2274"/>
                    <a:pt x="13303" y="2274"/>
                  </a:cubicBezTo>
                  <a:cubicBezTo>
                    <a:pt x="13303" y="2526"/>
                    <a:pt x="13303" y="2526"/>
                    <a:pt x="13303" y="2526"/>
                  </a:cubicBezTo>
                  <a:cubicBezTo>
                    <a:pt x="13303" y="2526"/>
                    <a:pt x="13303" y="2526"/>
                    <a:pt x="13303" y="2526"/>
                  </a:cubicBezTo>
                  <a:cubicBezTo>
                    <a:pt x="13303" y="2653"/>
                    <a:pt x="13303" y="2653"/>
                    <a:pt x="13303" y="2653"/>
                  </a:cubicBezTo>
                  <a:cubicBezTo>
                    <a:pt x="13303" y="2779"/>
                    <a:pt x="13303" y="2779"/>
                    <a:pt x="13303" y="2779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3032"/>
                    <a:pt x="13303" y="3032"/>
                  </a:cubicBezTo>
                  <a:cubicBezTo>
                    <a:pt x="13303" y="3032"/>
                    <a:pt x="13303" y="3032"/>
                    <a:pt x="13303" y="3032"/>
                  </a:cubicBezTo>
                  <a:cubicBezTo>
                    <a:pt x="13303" y="3032"/>
                    <a:pt x="13303" y="3032"/>
                    <a:pt x="13303" y="3032"/>
                  </a:cubicBezTo>
                  <a:cubicBezTo>
                    <a:pt x="13303" y="3158"/>
                    <a:pt x="13446" y="3158"/>
                    <a:pt x="13446" y="3158"/>
                  </a:cubicBezTo>
                  <a:cubicBezTo>
                    <a:pt x="13446" y="3158"/>
                    <a:pt x="13446" y="3284"/>
                    <a:pt x="13446" y="3284"/>
                  </a:cubicBezTo>
                  <a:cubicBezTo>
                    <a:pt x="13446" y="3284"/>
                    <a:pt x="13446" y="3284"/>
                    <a:pt x="13589" y="3411"/>
                  </a:cubicBezTo>
                  <a:cubicBezTo>
                    <a:pt x="13589" y="3411"/>
                    <a:pt x="13589" y="3411"/>
                    <a:pt x="13589" y="3537"/>
                  </a:cubicBezTo>
                  <a:cubicBezTo>
                    <a:pt x="13732" y="3537"/>
                    <a:pt x="13732" y="3537"/>
                    <a:pt x="13732" y="3537"/>
                  </a:cubicBezTo>
                  <a:cubicBezTo>
                    <a:pt x="13732" y="3537"/>
                    <a:pt x="13732" y="3537"/>
                    <a:pt x="13732" y="3537"/>
                  </a:cubicBezTo>
                  <a:cubicBezTo>
                    <a:pt x="13732" y="3537"/>
                    <a:pt x="13732" y="3537"/>
                    <a:pt x="13732" y="3411"/>
                  </a:cubicBezTo>
                  <a:cubicBezTo>
                    <a:pt x="13732" y="3411"/>
                    <a:pt x="13732" y="3411"/>
                    <a:pt x="13732" y="3411"/>
                  </a:cubicBezTo>
                  <a:cubicBezTo>
                    <a:pt x="13732" y="3411"/>
                    <a:pt x="13732" y="3411"/>
                    <a:pt x="13732" y="3284"/>
                  </a:cubicBezTo>
                  <a:cubicBezTo>
                    <a:pt x="13732" y="3284"/>
                    <a:pt x="13732" y="3284"/>
                    <a:pt x="13732" y="3284"/>
                  </a:cubicBezTo>
                  <a:cubicBezTo>
                    <a:pt x="13732" y="3284"/>
                    <a:pt x="13732" y="3284"/>
                    <a:pt x="13732" y="3158"/>
                  </a:cubicBezTo>
                  <a:cubicBezTo>
                    <a:pt x="13732" y="3158"/>
                    <a:pt x="13732" y="3032"/>
                    <a:pt x="13732" y="3032"/>
                  </a:cubicBezTo>
                  <a:cubicBezTo>
                    <a:pt x="13732" y="3032"/>
                    <a:pt x="13732" y="3032"/>
                    <a:pt x="13732" y="3032"/>
                  </a:cubicBezTo>
                  <a:cubicBezTo>
                    <a:pt x="13732" y="2274"/>
                    <a:pt x="13732" y="2274"/>
                    <a:pt x="13732" y="2274"/>
                  </a:cubicBezTo>
                  <a:cubicBezTo>
                    <a:pt x="13732" y="2147"/>
                    <a:pt x="13732" y="2147"/>
                    <a:pt x="13732" y="2147"/>
                  </a:cubicBezTo>
                  <a:cubicBezTo>
                    <a:pt x="13732" y="2147"/>
                    <a:pt x="13732" y="2021"/>
                    <a:pt x="13732" y="2021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642"/>
                    <a:pt x="13732" y="1642"/>
                  </a:cubicBezTo>
                  <a:cubicBezTo>
                    <a:pt x="13732" y="1642"/>
                    <a:pt x="13732" y="1642"/>
                    <a:pt x="13732" y="1642"/>
                  </a:cubicBezTo>
                  <a:cubicBezTo>
                    <a:pt x="13732" y="1642"/>
                    <a:pt x="13732" y="1642"/>
                    <a:pt x="13732" y="1516"/>
                  </a:cubicBezTo>
                  <a:cubicBezTo>
                    <a:pt x="13732" y="1516"/>
                    <a:pt x="13732" y="1516"/>
                    <a:pt x="13732" y="1516"/>
                  </a:cubicBezTo>
                  <a:cubicBezTo>
                    <a:pt x="13732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642"/>
                    <a:pt x="13875" y="1642"/>
                    <a:pt x="13875" y="1642"/>
                  </a:cubicBezTo>
                  <a:cubicBezTo>
                    <a:pt x="13875" y="1642"/>
                    <a:pt x="13875" y="1642"/>
                    <a:pt x="13875" y="1642"/>
                  </a:cubicBezTo>
                  <a:cubicBezTo>
                    <a:pt x="13875" y="1768"/>
                    <a:pt x="13875" y="1768"/>
                    <a:pt x="13875" y="1768"/>
                  </a:cubicBezTo>
                  <a:cubicBezTo>
                    <a:pt x="13875" y="1768"/>
                    <a:pt x="13875" y="1768"/>
                    <a:pt x="13875" y="1768"/>
                  </a:cubicBezTo>
                  <a:cubicBezTo>
                    <a:pt x="13875" y="1895"/>
                    <a:pt x="13875" y="1895"/>
                    <a:pt x="13875" y="1895"/>
                  </a:cubicBezTo>
                  <a:cubicBezTo>
                    <a:pt x="13875" y="2147"/>
                    <a:pt x="13875" y="2147"/>
                    <a:pt x="13875" y="2147"/>
                  </a:cubicBezTo>
                  <a:cubicBezTo>
                    <a:pt x="13875" y="2147"/>
                    <a:pt x="13875" y="2147"/>
                    <a:pt x="13875" y="2147"/>
                  </a:cubicBezTo>
                  <a:cubicBezTo>
                    <a:pt x="13875" y="2147"/>
                    <a:pt x="13875" y="2147"/>
                    <a:pt x="13875" y="2274"/>
                  </a:cubicBezTo>
                  <a:cubicBezTo>
                    <a:pt x="13875" y="2400"/>
                    <a:pt x="13875" y="2400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779"/>
                    <a:pt x="13875" y="2905"/>
                    <a:pt x="13875" y="3032"/>
                  </a:cubicBezTo>
                  <a:cubicBezTo>
                    <a:pt x="13875" y="3032"/>
                    <a:pt x="13875" y="3032"/>
                    <a:pt x="13875" y="3032"/>
                  </a:cubicBezTo>
                  <a:cubicBezTo>
                    <a:pt x="13875" y="3032"/>
                    <a:pt x="13875" y="3032"/>
                    <a:pt x="13875" y="3158"/>
                  </a:cubicBezTo>
                  <a:cubicBezTo>
                    <a:pt x="13875" y="3158"/>
                    <a:pt x="13875" y="3284"/>
                    <a:pt x="13875" y="3284"/>
                  </a:cubicBezTo>
                  <a:cubicBezTo>
                    <a:pt x="13875" y="3411"/>
                    <a:pt x="13875" y="3411"/>
                    <a:pt x="13875" y="3537"/>
                  </a:cubicBezTo>
                  <a:cubicBezTo>
                    <a:pt x="13875" y="3537"/>
                    <a:pt x="13732" y="3663"/>
                    <a:pt x="13732" y="3663"/>
                  </a:cubicBezTo>
                  <a:cubicBezTo>
                    <a:pt x="13732" y="3663"/>
                    <a:pt x="13589" y="3789"/>
                    <a:pt x="13446" y="3789"/>
                  </a:cubicBezTo>
                  <a:cubicBezTo>
                    <a:pt x="13446" y="3789"/>
                    <a:pt x="13303" y="3789"/>
                    <a:pt x="13160" y="3789"/>
                  </a:cubicBezTo>
                  <a:cubicBezTo>
                    <a:pt x="13017" y="3789"/>
                    <a:pt x="13017" y="3789"/>
                    <a:pt x="12874" y="3789"/>
                  </a:cubicBezTo>
                  <a:cubicBezTo>
                    <a:pt x="12874" y="3789"/>
                    <a:pt x="12874" y="3789"/>
                    <a:pt x="12874" y="3789"/>
                  </a:cubicBezTo>
                  <a:cubicBezTo>
                    <a:pt x="12874" y="3789"/>
                    <a:pt x="12731" y="3789"/>
                    <a:pt x="12731" y="3789"/>
                  </a:cubicBezTo>
                  <a:cubicBezTo>
                    <a:pt x="12731" y="3789"/>
                    <a:pt x="12731" y="3789"/>
                    <a:pt x="12731" y="3789"/>
                  </a:cubicBezTo>
                  <a:cubicBezTo>
                    <a:pt x="12731" y="3789"/>
                    <a:pt x="12731" y="3789"/>
                    <a:pt x="12588" y="3789"/>
                  </a:cubicBezTo>
                  <a:cubicBezTo>
                    <a:pt x="12588" y="3789"/>
                    <a:pt x="12588" y="3789"/>
                    <a:pt x="12588" y="3789"/>
                  </a:cubicBezTo>
                  <a:cubicBezTo>
                    <a:pt x="12588" y="3663"/>
                    <a:pt x="12588" y="3663"/>
                    <a:pt x="12588" y="3663"/>
                  </a:cubicBezTo>
                  <a:close/>
                  <a:moveTo>
                    <a:pt x="13446" y="3537"/>
                  </a:moveTo>
                  <a:cubicBezTo>
                    <a:pt x="13446" y="3663"/>
                    <a:pt x="13446" y="3663"/>
                    <a:pt x="13303" y="3663"/>
                  </a:cubicBezTo>
                  <a:cubicBezTo>
                    <a:pt x="13303" y="3663"/>
                    <a:pt x="13160" y="3663"/>
                    <a:pt x="13160" y="3663"/>
                  </a:cubicBezTo>
                  <a:cubicBezTo>
                    <a:pt x="13017" y="3663"/>
                    <a:pt x="13017" y="3663"/>
                    <a:pt x="13017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537"/>
                    <a:pt x="12874" y="3411"/>
                    <a:pt x="13017" y="3411"/>
                  </a:cubicBezTo>
                  <a:cubicBezTo>
                    <a:pt x="13017" y="3411"/>
                    <a:pt x="13017" y="3284"/>
                    <a:pt x="13017" y="3284"/>
                  </a:cubicBezTo>
                  <a:cubicBezTo>
                    <a:pt x="13160" y="3284"/>
                    <a:pt x="13160" y="3284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303" y="3284"/>
                    <a:pt x="13303" y="3284"/>
                    <a:pt x="13303" y="3284"/>
                  </a:cubicBezTo>
                  <a:cubicBezTo>
                    <a:pt x="13303" y="3411"/>
                    <a:pt x="13303" y="3411"/>
                    <a:pt x="13446" y="3411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lose/>
                  <a:moveTo>
                    <a:pt x="2432" y="14274"/>
                  </a:moveTo>
                  <a:cubicBezTo>
                    <a:pt x="2146" y="14147"/>
                    <a:pt x="2432" y="13642"/>
                    <a:pt x="2861" y="13642"/>
                  </a:cubicBezTo>
                  <a:cubicBezTo>
                    <a:pt x="3004" y="13642"/>
                    <a:pt x="3004" y="13642"/>
                    <a:pt x="3147" y="13642"/>
                  </a:cubicBezTo>
                  <a:cubicBezTo>
                    <a:pt x="3147" y="13516"/>
                    <a:pt x="3147" y="13389"/>
                    <a:pt x="3004" y="13389"/>
                  </a:cubicBezTo>
                  <a:cubicBezTo>
                    <a:pt x="2146" y="13263"/>
                    <a:pt x="2289" y="11368"/>
                    <a:pt x="3290" y="11242"/>
                  </a:cubicBezTo>
                  <a:cubicBezTo>
                    <a:pt x="3576" y="11242"/>
                    <a:pt x="3719" y="11242"/>
                    <a:pt x="3862" y="11368"/>
                  </a:cubicBezTo>
                  <a:cubicBezTo>
                    <a:pt x="4005" y="11495"/>
                    <a:pt x="3862" y="11621"/>
                    <a:pt x="3719" y="11495"/>
                  </a:cubicBezTo>
                  <a:cubicBezTo>
                    <a:pt x="3576" y="11368"/>
                    <a:pt x="3576" y="11368"/>
                    <a:pt x="3433" y="11368"/>
                  </a:cubicBezTo>
                  <a:cubicBezTo>
                    <a:pt x="3290" y="11495"/>
                    <a:pt x="3147" y="11495"/>
                    <a:pt x="3004" y="11621"/>
                  </a:cubicBezTo>
                  <a:cubicBezTo>
                    <a:pt x="3004" y="11621"/>
                    <a:pt x="2861" y="11874"/>
                    <a:pt x="2861" y="11874"/>
                  </a:cubicBezTo>
                  <a:cubicBezTo>
                    <a:pt x="2861" y="12000"/>
                    <a:pt x="2861" y="12000"/>
                    <a:pt x="3004" y="12126"/>
                  </a:cubicBezTo>
                  <a:cubicBezTo>
                    <a:pt x="3290" y="12253"/>
                    <a:pt x="3862" y="12126"/>
                    <a:pt x="3719" y="12379"/>
                  </a:cubicBezTo>
                  <a:cubicBezTo>
                    <a:pt x="3719" y="12505"/>
                    <a:pt x="3433" y="12505"/>
                    <a:pt x="3290" y="12379"/>
                  </a:cubicBezTo>
                  <a:cubicBezTo>
                    <a:pt x="3004" y="12253"/>
                    <a:pt x="2861" y="12379"/>
                    <a:pt x="2718" y="12632"/>
                  </a:cubicBezTo>
                  <a:cubicBezTo>
                    <a:pt x="2718" y="12884"/>
                    <a:pt x="2861" y="12884"/>
                    <a:pt x="2861" y="12884"/>
                  </a:cubicBezTo>
                  <a:cubicBezTo>
                    <a:pt x="3004" y="12884"/>
                    <a:pt x="3004" y="12884"/>
                    <a:pt x="3147" y="12884"/>
                  </a:cubicBezTo>
                  <a:cubicBezTo>
                    <a:pt x="3147" y="12758"/>
                    <a:pt x="3290" y="12758"/>
                    <a:pt x="3433" y="12758"/>
                  </a:cubicBezTo>
                  <a:cubicBezTo>
                    <a:pt x="3433" y="12758"/>
                    <a:pt x="3576" y="12758"/>
                    <a:pt x="3433" y="12884"/>
                  </a:cubicBezTo>
                  <a:cubicBezTo>
                    <a:pt x="3433" y="13011"/>
                    <a:pt x="3433" y="13137"/>
                    <a:pt x="3862" y="13263"/>
                  </a:cubicBezTo>
                  <a:cubicBezTo>
                    <a:pt x="3862" y="13263"/>
                    <a:pt x="3862" y="13263"/>
                    <a:pt x="3862" y="13389"/>
                  </a:cubicBezTo>
                  <a:cubicBezTo>
                    <a:pt x="3862" y="13516"/>
                    <a:pt x="3719" y="13516"/>
                    <a:pt x="3576" y="13516"/>
                  </a:cubicBezTo>
                  <a:cubicBezTo>
                    <a:pt x="3719" y="13895"/>
                    <a:pt x="3147" y="14021"/>
                    <a:pt x="2861" y="13895"/>
                  </a:cubicBezTo>
                  <a:cubicBezTo>
                    <a:pt x="2575" y="13895"/>
                    <a:pt x="2575" y="14147"/>
                    <a:pt x="2432" y="14274"/>
                  </a:cubicBezTo>
                  <a:close/>
                  <a:moveTo>
                    <a:pt x="6437" y="13642"/>
                  </a:moveTo>
                  <a:cubicBezTo>
                    <a:pt x="6580" y="13516"/>
                    <a:pt x="7152" y="13768"/>
                    <a:pt x="7295" y="13895"/>
                  </a:cubicBezTo>
                  <a:cubicBezTo>
                    <a:pt x="7295" y="13895"/>
                    <a:pt x="7295" y="13895"/>
                    <a:pt x="7295" y="13895"/>
                  </a:cubicBezTo>
                  <a:cubicBezTo>
                    <a:pt x="7152" y="14147"/>
                    <a:pt x="6723" y="13768"/>
                    <a:pt x="6580" y="13768"/>
                  </a:cubicBezTo>
                  <a:cubicBezTo>
                    <a:pt x="6437" y="13895"/>
                    <a:pt x="6294" y="13768"/>
                    <a:pt x="6437" y="13642"/>
                  </a:cubicBezTo>
                  <a:close/>
                  <a:moveTo>
                    <a:pt x="3576" y="16042"/>
                  </a:moveTo>
                  <a:cubicBezTo>
                    <a:pt x="3433" y="16168"/>
                    <a:pt x="3433" y="16168"/>
                    <a:pt x="3433" y="16168"/>
                  </a:cubicBezTo>
                  <a:cubicBezTo>
                    <a:pt x="2861" y="16295"/>
                    <a:pt x="2575" y="15916"/>
                    <a:pt x="2432" y="15789"/>
                  </a:cubicBezTo>
                  <a:cubicBezTo>
                    <a:pt x="2289" y="15537"/>
                    <a:pt x="2575" y="15537"/>
                    <a:pt x="2432" y="15411"/>
                  </a:cubicBezTo>
                  <a:cubicBezTo>
                    <a:pt x="2146" y="15158"/>
                    <a:pt x="1717" y="14653"/>
                    <a:pt x="2289" y="14400"/>
                  </a:cubicBezTo>
                  <a:cubicBezTo>
                    <a:pt x="2289" y="14400"/>
                    <a:pt x="2432" y="14526"/>
                    <a:pt x="2432" y="14653"/>
                  </a:cubicBezTo>
                  <a:cubicBezTo>
                    <a:pt x="2432" y="14653"/>
                    <a:pt x="2289" y="14905"/>
                    <a:pt x="2432" y="15032"/>
                  </a:cubicBezTo>
                  <a:cubicBezTo>
                    <a:pt x="2575" y="15032"/>
                    <a:pt x="2718" y="15158"/>
                    <a:pt x="2861" y="15284"/>
                  </a:cubicBezTo>
                  <a:cubicBezTo>
                    <a:pt x="3147" y="15411"/>
                    <a:pt x="3004" y="15537"/>
                    <a:pt x="3004" y="15663"/>
                  </a:cubicBezTo>
                  <a:cubicBezTo>
                    <a:pt x="3147" y="15916"/>
                    <a:pt x="3290" y="15916"/>
                    <a:pt x="3576" y="15916"/>
                  </a:cubicBezTo>
                  <a:cubicBezTo>
                    <a:pt x="3719" y="15916"/>
                    <a:pt x="3719" y="16042"/>
                    <a:pt x="3576" y="16042"/>
                  </a:cubicBezTo>
                  <a:close/>
                  <a:moveTo>
                    <a:pt x="5865" y="12126"/>
                  </a:moveTo>
                  <a:cubicBezTo>
                    <a:pt x="5865" y="12000"/>
                    <a:pt x="6008" y="12000"/>
                    <a:pt x="5865" y="11874"/>
                  </a:cubicBezTo>
                  <a:cubicBezTo>
                    <a:pt x="5436" y="11116"/>
                    <a:pt x="6008" y="11242"/>
                    <a:pt x="6008" y="10863"/>
                  </a:cubicBezTo>
                  <a:cubicBezTo>
                    <a:pt x="6008" y="10737"/>
                    <a:pt x="6008" y="10737"/>
                    <a:pt x="5865" y="10737"/>
                  </a:cubicBezTo>
                  <a:cubicBezTo>
                    <a:pt x="5722" y="10611"/>
                    <a:pt x="5579" y="10737"/>
                    <a:pt x="5436" y="10737"/>
                  </a:cubicBezTo>
                  <a:cubicBezTo>
                    <a:pt x="5293" y="10737"/>
                    <a:pt x="5293" y="10484"/>
                    <a:pt x="5150" y="10484"/>
                  </a:cubicBezTo>
                  <a:cubicBezTo>
                    <a:pt x="5007" y="10484"/>
                    <a:pt x="4864" y="10611"/>
                    <a:pt x="4721" y="10484"/>
                  </a:cubicBezTo>
                  <a:cubicBezTo>
                    <a:pt x="4434" y="10358"/>
                    <a:pt x="4577" y="10484"/>
                    <a:pt x="4148" y="10484"/>
                  </a:cubicBezTo>
                  <a:cubicBezTo>
                    <a:pt x="3862" y="10484"/>
                    <a:pt x="3719" y="10611"/>
                    <a:pt x="3576" y="10989"/>
                  </a:cubicBezTo>
                  <a:cubicBezTo>
                    <a:pt x="3576" y="11116"/>
                    <a:pt x="3433" y="11116"/>
                    <a:pt x="3433" y="11116"/>
                  </a:cubicBezTo>
                  <a:cubicBezTo>
                    <a:pt x="3433" y="10989"/>
                    <a:pt x="3290" y="10737"/>
                    <a:pt x="3576" y="10484"/>
                  </a:cubicBezTo>
                  <a:cubicBezTo>
                    <a:pt x="3719" y="10358"/>
                    <a:pt x="4005" y="10358"/>
                    <a:pt x="4148" y="10232"/>
                  </a:cubicBezTo>
                  <a:cubicBezTo>
                    <a:pt x="4434" y="10105"/>
                    <a:pt x="4721" y="10105"/>
                    <a:pt x="5007" y="10232"/>
                  </a:cubicBezTo>
                  <a:cubicBezTo>
                    <a:pt x="5293" y="10232"/>
                    <a:pt x="5436" y="10358"/>
                    <a:pt x="5579" y="10611"/>
                  </a:cubicBezTo>
                  <a:cubicBezTo>
                    <a:pt x="5579" y="10737"/>
                    <a:pt x="5865" y="10484"/>
                    <a:pt x="6008" y="10611"/>
                  </a:cubicBezTo>
                  <a:cubicBezTo>
                    <a:pt x="6151" y="10611"/>
                    <a:pt x="6294" y="10611"/>
                    <a:pt x="6294" y="10863"/>
                  </a:cubicBezTo>
                  <a:cubicBezTo>
                    <a:pt x="6437" y="10989"/>
                    <a:pt x="6294" y="11242"/>
                    <a:pt x="6151" y="11368"/>
                  </a:cubicBezTo>
                  <a:cubicBezTo>
                    <a:pt x="6151" y="11495"/>
                    <a:pt x="6151" y="11495"/>
                    <a:pt x="6151" y="11495"/>
                  </a:cubicBezTo>
                  <a:cubicBezTo>
                    <a:pt x="6294" y="11747"/>
                    <a:pt x="6580" y="11368"/>
                    <a:pt x="6866" y="11116"/>
                  </a:cubicBezTo>
                  <a:cubicBezTo>
                    <a:pt x="7009" y="10863"/>
                    <a:pt x="7152" y="10863"/>
                    <a:pt x="7295" y="10863"/>
                  </a:cubicBezTo>
                  <a:cubicBezTo>
                    <a:pt x="7438" y="10863"/>
                    <a:pt x="7581" y="10989"/>
                    <a:pt x="7725" y="11116"/>
                  </a:cubicBezTo>
                  <a:cubicBezTo>
                    <a:pt x="7868" y="11242"/>
                    <a:pt x="7868" y="11368"/>
                    <a:pt x="7725" y="11368"/>
                  </a:cubicBezTo>
                  <a:cubicBezTo>
                    <a:pt x="7438" y="11368"/>
                    <a:pt x="7295" y="11368"/>
                    <a:pt x="7009" y="11116"/>
                  </a:cubicBezTo>
                  <a:cubicBezTo>
                    <a:pt x="6866" y="11116"/>
                    <a:pt x="6866" y="11368"/>
                    <a:pt x="6723" y="11495"/>
                  </a:cubicBezTo>
                  <a:cubicBezTo>
                    <a:pt x="6723" y="11874"/>
                    <a:pt x="6151" y="11874"/>
                    <a:pt x="6008" y="12379"/>
                  </a:cubicBezTo>
                  <a:cubicBezTo>
                    <a:pt x="6008" y="12379"/>
                    <a:pt x="6008" y="12379"/>
                    <a:pt x="5865" y="12505"/>
                  </a:cubicBezTo>
                  <a:cubicBezTo>
                    <a:pt x="5865" y="12632"/>
                    <a:pt x="5722" y="12632"/>
                    <a:pt x="5865" y="12505"/>
                  </a:cubicBezTo>
                  <a:cubicBezTo>
                    <a:pt x="5865" y="12253"/>
                    <a:pt x="5865" y="12379"/>
                    <a:pt x="5865" y="12253"/>
                  </a:cubicBezTo>
                  <a:cubicBezTo>
                    <a:pt x="5865" y="12253"/>
                    <a:pt x="5865" y="12126"/>
                    <a:pt x="5865" y="12126"/>
                  </a:cubicBezTo>
                  <a:close/>
                  <a:moveTo>
                    <a:pt x="5579" y="14021"/>
                  </a:moveTo>
                  <a:cubicBezTo>
                    <a:pt x="5436" y="14021"/>
                    <a:pt x="5150" y="13895"/>
                    <a:pt x="5007" y="13768"/>
                  </a:cubicBezTo>
                  <a:cubicBezTo>
                    <a:pt x="5007" y="13642"/>
                    <a:pt x="4864" y="13516"/>
                    <a:pt x="4864" y="13389"/>
                  </a:cubicBezTo>
                  <a:cubicBezTo>
                    <a:pt x="4148" y="13263"/>
                    <a:pt x="3862" y="12884"/>
                    <a:pt x="3862" y="12758"/>
                  </a:cubicBezTo>
                  <a:cubicBezTo>
                    <a:pt x="3862" y="12758"/>
                    <a:pt x="4005" y="12758"/>
                    <a:pt x="4148" y="12884"/>
                  </a:cubicBezTo>
                  <a:cubicBezTo>
                    <a:pt x="4291" y="13137"/>
                    <a:pt x="4864" y="13137"/>
                    <a:pt x="4864" y="13137"/>
                  </a:cubicBezTo>
                  <a:cubicBezTo>
                    <a:pt x="4721" y="13011"/>
                    <a:pt x="4721" y="12758"/>
                    <a:pt x="4864" y="12632"/>
                  </a:cubicBezTo>
                  <a:cubicBezTo>
                    <a:pt x="4864" y="12505"/>
                    <a:pt x="4864" y="12505"/>
                    <a:pt x="4721" y="12505"/>
                  </a:cubicBezTo>
                  <a:cubicBezTo>
                    <a:pt x="4434" y="12253"/>
                    <a:pt x="4148" y="12379"/>
                    <a:pt x="4005" y="12253"/>
                  </a:cubicBezTo>
                  <a:cubicBezTo>
                    <a:pt x="3862" y="12126"/>
                    <a:pt x="4005" y="11874"/>
                    <a:pt x="4291" y="12000"/>
                  </a:cubicBezTo>
                  <a:cubicBezTo>
                    <a:pt x="4291" y="12000"/>
                    <a:pt x="4434" y="12126"/>
                    <a:pt x="4577" y="12126"/>
                  </a:cubicBezTo>
                  <a:cubicBezTo>
                    <a:pt x="4721" y="12253"/>
                    <a:pt x="4721" y="12126"/>
                    <a:pt x="4721" y="12000"/>
                  </a:cubicBezTo>
                  <a:cubicBezTo>
                    <a:pt x="4721" y="11747"/>
                    <a:pt x="4864" y="11242"/>
                    <a:pt x="4864" y="11116"/>
                  </a:cubicBezTo>
                  <a:cubicBezTo>
                    <a:pt x="4864" y="10989"/>
                    <a:pt x="4864" y="10989"/>
                    <a:pt x="5007" y="10989"/>
                  </a:cubicBezTo>
                  <a:cubicBezTo>
                    <a:pt x="5150" y="10989"/>
                    <a:pt x="5293" y="11116"/>
                    <a:pt x="5436" y="11242"/>
                  </a:cubicBezTo>
                  <a:cubicBezTo>
                    <a:pt x="5436" y="11242"/>
                    <a:pt x="5436" y="11368"/>
                    <a:pt x="5436" y="11368"/>
                  </a:cubicBezTo>
                  <a:cubicBezTo>
                    <a:pt x="5150" y="11747"/>
                    <a:pt x="5007" y="11874"/>
                    <a:pt x="5150" y="12126"/>
                  </a:cubicBezTo>
                  <a:cubicBezTo>
                    <a:pt x="5150" y="12126"/>
                    <a:pt x="5150" y="12379"/>
                    <a:pt x="5150" y="12505"/>
                  </a:cubicBezTo>
                  <a:cubicBezTo>
                    <a:pt x="5293" y="12505"/>
                    <a:pt x="5436" y="12505"/>
                    <a:pt x="5579" y="12379"/>
                  </a:cubicBezTo>
                  <a:cubicBezTo>
                    <a:pt x="5579" y="12253"/>
                    <a:pt x="5722" y="12379"/>
                    <a:pt x="5579" y="12505"/>
                  </a:cubicBezTo>
                  <a:cubicBezTo>
                    <a:pt x="5579" y="12632"/>
                    <a:pt x="5293" y="12758"/>
                    <a:pt x="5293" y="12758"/>
                  </a:cubicBezTo>
                  <a:cubicBezTo>
                    <a:pt x="5150" y="13011"/>
                    <a:pt x="5293" y="13768"/>
                    <a:pt x="5436" y="13516"/>
                  </a:cubicBezTo>
                  <a:cubicBezTo>
                    <a:pt x="5722" y="13263"/>
                    <a:pt x="5865" y="13011"/>
                    <a:pt x="6437" y="13137"/>
                  </a:cubicBezTo>
                  <a:cubicBezTo>
                    <a:pt x="6437" y="13137"/>
                    <a:pt x="6437" y="13137"/>
                    <a:pt x="6437" y="13137"/>
                  </a:cubicBezTo>
                  <a:cubicBezTo>
                    <a:pt x="6151" y="13137"/>
                    <a:pt x="5579" y="13389"/>
                    <a:pt x="5722" y="13642"/>
                  </a:cubicBezTo>
                  <a:cubicBezTo>
                    <a:pt x="5722" y="13768"/>
                    <a:pt x="5865" y="13768"/>
                    <a:pt x="5865" y="13895"/>
                  </a:cubicBezTo>
                  <a:cubicBezTo>
                    <a:pt x="5722" y="14021"/>
                    <a:pt x="5722" y="14147"/>
                    <a:pt x="5579" y="14021"/>
                  </a:cubicBezTo>
                  <a:close/>
                  <a:moveTo>
                    <a:pt x="7868" y="15411"/>
                  </a:moveTo>
                  <a:cubicBezTo>
                    <a:pt x="7725" y="15284"/>
                    <a:pt x="7725" y="15284"/>
                    <a:pt x="7868" y="15158"/>
                  </a:cubicBezTo>
                  <a:cubicBezTo>
                    <a:pt x="7868" y="15032"/>
                    <a:pt x="8154" y="15158"/>
                    <a:pt x="8297" y="15158"/>
                  </a:cubicBezTo>
                  <a:cubicBezTo>
                    <a:pt x="8726" y="15158"/>
                    <a:pt x="8583" y="14779"/>
                    <a:pt x="8726" y="14779"/>
                  </a:cubicBezTo>
                  <a:cubicBezTo>
                    <a:pt x="9012" y="14400"/>
                    <a:pt x="8726" y="15789"/>
                    <a:pt x="7868" y="15411"/>
                  </a:cubicBezTo>
                  <a:close/>
                  <a:moveTo>
                    <a:pt x="8297" y="14526"/>
                  </a:moveTo>
                  <a:cubicBezTo>
                    <a:pt x="8440" y="14274"/>
                    <a:pt x="8726" y="13895"/>
                    <a:pt x="8440" y="13642"/>
                  </a:cubicBezTo>
                  <a:cubicBezTo>
                    <a:pt x="8297" y="13642"/>
                    <a:pt x="8297" y="13389"/>
                    <a:pt x="8440" y="13389"/>
                  </a:cubicBezTo>
                  <a:cubicBezTo>
                    <a:pt x="8726" y="13389"/>
                    <a:pt x="9155" y="13516"/>
                    <a:pt x="9155" y="13768"/>
                  </a:cubicBezTo>
                  <a:cubicBezTo>
                    <a:pt x="9155" y="14274"/>
                    <a:pt x="8583" y="14400"/>
                    <a:pt x="8583" y="14526"/>
                  </a:cubicBezTo>
                  <a:cubicBezTo>
                    <a:pt x="8583" y="14653"/>
                    <a:pt x="8440" y="14653"/>
                    <a:pt x="8297" y="14653"/>
                  </a:cubicBezTo>
                  <a:cubicBezTo>
                    <a:pt x="8154" y="14526"/>
                    <a:pt x="8154" y="14526"/>
                    <a:pt x="8297" y="14526"/>
                  </a:cubicBezTo>
                  <a:close/>
                  <a:moveTo>
                    <a:pt x="7438" y="14021"/>
                  </a:moveTo>
                  <a:cubicBezTo>
                    <a:pt x="7725" y="13389"/>
                    <a:pt x="6866" y="12758"/>
                    <a:pt x="6723" y="12758"/>
                  </a:cubicBezTo>
                  <a:cubicBezTo>
                    <a:pt x="6580" y="12758"/>
                    <a:pt x="6723" y="12632"/>
                    <a:pt x="6723" y="12632"/>
                  </a:cubicBezTo>
                  <a:cubicBezTo>
                    <a:pt x="7581" y="13011"/>
                    <a:pt x="7295" y="12758"/>
                    <a:pt x="7295" y="12253"/>
                  </a:cubicBezTo>
                  <a:cubicBezTo>
                    <a:pt x="7295" y="12000"/>
                    <a:pt x="7295" y="11621"/>
                    <a:pt x="7438" y="11621"/>
                  </a:cubicBezTo>
                  <a:cubicBezTo>
                    <a:pt x="7438" y="11621"/>
                    <a:pt x="7295" y="12253"/>
                    <a:pt x="7581" y="12379"/>
                  </a:cubicBezTo>
                  <a:cubicBezTo>
                    <a:pt x="7581" y="12505"/>
                    <a:pt x="7725" y="12126"/>
                    <a:pt x="7725" y="12126"/>
                  </a:cubicBezTo>
                  <a:cubicBezTo>
                    <a:pt x="7868" y="12000"/>
                    <a:pt x="7868" y="12126"/>
                    <a:pt x="7868" y="12253"/>
                  </a:cubicBezTo>
                  <a:cubicBezTo>
                    <a:pt x="7725" y="12758"/>
                    <a:pt x="8011" y="13768"/>
                    <a:pt x="7725" y="14274"/>
                  </a:cubicBezTo>
                  <a:cubicBezTo>
                    <a:pt x="7581" y="14400"/>
                    <a:pt x="7295" y="14400"/>
                    <a:pt x="7438" y="14021"/>
                  </a:cubicBezTo>
                  <a:close/>
                  <a:moveTo>
                    <a:pt x="8011" y="13516"/>
                  </a:moveTo>
                  <a:cubicBezTo>
                    <a:pt x="7868" y="13516"/>
                    <a:pt x="7868" y="13389"/>
                    <a:pt x="7868" y="13389"/>
                  </a:cubicBezTo>
                  <a:cubicBezTo>
                    <a:pt x="8011" y="13263"/>
                    <a:pt x="8297" y="13137"/>
                    <a:pt x="8297" y="13137"/>
                  </a:cubicBezTo>
                  <a:cubicBezTo>
                    <a:pt x="8440" y="13011"/>
                    <a:pt x="8297" y="13011"/>
                    <a:pt x="8297" y="12884"/>
                  </a:cubicBezTo>
                  <a:cubicBezTo>
                    <a:pt x="8297" y="12884"/>
                    <a:pt x="8154" y="12884"/>
                    <a:pt x="8154" y="12758"/>
                  </a:cubicBezTo>
                  <a:cubicBezTo>
                    <a:pt x="8154" y="12632"/>
                    <a:pt x="8440" y="12632"/>
                    <a:pt x="8440" y="12505"/>
                  </a:cubicBezTo>
                  <a:cubicBezTo>
                    <a:pt x="8440" y="12126"/>
                    <a:pt x="8297" y="12253"/>
                    <a:pt x="8297" y="12000"/>
                  </a:cubicBezTo>
                  <a:cubicBezTo>
                    <a:pt x="8297" y="11747"/>
                    <a:pt x="8011" y="11621"/>
                    <a:pt x="8011" y="11621"/>
                  </a:cubicBezTo>
                  <a:cubicBezTo>
                    <a:pt x="7868" y="11495"/>
                    <a:pt x="8011" y="11368"/>
                    <a:pt x="8154" y="11495"/>
                  </a:cubicBezTo>
                  <a:cubicBezTo>
                    <a:pt x="8869" y="11621"/>
                    <a:pt x="9012" y="12126"/>
                    <a:pt x="8583" y="12505"/>
                  </a:cubicBezTo>
                  <a:cubicBezTo>
                    <a:pt x="8869" y="12884"/>
                    <a:pt x="8440" y="13389"/>
                    <a:pt x="8011" y="13516"/>
                  </a:cubicBezTo>
                  <a:close/>
                  <a:moveTo>
                    <a:pt x="10872" y="1011"/>
                  </a:moveTo>
                  <a:cubicBezTo>
                    <a:pt x="10872" y="6821"/>
                    <a:pt x="10872" y="6821"/>
                    <a:pt x="10872" y="6821"/>
                  </a:cubicBezTo>
                  <a:cubicBezTo>
                    <a:pt x="10872" y="6821"/>
                    <a:pt x="10872" y="6821"/>
                    <a:pt x="10872" y="6821"/>
                  </a:cubicBezTo>
                  <a:cubicBezTo>
                    <a:pt x="572" y="6821"/>
                    <a:pt x="572" y="6821"/>
                    <a:pt x="572" y="6821"/>
                  </a:cubicBezTo>
                  <a:cubicBezTo>
                    <a:pt x="572" y="3032"/>
                    <a:pt x="572" y="3032"/>
                    <a:pt x="572" y="3032"/>
                  </a:cubicBezTo>
                  <a:cubicBezTo>
                    <a:pt x="1574" y="2526"/>
                    <a:pt x="3147" y="1516"/>
                    <a:pt x="3719" y="505"/>
                  </a:cubicBezTo>
                  <a:cubicBezTo>
                    <a:pt x="10872" y="505"/>
                    <a:pt x="10872" y="505"/>
                    <a:pt x="10872" y="505"/>
                  </a:cubicBezTo>
                  <a:cubicBezTo>
                    <a:pt x="17881" y="505"/>
                    <a:pt x="17881" y="505"/>
                    <a:pt x="17881" y="505"/>
                  </a:cubicBezTo>
                  <a:cubicBezTo>
                    <a:pt x="18596" y="1516"/>
                    <a:pt x="20026" y="2653"/>
                    <a:pt x="21028" y="3032"/>
                  </a:cubicBezTo>
                  <a:cubicBezTo>
                    <a:pt x="21028" y="4926"/>
                    <a:pt x="21028" y="4926"/>
                    <a:pt x="21028" y="4926"/>
                  </a:cubicBezTo>
                  <a:cubicBezTo>
                    <a:pt x="18739" y="4926"/>
                    <a:pt x="18739" y="4926"/>
                    <a:pt x="18739" y="4926"/>
                  </a:cubicBezTo>
                  <a:cubicBezTo>
                    <a:pt x="18739" y="5811"/>
                    <a:pt x="18739" y="5811"/>
                    <a:pt x="18739" y="5811"/>
                  </a:cubicBezTo>
                  <a:cubicBezTo>
                    <a:pt x="21028" y="5811"/>
                    <a:pt x="21028" y="5811"/>
                    <a:pt x="21028" y="5811"/>
                  </a:cubicBezTo>
                  <a:cubicBezTo>
                    <a:pt x="21028" y="6821"/>
                    <a:pt x="21028" y="6821"/>
                    <a:pt x="21028" y="6821"/>
                  </a:cubicBezTo>
                  <a:cubicBezTo>
                    <a:pt x="12302" y="6821"/>
                    <a:pt x="12302" y="6821"/>
                    <a:pt x="12302" y="6821"/>
                  </a:cubicBezTo>
                  <a:cubicBezTo>
                    <a:pt x="12302" y="5811"/>
                    <a:pt x="12302" y="5811"/>
                    <a:pt x="12302" y="5811"/>
                  </a:cubicBezTo>
                  <a:cubicBezTo>
                    <a:pt x="14591" y="5811"/>
                    <a:pt x="14591" y="5811"/>
                    <a:pt x="14591" y="5811"/>
                  </a:cubicBezTo>
                  <a:cubicBezTo>
                    <a:pt x="14591" y="4926"/>
                    <a:pt x="14591" y="4926"/>
                    <a:pt x="14591" y="4926"/>
                  </a:cubicBezTo>
                  <a:cubicBezTo>
                    <a:pt x="12302" y="4926"/>
                    <a:pt x="12302" y="4926"/>
                    <a:pt x="12302" y="4926"/>
                  </a:cubicBezTo>
                  <a:cubicBezTo>
                    <a:pt x="12302" y="4168"/>
                    <a:pt x="12302" y="4168"/>
                    <a:pt x="12302" y="4168"/>
                  </a:cubicBezTo>
                  <a:cubicBezTo>
                    <a:pt x="20456" y="4168"/>
                    <a:pt x="20456" y="4168"/>
                    <a:pt x="20456" y="4168"/>
                  </a:cubicBezTo>
                  <a:cubicBezTo>
                    <a:pt x="19454" y="3789"/>
                    <a:pt x="17452" y="2526"/>
                    <a:pt x="16879" y="1011"/>
                  </a:cubicBezTo>
                  <a:cubicBezTo>
                    <a:pt x="10872" y="1011"/>
                    <a:pt x="10872" y="1011"/>
                    <a:pt x="10872" y="1011"/>
                  </a:cubicBezTo>
                  <a:close/>
                  <a:moveTo>
                    <a:pt x="7009" y="17811"/>
                  </a:moveTo>
                  <a:cubicBezTo>
                    <a:pt x="6866" y="17937"/>
                    <a:pt x="7152" y="18063"/>
                    <a:pt x="7295" y="18063"/>
                  </a:cubicBezTo>
                  <a:cubicBezTo>
                    <a:pt x="7725" y="17937"/>
                    <a:pt x="8583" y="18189"/>
                    <a:pt x="8440" y="17937"/>
                  </a:cubicBezTo>
                  <a:cubicBezTo>
                    <a:pt x="7725" y="17811"/>
                    <a:pt x="7438" y="16800"/>
                    <a:pt x="7725" y="16421"/>
                  </a:cubicBezTo>
                  <a:cubicBezTo>
                    <a:pt x="7868" y="16042"/>
                    <a:pt x="8726" y="16042"/>
                    <a:pt x="8869" y="15537"/>
                  </a:cubicBezTo>
                  <a:cubicBezTo>
                    <a:pt x="8869" y="15537"/>
                    <a:pt x="8869" y="15411"/>
                    <a:pt x="8726" y="15537"/>
                  </a:cubicBezTo>
                  <a:cubicBezTo>
                    <a:pt x="8440" y="15537"/>
                    <a:pt x="8154" y="15789"/>
                    <a:pt x="8011" y="15789"/>
                  </a:cubicBezTo>
                  <a:cubicBezTo>
                    <a:pt x="7581" y="15789"/>
                    <a:pt x="7725" y="15411"/>
                    <a:pt x="7868" y="14905"/>
                  </a:cubicBezTo>
                  <a:cubicBezTo>
                    <a:pt x="7868" y="14779"/>
                    <a:pt x="8011" y="14400"/>
                    <a:pt x="8011" y="14400"/>
                  </a:cubicBezTo>
                  <a:cubicBezTo>
                    <a:pt x="7868" y="14147"/>
                    <a:pt x="7725" y="14147"/>
                    <a:pt x="7725" y="14400"/>
                  </a:cubicBezTo>
                  <a:cubicBezTo>
                    <a:pt x="7725" y="14526"/>
                    <a:pt x="7438" y="15158"/>
                    <a:pt x="7152" y="15032"/>
                  </a:cubicBezTo>
                  <a:cubicBezTo>
                    <a:pt x="6723" y="14905"/>
                    <a:pt x="6723" y="14905"/>
                    <a:pt x="6723" y="14779"/>
                  </a:cubicBezTo>
                  <a:cubicBezTo>
                    <a:pt x="6437" y="14400"/>
                    <a:pt x="6294" y="14400"/>
                    <a:pt x="6294" y="14400"/>
                  </a:cubicBezTo>
                  <a:cubicBezTo>
                    <a:pt x="6008" y="14400"/>
                    <a:pt x="6294" y="14653"/>
                    <a:pt x="6294" y="14779"/>
                  </a:cubicBezTo>
                  <a:cubicBezTo>
                    <a:pt x="6294" y="14905"/>
                    <a:pt x="6008" y="15032"/>
                    <a:pt x="5865" y="14905"/>
                  </a:cubicBezTo>
                  <a:cubicBezTo>
                    <a:pt x="5722" y="14779"/>
                    <a:pt x="5579" y="14653"/>
                    <a:pt x="5579" y="14274"/>
                  </a:cubicBezTo>
                  <a:cubicBezTo>
                    <a:pt x="5293" y="14021"/>
                    <a:pt x="5293" y="14021"/>
                    <a:pt x="5007" y="14147"/>
                  </a:cubicBezTo>
                  <a:cubicBezTo>
                    <a:pt x="4721" y="13768"/>
                    <a:pt x="4148" y="14400"/>
                    <a:pt x="4291" y="14400"/>
                  </a:cubicBezTo>
                  <a:cubicBezTo>
                    <a:pt x="4148" y="14400"/>
                    <a:pt x="3862" y="14147"/>
                    <a:pt x="3862" y="14274"/>
                  </a:cubicBezTo>
                  <a:cubicBezTo>
                    <a:pt x="3719" y="14274"/>
                    <a:pt x="3576" y="14274"/>
                    <a:pt x="3433" y="14021"/>
                  </a:cubicBezTo>
                  <a:cubicBezTo>
                    <a:pt x="3433" y="14021"/>
                    <a:pt x="3433" y="14021"/>
                    <a:pt x="3433" y="14021"/>
                  </a:cubicBezTo>
                  <a:cubicBezTo>
                    <a:pt x="3290" y="14147"/>
                    <a:pt x="3433" y="14274"/>
                    <a:pt x="3433" y="14274"/>
                  </a:cubicBezTo>
                  <a:cubicBezTo>
                    <a:pt x="3004" y="14400"/>
                    <a:pt x="2575" y="14526"/>
                    <a:pt x="2861" y="15032"/>
                  </a:cubicBezTo>
                  <a:cubicBezTo>
                    <a:pt x="3433" y="15284"/>
                    <a:pt x="3433" y="14779"/>
                    <a:pt x="3433" y="14653"/>
                  </a:cubicBezTo>
                  <a:cubicBezTo>
                    <a:pt x="3862" y="14021"/>
                    <a:pt x="4005" y="14905"/>
                    <a:pt x="4434" y="14653"/>
                  </a:cubicBezTo>
                  <a:cubicBezTo>
                    <a:pt x="4434" y="14653"/>
                    <a:pt x="4434" y="14653"/>
                    <a:pt x="4434" y="14526"/>
                  </a:cubicBezTo>
                  <a:cubicBezTo>
                    <a:pt x="4291" y="14400"/>
                    <a:pt x="4721" y="14147"/>
                    <a:pt x="4864" y="14274"/>
                  </a:cubicBezTo>
                  <a:cubicBezTo>
                    <a:pt x="5150" y="14400"/>
                    <a:pt x="5150" y="14905"/>
                    <a:pt x="5150" y="15158"/>
                  </a:cubicBezTo>
                  <a:cubicBezTo>
                    <a:pt x="5150" y="15284"/>
                    <a:pt x="4577" y="15158"/>
                    <a:pt x="4434" y="14905"/>
                  </a:cubicBezTo>
                  <a:cubicBezTo>
                    <a:pt x="4291" y="14779"/>
                    <a:pt x="4434" y="14905"/>
                    <a:pt x="4434" y="15158"/>
                  </a:cubicBezTo>
                  <a:cubicBezTo>
                    <a:pt x="4577" y="15158"/>
                    <a:pt x="4434" y="15158"/>
                    <a:pt x="3862" y="15032"/>
                  </a:cubicBezTo>
                  <a:cubicBezTo>
                    <a:pt x="3719" y="15032"/>
                    <a:pt x="3719" y="15158"/>
                    <a:pt x="3719" y="15158"/>
                  </a:cubicBezTo>
                  <a:cubicBezTo>
                    <a:pt x="4005" y="15411"/>
                    <a:pt x="4721" y="15284"/>
                    <a:pt x="4721" y="15284"/>
                  </a:cubicBezTo>
                  <a:cubicBezTo>
                    <a:pt x="4864" y="15284"/>
                    <a:pt x="4864" y="15411"/>
                    <a:pt x="5150" y="15537"/>
                  </a:cubicBezTo>
                  <a:cubicBezTo>
                    <a:pt x="5150" y="15663"/>
                    <a:pt x="5150" y="15663"/>
                    <a:pt x="5150" y="15789"/>
                  </a:cubicBezTo>
                  <a:cubicBezTo>
                    <a:pt x="5007" y="15916"/>
                    <a:pt x="4864" y="15916"/>
                    <a:pt x="4864" y="15789"/>
                  </a:cubicBezTo>
                  <a:cubicBezTo>
                    <a:pt x="4721" y="15663"/>
                    <a:pt x="4721" y="15663"/>
                    <a:pt x="4434" y="15663"/>
                  </a:cubicBezTo>
                  <a:cubicBezTo>
                    <a:pt x="4291" y="15663"/>
                    <a:pt x="4005" y="15663"/>
                    <a:pt x="3862" y="15789"/>
                  </a:cubicBezTo>
                  <a:cubicBezTo>
                    <a:pt x="3576" y="15916"/>
                    <a:pt x="3719" y="16295"/>
                    <a:pt x="3862" y="16168"/>
                  </a:cubicBezTo>
                  <a:cubicBezTo>
                    <a:pt x="4148" y="15916"/>
                    <a:pt x="4291" y="16168"/>
                    <a:pt x="4864" y="16168"/>
                  </a:cubicBezTo>
                  <a:cubicBezTo>
                    <a:pt x="5007" y="16168"/>
                    <a:pt x="5150" y="16674"/>
                    <a:pt x="5007" y="17305"/>
                  </a:cubicBezTo>
                  <a:cubicBezTo>
                    <a:pt x="5007" y="17432"/>
                    <a:pt x="5007" y="17432"/>
                    <a:pt x="5007" y="17432"/>
                  </a:cubicBezTo>
                  <a:cubicBezTo>
                    <a:pt x="4864" y="17432"/>
                    <a:pt x="4721" y="17558"/>
                    <a:pt x="4577" y="17558"/>
                  </a:cubicBezTo>
                  <a:cubicBezTo>
                    <a:pt x="4291" y="17684"/>
                    <a:pt x="4148" y="17937"/>
                    <a:pt x="3862" y="17811"/>
                  </a:cubicBezTo>
                  <a:cubicBezTo>
                    <a:pt x="2432" y="16547"/>
                    <a:pt x="1144" y="14779"/>
                    <a:pt x="715" y="13011"/>
                  </a:cubicBezTo>
                  <a:cubicBezTo>
                    <a:pt x="572" y="12632"/>
                    <a:pt x="572" y="12253"/>
                    <a:pt x="572" y="11747"/>
                  </a:cubicBezTo>
                  <a:cubicBezTo>
                    <a:pt x="572" y="9600"/>
                    <a:pt x="572" y="9600"/>
                    <a:pt x="572" y="9600"/>
                  </a:cubicBezTo>
                  <a:cubicBezTo>
                    <a:pt x="9441" y="9600"/>
                    <a:pt x="9441" y="9600"/>
                    <a:pt x="9441" y="9600"/>
                  </a:cubicBezTo>
                  <a:cubicBezTo>
                    <a:pt x="9441" y="20716"/>
                    <a:pt x="9441" y="20716"/>
                    <a:pt x="9441" y="20716"/>
                  </a:cubicBezTo>
                  <a:cubicBezTo>
                    <a:pt x="7868" y="20463"/>
                    <a:pt x="6008" y="19579"/>
                    <a:pt x="4434" y="18189"/>
                  </a:cubicBezTo>
                  <a:cubicBezTo>
                    <a:pt x="4291" y="18189"/>
                    <a:pt x="4148" y="18063"/>
                    <a:pt x="4148" y="18063"/>
                  </a:cubicBezTo>
                  <a:cubicBezTo>
                    <a:pt x="4577" y="17684"/>
                    <a:pt x="4434" y="18063"/>
                    <a:pt x="4864" y="17937"/>
                  </a:cubicBezTo>
                  <a:cubicBezTo>
                    <a:pt x="5007" y="17937"/>
                    <a:pt x="5007" y="17937"/>
                    <a:pt x="5150" y="18063"/>
                  </a:cubicBezTo>
                  <a:cubicBezTo>
                    <a:pt x="5150" y="18063"/>
                    <a:pt x="5436" y="18189"/>
                    <a:pt x="5436" y="18063"/>
                  </a:cubicBezTo>
                  <a:cubicBezTo>
                    <a:pt x="5436" y="17937"/>
                    <a:pt x="5579" y="17937"/>
                    <a:pt x="5579" y="17937"/>
                  </a:cubicBezTo>
                  <a:cubicBezTo>
                    <a:pt x="6151" y="18189"/>
                    <a:pt x="6151" y="17684"/>
                    <a:pt x="6580" y="17811"/>
                  </a:cubicBezTo>
                  <a:cubicBezTo>
                    <a:pt x="6866" y="17811"/>
                    <a:pt x="7152" y="17811"/>
                    <a:pt x="6866" y="17684"/>
                  </a:cubicBezTo>
                  <a:cubicBezTo>
                    <a:pt x="6580" y="17558"/>
                    <a:pt x="6437" y="17432"/>
                    <a:pt x="6294" y="17432"/>
                  </a:cubicBezTo>
                  <a:cubicBezTo>
                    <a:pt x="6008" y="17432"/>
                    <a:pt x="5865" y="17558"/>
                    <a:pt x="5722" y="17179"/>
                  </a:cubicBezTo>
                  <a:cubicBezTo>
                    <a:pt x="5722" y="17053"/>
                    <a:pt x="5722" y="16674"/>
                    <a:pt x="5722" y="16547"/>
                  </a:cubicBezTo>
                  <a:cubicBezTo>
                    <a:pt x="5722" y="16168"/>
                    <a:pt x="5865" y="16295"/>
                    <a:pt x="6151" y="16295"/>
                  </a:cubicBezTo>
                  <a:cubicBezTo>
                    <a:pt x="6580" y="16295"/>
                    <a:pt x="6580" y="16295"/>
                    <a:pt x="7009" y="16168"/>
                  </a:cubicBezTo>
                  <a:cubicBezTo>
                    <a:pt x="7009" y="16168"/>
                    <a:pt x="7009" y="16168"/>
                    <a:pt x="7152" y="16168"/>
                  </a:cubicBezTo>
                  <a:cubicBezTo>
                    <a:pt x="7152" y="16421"/>
                    <a:pt x="7152" y="17558"/>
                    <a:pt x="7009" y="17811"/>
                  </a:cubicBezTo>
                  <a:close/>
                  <a:moveTo>
                    <a:pt x="6580" y="16042"/>
                  </a:moveTo>
                  <a:cubicBezTo>
                    <a:pt x="6151" y="16042"/>
                    <a:pt x="6294" y="15663"/>
                    <a:pt x="6294" y="15663"/>
                  </a:cubicBezTo>
                  <a:cubicBezTo>
                    <a:pt x="6151" y="15537"/>
                    <a:pt x="6008" y="15789"/>
                    <a:pt x="5865" y="15663"/>
                  </a:cubicBezTo>
                  <a:cubicBezTo>
                    <a:pt x="5579" y="15663"/>
                    <a:pt x="5722" y="15537"/>
                    <a:pt x="5722" y="15411"/>
                  </a:cubicBezTo>
                  <a:cubicBezTo>
                    <a:pt x="5579" y="15158"/>
                    <a:pt x="5579" y="15158"/>
                    <a:pt x="5865" y="15284"/>
                  </a:cubicBezTo>
                  <a:cubicBezTo>
                    <a:pt x="6008" y="15284"/>
                    <a:pt x="6151" y="15158"/>
                    <a:pt x="6294" y="15032"/>
                  </a:cubicBezTo>
                  <a:cubicBezTo>
                    <a:pt x="6437" y="14905"/>
                    <a:pt x="6723" y="15032"/>
                    <a:pt x="6866" y="15284"/>
                  </a:cubicBezTo>
                  <a:cubicBezTo>
                    <a:pt x="7009" y="15537"/>
                    <a:pt x="6866" y="15537"/>
                    <a:pt x="6723" y="15537"/>
                  </a:cubicBezTo>
                  <a:cubicBezTo>
                    <a:pt x="6723" y="15537"/>
                    <a:pt x="6723" y="15663"/>
                    <a:pt x="6866" y="15663"/>
                  </a:cubicBezTo>
                  <a:cubicBezTo>
                    <a:pt x="6866" y="15663"/>
                    <a:pt x="7009" y="15663"/>
                    <a:pt x="7152" y="15789"/>
                  </a:cubicBezTo>
                  <a:cubicBezTo>
                    <a:pt x="7152" y="15916"/>
                    <a:pt x="7009" y="15916"/>
                    <a:pt x="7009" y="15916"/>
                  </a:cubicBezTo>
                  <a:cubicBezTo>
                    <a:pt x="6866" y="16042"/>
                    <a:pt x="6723" y="16042"/>
                    <a:pt x="6580" y="16042"/>
                  </a:cubicBezTo>
                  <a:close/>
                  <a:moveTo>
                    <a:pt x="16879" y="18063"/>
                  </a:moveTo>
                  <a:cubicBezTo>
                    <a:pt x="16736" y="18063"/>
                    <a:pt x="16736" y="18063"/>
                    <a:pt x="16736" y="18063"/>
                  </a:cubicBezTo>
                  <a:cubicBezTo>
                    <a:pt x="16164" y="13768"/>
                    <a:pt x="16164" y="13768"/>
                    <a:pt x="16164" y="13768"/>
                  </a:cubicBezTo>
                  <a:cubicBezTo>
                    <a:pt x="14448" y="17432"/>
                    <a:pt x="14448" y="17432"/>
                    <a:pt x="14448" y="17432"/>
                  </a:cubicBezTo>
                  <a:cubicBezTo>
                    <a:pt x="14305" y="17432"/>
                    <a:pt x="14305" y="17432"/>
                    <a:pt x="14305" y="17432"/>
                  </a:cubicBezTo>
                  <a:cubicBezTo>
                    <a:pt x="15878" y="13263"/>
                    <a:pt x="15878" y="13263"/>
                    <a:pt x="15878" y="13263"/>
                  </a:cubicBezTo>
                  <a:cubicBezTo>
                    <a:pt x="15449" y="13263"/>
                    <a:pt x="15449" y="13263"/>
                    <a:pt x="15449" y="13263"/>
                  </a:cubicBezTo>
                  <a:cubicBezTo>
                    <a:pt x="15449" y="12379"/>
                    <a:pt x="15449" y="12379"/>
                    <a:pt x="15449" y="12379"/>
                  </a:cubicBezTo>
                  <a:cubicBezTo>
                    <a:pt x="14305" y="12379"/>
                    <a:pt x="14305" y="12379"/>
                    <a:pt x="14305" y="12379"/>
                  </a:cubicBezTo>
                  <a:cubicBezTo>
                    <a:pt x="14019" y="12126"/>
                    <a:pt x="14019" y="12126"/>
                    <a:pt x="14019" y="12126"/>
                  </a:cubicBezTo>
                  <a:cubicBezTo>
                    <a:pt x="14019" y="11242"/>
                    <a:pt x="14019" y="11242"/>
                    <a:pt x="14019" y="11242"/>
                  </a:cubicBezTo>
                  <a:cubicBezTo>
                    <a:pt x="13160" y="11242"/>
                    <a:pt x="13160" y="11242"/>
                    <a:pt x="13160" y="11242"/>
                  </a:cubicBezTo>
                  <a:cubicBezTo>
                    <a:pt x="13160" y="10737"/>
                    <a:pt x="13160" y="10737"/>
                    <a:pt x="13160" y="10737"/>
                  </a:cubicBezTo>
                  <a:cubicBezTo>
                    <a:pt x="19740" y="10737"/>
                    <a:pt x="19740" y="10737"/>
                    <a:pt x="19740" y="10737"/>
                  </a:cubicBezTo>
                  <a:cubicBezTo>
                    <a:pt x="19740" y="11242"/>
                    <a:pt x="19740" y="11242"/>
                    <a:pt x="19740" y="11242"/>
                  </a:cubicBezTo>
                  <a:cubicBezTo>
                    <a:pt x="18882" y="11242"/>
                    <a:pt x="18882" y="11242"/>
                    <a:pt x="18882" y="11242"/>
                  </a:cubicBezTo>
                  <a:cubicBezTo>
                    <a:pt x="18882" y="12126"/>
                    <a:pt x="18882" y="12126"/>
                    <a:pt x="18882" y="12126"/>
                  </a:cubicBezTo>
                  <a:cubicBezTo>
                    <a:pt x="18596" y="12379"/>
                    <a:pt x="18596" y="12379"/>
                    <a:pt x="18596" y="12379"/>
                  </a:cubicBezTo>
                  <a:cubicBezTo>
                    <a:pt x="17452" y="12379"/>
                    <a:pt x="17452" y="12379"/>
                    <a:pt x="17452" y="12379"/>
                  </a:cubicBezTo>
                  <a:cubicBezTo>
                    <a:pt x="17452" y="13263"/>
                    <a:pt x="17452" y="13263"/>
                    <a:pt x="17452" y="13263"/>
                  </a:cubicBezTo>
                  <a:cubicBezTo>
                    <a:pt x="17023" y="13263"/>
                    <a:pt x="17023" y="13263"/>
                    <a:pt x="17023" y="13263"/>
                  </a:cubicBezTo>
                  <a:cubicBezTo>
                    <a:pt x="18024" y="16926"/>
                    <a:pt x="18024" y="16926"/>
                    <a:pt x="18024" y="16926"/>
                  </a:cubicBezTo>
                  <a:cubicBezTo>
                    <a:pt x="17881" y="16926"/>
                    <a:pt x="17881" y="16926"/>
                    <a:pt x="17881" y="16926"/>
                  </a:cubicBezTo>
                  <a:cubicBezTo>
                    <a:pt x="16736" y="13768"/>
                    <a:pt x="16736" y="13768"/>
                    <a:pt x="16736" y="13768"/>
                  </a:cubicBezTo>
                  <a:cubicBezTo>
                    <a:pt x="16879" y="18063"/>
                    <a:pt x="16879" y="18063"/>
                    <a:pt x="16879" y="18063"/>
                  </a:cubicBezTo>
                  <a:close/>
                  <a:moveTo>
                    <a:pt x="12302" y="20716"/>
                  </a:moveTo>
                  <a:cubicBezTo>
                    <a:pt x="12302" y="9600"/>
                    <a:pt x="12302" y="9600"/>
                    <a:pt x="12302" y="9600"/>
                  </a:cubicBezTo>
                  <a:cubicBezTo>
                    <a:pt x="21028" y="9600"/>
                    <a:pt x="21028" y="9600"/>
                    <a:pt x="21028" y="9600"/>
                  </a:cubicBezTo>
                  <a:cubicBezTo>
                    <a:pt x="21028" y="12253"/>
                    <a:pt x="21028" y="12253"/>
                    <a:pt x="21028" y="12253"/>
                  </a:cubicBezTo>
                  <a:cubicBezTo>
                    <a:pt x="21028" y="12884"/>
                    <a:pt x="21028" y="13137"/>
                    <a:pt x="20885" y="13768"/>
                  </a:cubicBezTo>
                  <a:cubicBezTo>
                    <a:pt x="19883" y="17053"/>
                    <a:pt x="16021" y="19958"/>
                    <a:pt x="12302" y="20716"/>
                  </a:cubicBezTo>
                  <a:close/>
                  <a:moveTo>
                    <a:pt x="1574" y="6695"/>
                  </a:moveTo>
                  <a:cubicBezTo>
                    <a:pt x="1430" y="6568"/>
                    <a:pt x="1287" y="6316"/>
                    <a:pt x="1287" y="6189"/>
                  </a:cubicBezTo>
                  <a:cubicBezTo>
                    <a:pt x="1287" y="6063"/>
                    <a:pt x="1287" y="5937"/>
                    <a:pt x="1287" y="5937"/>
                  </a:cubicBezTo>
                  <a:cubicBezTo>
                    <a:pt x="2432" y="5432"/>
                    <a:pt x="4434" y="4295"/>
                    <a:pt x="5579" y="3789"/>
                  </a:cubicBezTo>
                  <a:cubicBezTo>
                    <a:pt x="5579" y="3789"/>
                    <a:pt x="5722" y="3663"/>
                    <a:pt x="5722" y="3537"/>
                  </a:cubicBezTo>
                  <a:cubicBezTo>
                    <a:pt x="6008" y="3411"/>
                    <a:pt x="7438" y="2653"/>
                    <a:pt x="7438" y="2526"/>
                  </a:cubicBezTo>
                  <a:cubicBezTo>
                    <a:pt x="6580" y="1389"/>
                    <a:pt x="6580" y="1389"/>
                    <a:pt x="6580" y="1389"/>
                  </a:cubicBezTo>
                  <a:cubicBezTo>
                    <a:pt x="6580" y="1263"/>
                    <a:pt x="6580" y="1263"/>
                    <a:pt x="6580" y="1263"/>
                  </a:cubicBezTo>
                  <a:cubicBezTo>
                    <a:pt x="7438" y="884"/>
                    <a:pt x="7438" y="884"/>
                    <a:pt x="7438" y="884"/>
                  </a:cubicBezTo>
                  <a:cubicBezTo>
                    <a:pt x="7581" y="884"/>
                    <a:pt x="7581" y="884"/>
                    <a:pt x="7581" y="884"/>
                  </a:cubicBezTo>
                  <a:cubicBezTo>
                    <a:pt x="8297" y="1895"/>
                    <a:pt x="8297" y="1895"/>
                    <a:pt x="8297" y="1895"/>
                  </a:cubicBezTo>
                  <a:cubicBezTo>
                    <a:pt x="8869" y="1895"/>
                    <a:pt x="8869" y="1895"/>
                    <a:pt x="8869" y="1895"/>
                  </a:cubicBezTo>
                  <a:cubicBezTo>
                    <a:pt x="9441" y="2653"/>
                    <a:pt x="9441" y="2653"/>
                    <a:pt x="9441" y="2653"/>
                  </a:cubicBezTo>
                  <a:cubicBezTo>
                    <a:pt x="9298" y="2653"/>
                    <a:pt x="9155" y="2779"/>
                    <a:pt x="9155" y="2905"/>
                  </a:cubicBezTo>
                  <a:cubicBezTo>
                    <a:pt x="9441" y="3411"/>
                    <a:pt x="9870" y="4168"/>
                    <a:pt x="10013" y="4800"/>
                  </a:cubicBezTo>
                  <a:cubicBezTo>
                    <a:pt x="10013" y="5053"/>
                    <a:pt x="9870" y="6063"/>
                    <a:pt x="9441" y="6316"/>
                  </a:cubicBezTo>
                  <a:cubicBezTo>
                    <a:pt x="9441" y="6316"/>
                    <a:pt x="9298" y="6316"/>
                    <a:pt x="9298" y="6189"/>
                  </a:cubicBezTo>
                  <a:cubicBezTo>
                    <a:pt x="9298" y="5305"/>
                    <a:pt x="9012" y="4421"/>
                    <a:pt x="8154" y="3411"/>
                  </a:cubicBezTo>
                  <a:cubicBezTo>
                    <a:pt x="8011" y="3411"/>
                    <a:pt x="5007" y="4926"/>
                    <a:pt x="4864" y="5053"/>
                  </a:cubicBezTo>
                  <a:cubicBezTo>
                    <a:pt x="3862" y="5558"/>
                    <a:pt x="2861" y="5937"/>
                    <a:pt x="2146" y="6442"/>
                  </a:cubicBezTo>
                  <a:cubicBezTo>
                    <a:pt x="1860" y="6568"/>
                    <a:pt x="1717" y="6568"/>
                    <a:pt x="1574" y="6695"/>
                  </a:cubicBezTo>
                  <a:close/>
                  <a:moveTo>
                    <a:pt x="16307" y="7705"/>
                  </a:moveTo>
                  <a:cubicBezTo>
                    <a:pt x="16307" y="7705"/>
                    <a:pt x="16450" y="7705"/>
                    <a:pt x="16450" y="7705"/>
                  </a:cubicBezTo>
                  <a:cubicBezTo>
                    <a:pt x="16450" y="7832"/>
                    <a:pt x="16593" y="7832"/>
                    <a:pt x="16593" y="7832"/>
                  </a:cubicBezTo>
                  <a:cubicBezTo>
                    <a:pt x="16593" y="7958"/>
                    <a:pt x="16593" y="7958"/>
                    <a:pt x="16593" y="7958"/>
                  </a:cubicBezTo>
                  <a:cubicBezTo>
                    <a:pt x="16593" y="8084"/>
                    <a:pt x="16593" y="8084"/>
                    <a:pt x="16593" y="8084"/>
                  </a:cubicBezTo>
                  <a:cubicBezTo>
                    <a:pt x="16450" y="8084"/>
                    <a:pt x="16450" y="8084"/>
                    <a:pt x="16450" y="8084"/>
                  </a:cubicBezTo>
                  <a:cubicBezTo>
                    <a:pt x="16450" y="7958"/>
                    <a:pt x="16307" y="7832"/>
                    <a:pt x="16307" y="7705"/>
                  </a:cubicBezTo>
                  <a:close/>
                  <a:moveTo>
                    <a:pt x="16736" y="8463"/>
                  </a:moveTo>
                  <a:cubicBezTo>
                    <a:pt x="16879" y="8463"/>
                    <a:pt x="16879" y="8463"/>
                    <a:pt x="17023" y="8463"/>
                  </a:cubicBezTo>
                  <a:cubicBezTo>
                    <a:pt x="17023" y="8463"/>
                    <a:pt x="17023" y="8463"/>
                    <a:pt x="17166" y="8337"/>
                  </a:cubicBezTo>
                  <a:cubicBezTo>
                    <a:pt x="17166" y="8337"/>
                    <a:pt x="17166" y="8463"/>
                    <a:pt x="17166" y="8463"/>
                  </a:cubicBezTo>
                  <a:cubicBezTo>
                    <a:pt x="17166" y="8463"/>
                    <a:pt x="17309" y="8463"/>
                    <a:pt x="17166" y="8463"/>
                  </a:cubicBezTo>
                  <a:cubicBezTo>
                    <a:pt x="17166" y="8463"/>
                    <a:pt x="17166" y="8463"/>
                    <a:pt x="17166" y="8463"/>
                  </a:cubicBezTo>
                  <a:cubicBezTo>
                    <a:pt x="17166" y="8589"/>
                    <a:pt x="17166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6879" y="8589"/>
                    <a:pt x="16736" y="8589"/>
                    <a:pt x="16736" y="8463"/>
                  </a:cubicBezTo>
                  <a:close/>
                  <a:moveTo>
                    <a:pt x="17166" y="8716"/>
                  </a:move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716"/>
                    <a:pt x="17309" y="8716"/>
                  </a:cubicBezTo>
                  <a:cubicBezTo>
                    <a:pt x="17309" y="8716"/>
                    <a:pt x="17309" y="8716"/>
                    <a:pt x="17309" y="8716"/>
                  </a:cubicBez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842"/>
                    <a:pt x="17166" y="8842"/>
                  </a:cubicBezTo>
                  <a:cubicBezTo>
                    <a:pt x="17166" y="8968"/>
                    <a:pt x="17166" y="9095"/>
                    <a:pt x="17166" y="9221"/>
                  </a:cubicBezTo>
                  <a:cubicBezTo>
                    <a:pt x="17166" y="9221"/>
                    <a:pt x="17166" y="9347"/>
                    <a:pt x="17166" y="9474"/>
                  </a:cubicBezTo>
                  <a:cubicBezTo>
                    <a:pt x="17166" y="9474"/>
                    <a:pt x="17166" y="9474"/>
                    <a:pt x="17166" y="9474"/>
                  </a:cubicBezTo>
                  <a:cubicBezTo>
                    <a:pt x="17166" y="9474"/>
                    <a:pt x="17023" y="9474"/>
                    <a:pt x="17023" y="9474"/>
                  </a:cubicBezTo>
                  <a:cubicBezTo>
                    <a:pt x="17023" y="9474"/>
                    <a:pt x="17023" y="9474"/>
                    <a:pt x="16879" y="9347"/>
                  </a:cubicBezTo>
                  <a:cubicBezTo>
                    <a:pt x="16736" y="9347"/>
                    <a:pt x="16593" y="9221"/>
                    <a:pt x="16593" y="9221"/>
                  </a:cubicBezTo>
                  <a:cubicBezTo>
                    <a:pt x="16450" y="9221"/>
                    <a:pt x="16450" y="9221"/>
                    <a:pt x="16450" y="9095"/>
                  </a:cubicBezTo>
                  <a:cubicBezTo>
                    <a:pt x="16450" y="9095"/>
                    <a:pt x="16593" y="9221"/>
                    <a:pt x="16593" y="9221"/>
                  </a:cubicBezTo>
                  <a:cubicBezTo>
                    <a:pt x="16736" y="9221"/>
                    <a:pt x="16736" y="9221"/>
                    <a:pt x="16879" y="9221"/>
                  </a:cubicBezTo>
                  <a:cubicBezTo>
                    <a:pt x="16879" y="9221"/>
                    <a:pt x="17023" y="9221"/>
                    <a:pt x="17023" y="9221"/>
                  </a:cubicBezTo>
                  <a:cubicBezTo>
                    <a:pt x="17023" y="9221"/>
                    <a:pt x="17023" y="9095"/>
                    <a:pt x="17023" y="9095"/>
                  </a:cubicBezTo>
                  <a:cubicBezTo>
                    <a:pt x="17023" y="8968"/>
                    <a:pt x="17023" y="8842"/>
                    <a:pt x="17023" y="8716"/>
                  </a:cubicBezTo>
                  <a:cubicBezTo>
                    <a:pt x="17023" y="8716"/>
                    <a:pt x="17023" y="8716"/>
                    <a:pt x="17023" y="8716"/>
                  </a:cubicBezTo>
                  <a:cubicBezTo>
                    <a:pt x="17023" y="8716"/>
                    <a:pt x="17023" y="8842"/>
                    <a:pt x="16879" y="8842"/>
                  </a:cubicBezTo>
                  <a:cubicBezTo>
                    <a:pt x="16879" y="8842"/>
                    <a:pt x="16736" y="8968"/>
                    <a:pt x="16593" y="8968"/>
                  </a:cubicBezTo>
                  <a:cubicBezTo>
                    <a:pt x="16450" y="8842"/>
                    <a:pt x="16450" y="8842"/>
                    <a:pt x="16450" y="8842"/>
                  </a:cubicBezTo>
                  <a:cubicBezTo>
                    <a:pt x="16593" y="8842"/>
                    <a:pt x="16593" y="8842"/>
                    <a:pt x="16593" y="8842"/>
                  </a:cubicBezTo>
                  <a:cubicBezTo>
                    <a:pt x="16593" y="8842"/>
                    <a:pt x="16736" y="8716"/>
                    <a:pt x="16736" y="8716"/>
                  </a:cubicBezTo>
                  <a:cubicBezTo>
                    <a:pt x="16879" y="8716"/>
                    <a:pt x="16879" y="8716"/>
                    <a:pt x="17023" y="8716"/>
                  </a:cubicBezTo>
                  <a:cubicBezTo>
                    <a:pt x="17023" y="8589"/>
                    <a:pt x="17166" y="8589"/>
                    <a:pt x="17309" y="8589"/>
                  </a:cubicBezTo>
                  <a:cubicBezTo>
                    <a:pt x="17309" y="8589"/>
                    <a:pt x="17309" y="8589"/>
                    <a:pt x="17452" y="8589"/>
                  </a:cubicBezTo>
                  <a:cubicBezTo>
                    <a:pt x="17452" y="8589"/>
                    <a:pt x="17452" y="8589"/>
                    <a:pt x="17595" y="8589"/>
                  </a:cubicBezTo>
                  <a:cubicBezTo>
                    <a:pt x="17595" y="8589"/>
                    <a:pt x="17595" y="8589"/>
                    <a:pt x="17595" y="8589"/>
                  </a:cubicBezTo>
                  <a:cubicBezTo>
                    <a:pt x="17595" y="8589"/>
                    <a:pt x="17595" y="8716"/>
                    <a:pt x="17595" y="8716"/>
                  </a:cubicBezTo>
                  <a:cubicBezTo>
                    <a:pt x="17452" y="8716"/>
                    <a:pt x="17309" y="8716"/>
                    <a:pt x="17166" y="8716"/>
                  </a:cubicBezTo>
                  <a:close/>
                  <a:moveTo>
                    <a:pt x="17166" y="7074"/>
                  </a:moveTo>
                  <a:cubicBezTo>
                    <a:pt x="17309" y="7074"/>
                    <a:pt x="17452" y="7074"/>
                    <a:pt x="17452" y="7200"/>
                  </a:cubicBezTo>
                  <a:cubicBezTo>
                    <a:pt x="17452" y="7200"/>
                    <a:pt x="17452" y="7326"/>
                    <a:pt x="17309" y="7326"/>
                  </a:cubicBezTo>
                  <a:cubicBezTo>
                    <a:pt x="17309" y="7326"/>
                    <a:pt x="17166" y="7326"/>
                    <a:pt x="17166" y="7453"/>
                  </a:cubicBezTo>
                  <a:cubicBezTo>
                    <a:pt x="17166" y="7453"/>
                    <a:pt x="17023" y="7453"/>
                    <a:pt x="17023" y="7453"/>
                  </a:cubicBezTo>
                  <a:cubicBezTo>
                    <a:pt x="17023" y="7453"/>
                    <a:pt x="17023" y="7453"/>
                    <a:pt x="17023" y="7453"/>
                  </a:cubicBezTo>
                  <a:cubicBezTo>
                    <a:pt x="17166" y="7453"/>
                    <a:pt x="17166" y="7453"/>
                    <a:pt x="17166" y="7453"/>
                  </a:cubicBezTo>
                  <a:cubicBezTo>
                    <a:pt x="17452" y="7326"/>
                    <a:pt x="17452" y="7326"/>
                    <a:pt x="17738" y="7326"/>
                  </a:cubicBezTo>
                  <a:cubicBezTo>
                    <a:pt x="17738" y="7326"/>
                    <a:pt x="17881" y="7200"/>
                    <a:pt x="17881" y="7326"/>
                  </a:cubicBezTo>
                  <a:cubicBezTo>
                    <a:pt x="18024" y="7326"/>
                    <a:pt x="18024" y="7326"/>
                    <a:pt x="18024" y="7326"/>
                  </a:cubicBezTo>
                  <a:cubicBezTo>
                    <a:pt x="18024" y="7453"/>
                    <a:pt x="17881" y="7453"/>
                    <a:pt x="17738" y="7579"/>
                  </a:cubicBezTo>
                  <a:cubicBezTo>
                    <a:pt x="17738" y="7579"/>
                    <a:pt x="17595" y="7705"/>
                    <a:pt x="17452" y="7832"/>
                  </a:cubicBezTo>
                  <a:cubicBezTo>
                    <a:pt x="17452" y="7832"/>
                    <a:pt x="17452" y="7832"/>
                    <a:pt x="17452" y="7958"/>
                  </a:cubicBezTo>
                  <a:cubicBezTo>
                    <a:pt x="17452" y="7958"/>
                    <a:pt x="17452" y="7958"/>
                    <a:pt x="17452" y="8084"/>
                  </a:cubicBezTo>
                  <a:cubicBezTo>
                    <a:pt x="17452" y="8084"/>
                    <a:pt x="17452" y="8084"/>
                    <a:pt x="17452" y="8084"/>
                  </a:cubicBezTo>
                  <a:cubicBezTo>
                    <a:pt x="17452" y="7958"/>
                    <a:pt x="17738" y="7958"/>
                    <a:pt x="17738" y="7958"/>
                  </a:cubicBezTo>
                  <a:cubicBezTo>
                    <a:pt x="17881" y="7958"/>
                    <a:pt x="17881" y="7958"/>
                    <a:pt x="17881" y="7958"/>
                  </a:cubicBezTo>
                  <a:cubicBezTo>
                    <a:pt x="18024" y="8084"/>
                    <a:pt x="17881" y="8084"/>
                    <a:pt x="17738" y="8211"/>
                  </a:cubicBezTo>
                  <a:cubicBezTo>
                    <a:pt x="17738" y="8211"/>
                    <a:pt x="17595" y="8211"/>
                    <a:pt x="17452" y="8211"/>
                  </a:cubicBezTo>
                  <a:cubicBezTo>
                    <a:pt x="17452" y="8211"/>
                    <a:pt x="17452" y="8337"/>
                    <a:pt x="17309" y="8337"/>
                  </a:cubicBezTo>
                  <a:cubicBezTo>
                    <a:pt x="17166" y="8337"/>
                    <a:pt x="17166" y="8337"/>
                    <a:pt x="17023" y="8337"/>
                  </a:cubicBezTo>
                  <a:cubicBezTo>
                    <a:pt x="17023" y="8337"/>
                    <a:pt x="17023" y="8337"/>
                    <a:pt x="17023" y="8337"/>
                  </a:cubicBezTo>
                  <a:cubicBezTo>
                    <a:pt x="17023" y="8337"/>
                    <a:pt x="17023" y="8337"/>
                    <a:pt x="17166" y="8337"/>
                  </a:cubicBezTo>
                  <a:cubicBezTo>
                    <a:pt x="17309" y="8211"/>
                    <a:pt x="17452" y="8211"/>
                    <a:pt x="17595" y="8084"/>
                  </a:cubicBezTo>
                  <a:cubicBezTo>
                    <a:pt x="17595" y="8084"/>
                    <a:pt x="17738" y="8084"/>
                    <a:pt x="17738" y="8084"/>
                  </a:cubicBezTo>
                  <a:cubicBezTo>
                    <a:pt x="17738" y="8084"/>
                    <a:pt x="17738" y="8084"/>
                    <a:pt x="17738" y="8084"/>
                  </a:cubicBezTo>
                  <a:cubicBezTo>
                    <a:pt x="17738" y="8084"/>
                    <a:pt x="17738" y="8084"/>
                    <a:pt x="17595" y="8084"/>
                  </a:cubicBezTo>
                  <a:cubicBezTo>
                    <a:pt x="17595" y="8084"/>
                    <a:pt x="17452" y="8084"/>
                    <a:pt x="17452" y="8084"/>
                  </a:cubicBezTo>
                  <a:cubicBezTo>
                    <a:pt x="17309" y="8084"/>
                    <a:pt x="17309" y="8084"/>
                    <a:pt x="17309" y="8084"/>
                  </a:cubicBezTo>
                  <a:cubicBezTo>
                    <a:pt x="17309" y="8211"/>
                    <a:pt x="17309" y="8211"/>
                    <a:pt x="17166" y="8211"/>
                  </a:cubicBezTo>
                  <a:cubicBezTo>
                    <a:pt x="17166" y="8211"/>
                    <a:pt x="17166" y="8211"/>
                    <a:pt x="17023" y="8211"/>
                  </a:cubicBezTo>
                  <a:cubicBezTo>
                    <a:pt x="17023" y="8211"/>
                    <a:pt x="17023" y="8211"/>
                    <a:pt x="17023" y="8211"/>
                  </a:cubicBezTo>
                  <a:cubicBezTo>
                    <a:pt x="16879" y="8211"/>
                    <a:pt x="16736" y="8337"/>
                    <a:pt x="16593" y="8337"/>
                  </a:cubicBezTo>
                  <a:cubicBezTo>
                    <a:pt x="16450" y="8463"/>
                    <a:pt x="16450" y="8716"/>
                    <a:pt x="16164" y="8716"/>
                  </a:cubicBezTo>
                  <a:cubicBezTo>
                    <a:pt x="16164" y="8716"/>
                    <a:pt x="16164" y="8716"/>
                    <a:pt x="16164" y="8716"/>
                  </a:cubicBezTo>
                  <a:cubicBezTo>
                    <a:pt x="16164" y="8716"/>
                    <a:pt x="16164" y="8589"/>
                    <a:pt x="16164" y="8589"/>
                  </a:cubicBezTo>
                  <a:cubicBezTo>
                    <a:pt x="16307" y="8463"/>
                    <a:pt x="16307" y="8463"/>
                    <a:pt x="16450" y="8337"/>
                  </a:cubicBezTo>
                  <a:cubicBezTo>
                    <a:pt x="16450" y="8337"/>
                    <a:pt x="16450" y="8211"/>
                    <a:pt x="16450" y="8211"/>
                  </a:cubicBezTo>
                  <a:cubicBezTo>
                    <a:pt x="16450" y="8337"/>
                    <a:pt x="16450" y="8337"/>
                    <a:pt x="16450" y="8337"/>
                  </a:cubicBezTo>
                  <a:cubicBezTo>
                    <a:pt x="16307" y="8463"/>
                    <a:pt x="16307" y="8463"/>
                    <a:pt x="16307" y="8589"/>
                  </a:cubicBezTo>
                  <a:cubicBezTo>
                    <a:pt x="16307" y="8589"/>
                    <a:pt x="16307" y="8589"/>
                    <a:pt x="16307" y="8589"/>
                  </a:cubicBezTo>
                  <a:cubicBezTo>
                    <a:pt x="16307" y="8589"/>
                    <a:pt x="16307" y="8589"/>
                    <a:pt x="16450" y="8463"/>
                  </a:cubicBezTo>
                  <a:cubicBezTo>
                    <a:pt x="16450" y="8463"/>
                    <a:pt x="16450" y="8463"/>
                    <a:pt x="16593" y="8337"/>
                  </a:cubicBezTo>
                  <a:cubicBezTo>
                    <a:pt x="16593" y="8337"/>
                    <a:pt x="16736" y="8211"/>
                    <a:pt x="16736" y="8211"/>
                  </a:cubicBezTo>
                  <a:cubicBezTo>
                    <a:pt x="16879" y="8211"/>
                    <a:pt x="16879" y="8211"/>
                    <a:pt x="17023" y="8211"/>
                  </a:cubicBezTo>
                  <a:cubicBezTo>
                    <a:pt x="17023" y="8084"/>
                    <a:pt x="17023" y="8084"/>
                    <a:pt x="17023" y="8084"/>
                  </a:cubicBezTo>
                  <a:cubicBezTo>
                    <a:pt x="17023" y="8084"/>
                    <a:pt x="17023" y="8084"/>
                    <a:pt x="17023" y="8084"/>
                  </a:cubicBezTo>
                  <a:cubicBezTo>
                    <a:pt x="17023" y="7958"/>
                    <a:pt x="16879" y="7958"/>
                    <a:pt x="16879" y="7958"/>
                  </a:cubicBezTo>
                  <a:cubicBezTo>
                    <a:pt x="16879" y="7958"/>
                    <a:pt x="16879" y="7958"/>
                    <a:pt x="16879" y="7958"/>
                  </a:cubicBezTo>
                  <a:cubicBezTo>
                    <a:pt x="16879" y="7958"/>
                    <a:pt x="16736" y="8084"/>
                    <a:pt x="16593" y="8084"/>
                  </a:cubicBezTo>
                  <a:cubicBezTo>
                    <a:pt x="16593" y="8084"/>
                    <a:pt x="16593" y="8084"/>
                    <a:pt x="16593" y="8084"/>
                  </a:cubicBezTo>
                  <a:cubicBezTo>
                    <a:pt x="16736" y="8084"/>
                    <a:pt x="16736" y="7958"/>
                    <a:pt x="16736" y="7832"/>
                  </a:cubicBezTo>
                  <a:cubicBezTo>
                    <a:pt x="16736" y="7832"/>
                    <a:pt x="16736" y="7832"/>
                    <a:pt x="16736" y="7832"/>
                  </a:cubicBezTo>
                  <a:cubicBezTo>
                    <a:pt x="16736" y="7832"/>
                    <a:pt x="16593" y="7958"/>
                    <a:pt x="16593" y="7832"/>
                  </a:cubicBezTo>
                  <a:cubicBezTo>
                    <a:pt x="16736" y="7832"/>
                    <a:pt x="16593" y="7705"/>
                    <a:pt x="16593" y="7705"/>
                  </a:cubicBezTo>
                  <a:cubicBezTo>
                    <a:pt x="16593" y="7705"/>
                    <a:pt x="16593" y="7579"/>
                    <a:pt x="16593" y="7579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736" y="7579"/>
                    <a:pt x="16736" y="7579"/>
                  </a:cubicBezTo>
                  <a:cubicBezTo>
                    <a:pt x="16736" y="7705"/>
                    <a:pt x="16736" y="7705"/>
                    <a:pt x="16879" y="7832"/>
                  </a:cubicBezTo>
                  <a:cubicBezTo>
                    <a:pt x="16879" y="7832"/>
                    <a:pt x="16879" y="7832"/>
                    <a:pt x="16879" y="7832"/>
                  </a:cubicBezTo>
                  <a:cubicBezTo>
                    <a:pt x="16879" y="7705"/>
                    <a:pt x="16879" y="7705"/>
                    <a:pt x="17023" y="7579"/>
                  </a:cubicBezTo>
                  <a:cubicBezTo>
                    <a:pt x="16879" y="7579"/>
                    <a:pt x="16879" y="7579"/>
                    <a:pt x="16879" y="7453"/>
                  </a:cubicBezTo>
                  <a:cubicBezTo>
                    <a:pt x="16879" y="7453"/>
                    <a:pt x="16879" y="7453"/>
                    <a:pt x="17023" y="7453"/>
                  </a:cubicBezTo>
                  <a:cubicBezTo>
                    <a:pt x="17023" y="7326"/>
                    <a:pt x="17166" y="7200"/>
                    <a:pt x="17309" y="7074"/>
                  </a:cubicBezTo>
                  <a:cubicBezTo>
                    <a:pt x="17166" y="7074"/>
                    <a:pt x="17166" y="7074"/>
                    <a:pt x="17166" y="7074"/>
                  </a:cubicBezTo>
                  <a:close/>
                  <a:moveTo>
                    <a:pt x="17738" y="7326"/>
                  </a:moveTo>
                  <a:cubicBezTo>
                    <a:pt x="17738" y="7453"/>
                    <a:pt x="17738" y="7453"/>
                    <a:pt x="17738" y="7453"/>
                  </a:cubicBezTo>
                  <a:cubicBezTo>
                    <a:pt x="17595" y="7579"/>
                    <a:pt x="17595" y="7579"/>
                    <a:pt x="17452" y="7705"/>
                  </a:cubicBezTo>
                  <a:cubicBezTo>
                    <a:pt x="17452" y="7705"/>
                    <a:pt x="17452" y="7705"/>
                    <a:pt x="17452" y="7832"/>
                  </a:cubicBezTo>
                  <a:cubicBezTo>
                    <a:pt x="17452" y="7832"/>
                    <a:pt x="17452" y="7832"/>
                    <a:pt x="17452" y="7832"/>
                  </a:cubicBezTo>
                  <a:cubicBezTo>
                    <a:pt x="17452" y="7832"/>
                    <a:pt x="17452" y="7832"/>
                    <a:pt x="17452" y="7832"/>
                  </a:cubicBezTo>
                  <a:cubicBezTo>
                    <a:pt x="17452" y="7579"/>
                    <a:pt x="17309" y="7579"/>
                    <a:pt x="17309" y="7453"/>
                  </a:cubicBezTo>
                  <a:cubicBezTo>
                    <a:pt x="17309" y="7453"/>
                    <a:pt x="17309" y="7453"/>
                    <a:pt x="17309" y="7453"/>
                  </a:cubicBezTo>
                  <a:cubicBezTo>
                    <a:pt x="17309" y="7453"/>
                    <a:pt x="17452" y="7453"/>
                    <a:pt x="17452" y="7453"/>
                  </a:cubicBezTo>
                  <a:cubicBezTo>
                    <a:pt x="17595" y="7453"/>
                    <a:pt x="17595" y="7326"/>
                    <a:pt x="17738" y="7326"/>
                  </a:cubicBezTo>
                  <a:close/>
                  <a:moveTo>
                    <a:pt x="17452" y="7832"/>
                  </a:moveTo>
                  <a:cubicBezTo>
                    <a:pt x="17452" y="7832"/>
                    <a:pt x="17452" y="7832"/>
                    <a:pt x="17452" y="7832"/>
                  </a:cubicBezTo>
                  <a:cubicBezTo>
                    <a:pt x="17309" y="7958"/>
                    <a:pt x="17166" y="7958"/>
                    <a:pt x="17166" y="8084"/>
                  </a:cubicBezTo>
                  <a:cubicBezTo>
                    <a:pt x="17166" y="8084"/>
                    <a:pt x="17166" y="7958"/>
                    <a:pt x="17166" y="7958"/>
                  </a:cubicBezTo>
                  <a:cubicBezTo>
                    <a:pt x="17166" y="7958"/>
                    <a:pt x="17166" y="7958"/>
                    <a:pt x="17166" y="7958"/>
                  </a:cubicBezTo>
                  <a:cubicBezTo>
                    <a:pt x="17166" y="7958"/>
                    <a:pt x="17166" y="7958"/>
                    <a:pt x="17166" y="7958"/>
                  </a:cubicBezTo>
                  <a:cubicBezTo>
                    <a:pt x="17166" y="7832"/>
                    <a:pt x="17452" y="7832"/>
                    <a:pt x="17452" y="7832"/>
                  </a:cubicBezTo>
                  <a:close/>
                  <a:moveTo>
                    <a:pt x="17023" y="7832"/>
                  </a:move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166" y="7705"/>
                    <a:pt x="17166" y="7705"/>
                  </a:cubicBezTo>
                  <a:cubicBezTo>
                    <a:pt x="17166" y="7705"/>
                    <a:pt x="17166" y="7705"/>
                    <a:pt x="17166" y="7705"/>
                  </a:cubicBezTo>
                  <a:cubicBezTo>
                    <a:pt x="17166" y="7579"/>
                    <a:pt x="17166" y="7579"/>
                    <a:pt x="17166" y="7579"/>
                  </a:cubicBezTo>
                  <a:cubicBezTo>
                    <a:pt x="17166" y="7579"/>
                    <a:pt x="17166" y="7579"/>
                    <a:pt x="17166" y="7579"/>
                  </a:cubicBezTo>
                  <a:cubicBezTo>
                    <a:pt x="17166" y="7579"/>
                    <a:pt x="17309" y="7579"/>
                    <a:pt x="17309" y="7579"/>
                  </a:cubicBezTo>
                  <a:cubicBezTo>
                    <a:pt x="17309" y="7579"/>
                    <a:pt x="17309" y="7705"/>
                    <a:pt x="17309" y="7705"/>
                  </a:cubicBezTo>
                  <a:cubicBezTo>
                    <a:pt x="17309" y="7832"/>
                    <a:pt x="17166" y="7832"/>
                    <a:pt x="17166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lose/>
                  <a:moveTo>
                    <a:pt x="15449" y="5811"/>
                  </a:moveTo>
                  <a:cubicBezTo>
                    <a:pt x="15020" y="5811"/>
                    <a:pt x="15020" y="5811"/>
                    <a:pt x="15020" y="5811"/>
                  </a:cubicBezTo>
                  <a:cubicBezTo>
                    <a:pt x="15020" y="5811"/>
                    <a:pt x="15020" y="5811"/>
                    <a:pt x="15020" y="5811"/>
                  </a:cubicBezTo>
                  <a:cubicBezTo>
                    <a:pt x="15020" y="5811"/>
                    <a:pt x="15020" y="5811"/>
                    <a:pt x="15020" y="5684"/>
                  </a:cubicBezTo>
                  <a:cubicBezTo>
                    <a:pt x="15020" y="5179"/>
                    <a:pt x="15020" y="5179"/>
                    <a:pt x="15020" y="5179"/>
                  </a:cubicBezTo>
                  <a:cubicBezTo>
                    <a:pt x="15020" y="5053"/>
                    <a:pt x="15020" y="5053"/>
                    <a:pt x="15020" y="5053"/>
                  </a:cubicBezTo>
                  <a:cubicBezTo>
                    <a:pt x="15020" y="5053"/>
                    <a:pt x="15020" y="5053"/>
                    <a:pt x="15020" y="5053"/>
                  </a:cubicBezTo>
                  <a:cubicBezTo>
                    <a:pt x="14877" y="5053"/>
                    <a:pt x="14877" y="5053"/>
                    <a:pt x="14877" y="5053"/>
                  </a:cubicBezTo>
                  <a:cubicBezTo>
                    <a:pt x="14877" y="4926"/>
                    <a:pt x="14877" y="4926"/>
                    <a:pt x="14877" y="4926"/>
                  </a:cubicBezTo>
                  <a:cubicBezTo>
                    <a:pt x="15020" y="4926"/>
                    <a:pt x="15020" y="4926"/>
                    <a:pt x="15163" y="4926"/>
                  </a:cubicBezTo>
                  <a:cubicBezTo>
                    <a:pt x="15163" y="4926"/>
                    <a:pt x="15163" y="4926"/>
                    <a:pt x="15163" y="4926"/>
                  </a:cubicBezTo>
                  <a:cubicBezTo>
                    <a:pt x="15306" y="4926"/>
                    <a:pt x="15306" y="4926"/>
                    <a:pt x="15306" y="4926"/>
                  </a:cubicBezTo>
                  <a:cubicBezTo>
                    <a:pt x="15306" y="5684"/>
                    <a:pt x="15306" y="5684"/>
                    <a:pt x="15306" y="5684"/>
                  </a:cubicBezTo>
                  <a:cubicBezTo>
                    <a:pt x="15306" y="5684"/>
                    <a:pt x="15306" y="5811"/>
                    <a:pt x="15449" y="5811"/>
                  </a:cubicBezTo>
                  <a:cubicBezTo>
                    <a:pt x="15449" y="5811"/>
                    <a:pt x="15449" y="5811"/>
                    <a:pt x="15449" y="5811"/>
                  </a:cubicBezTo>
                  <a:cubicBezTo>
                    <a:pt x="15449" y="5811"/>
                    <a:pt x="15449" y="5811"/>
                    <a:pt x="15449" y="5811"/>
                  </a:cubicBezTo>
                  <a:close/>
                  <a:moveTo>
                    <a:pt x="16450" y="5558"/>
                  </a:moveTo>
                  <a:cubicBezTo>
                    <a:pt x="16450" y="5684"/>
                    <a:pt x="16450" y="5684"/>
                    <a:pt x="16307" y="5811"/>
                  </a:cubicBezTo>
                  <a:cubicBezTo>
                    <a:pt x="16307" y="5811"/>
                    <a:pt x="16164" y="5811"/>
                    <a:pt x="16021" y="5811"/>
                  </a:cubicBezTo>
                  <a:cubicBezTo>
                    <a:pt x="16021" y="5811"/>
                    <a:pt x="15878" y="5811"/>
                    <a:pt x="15878" y="5811"/>
                  </a:cubicBezTo>
                  <a:cubicBezTo>
                    <a:pt x="15735" y="5811"/>
                    <a:pt x="15735" y="5684"/>
                    <a:pt x="15735" y="5684"/>
                  </a:cubicBezTo>
                  <a:cubicBezTo>
                    <a:pt x="15735" y="5558"/>
                    <a:pt x="15735" y="5432"/>
                    <a:pt x="15878" y="5432"/>
                  </a:cubicBezTo>
                  <a:cubicBezTo>
                    <a:pt x="15735" y="5305"/>
                    <a:pt x="15735" y="5179"/>
                    <a:pt x="15735" y="5179"/>
                  </a:cubicBezTo>
                  <a:cubicBezTo>
                    <a:pt x="15735" y="5053"/>
                    <a:pt x="15735" y="5053"/>
                    <a:pt x="15878" y="4926"/>
                  </a:cubicBezTo>
                  <a:cubicBezTo>
                    <a:pt x="15878" y="4926"/>
                    <a:pt x="16021" y="4926"/>
                    <a:pt x="16021" y="4926"/>
                  </a:cubicBezTo>
                  <a:cubicBezTo>
                    <a:pt x="16164" y="4926"/>
                    <a:pt x="16307" y="4926"/>
                    <a:pt x="16307" y="4926"/>
                  </a:cubicBezTo>
                  <a:cubicBezTo>
                    <a:pt x="16450" y="4926"/>
                    <a:pt x="16450" y="5053"/>
                    <a:pt x="16450" y="5053"/>
                  </a:cubicBezTo>
                  <a:cubicBezTo>
                    <a:pt x="16450" y="5179"/>
                    <a:pt x="16307" y="5305"/>
                    <a:pt x="16307" y="5305"/>
                  </a:cubicBezTo>
                  <a:cubicBezTo>
                    <a:pt x="16450" y="5432"/>
                    <a:pt x="16450" y="5558"/>
                    <a:pt x="16450" y="5558"/>
                  </a:cubicBezTo>
                  <a:close/>
                  <a:moveTo>
                    <a:pt x="16164" y="5053"/>
                  </a:moveTo>
                  <a:cubicBezTo>
                    <a:pt x="16164" y="5179"/>
                    <a:pt x="16164" y="5179"/>
                    <a:pt x="16164" y="5305"/>
                  </a:cubicBezTo>
                  <a:cubicBezTo>
                    <a:pt x="16164" y="5179"/>
                    <a:pt x="16021" y="5179"/>
                    <a:pt x="16021" y="5179"/>
                  </a:cubicBezTo>
                  <a:cubicBezTo>
                    <a:pt x="16021" y="5053"/>
                    <a:pt x="16021" y="5053"/>
                    <a:pt x="16021" y="5053"/>
                  </a:cubicBezTo>
                  <a:cubicBezTo>
                    <a:pt x="16021" y="5053"/>
                    <a:pt x="16021" y="4926"/>
                    <a:pt x="16021" y="4926"/>
                  </a:cubicBezTo>
                  <a:cubicBezTo>
                    <a:pt x="16021" y="4926"/>
                    <a:pt x="16021" y="4926"/>
                    <a:pt x="16021" y="4926"/>
                  </a:cubicBezTo>
                  <a:cubicBezTo>
                    <a:pt x="16164" y="4926"/>
                    <a:pt x="16164" y="4926"/>
                    <a:pt x="16164" y="5053"/>
                  </a:cubicBezTo>
                  <a:close/>
                  <a:moveTo>
                    <a:pt x="16164" y="5684"/>
                  </a:moveTo>
                  <a:cubicBezTo>
                    <a:pt x="16164" y="5684"/>
                    <a:pt x="16164" y="5811"/>
                    <a:pt x="16164" y="5811"/>
                  </a:cubicBezTo>
                  <a:cubicBezTo>
                    <a:pt x="16164" y="5811"/>
                    <a:pt x="16164" y="5811"/>
                    <a:pt x="16021" y="5811"/>
                  </a:cubicBezTo>
                  <a:cubicBezTo>
                    <a:pt x="16021" y="5811"/>
                    <a:pt x="16021" y="5811"/>
                    <a:pt x="16021" y="5811"/>
                  </a:cubicBezTo>
                  <a:cubicBezTo>
                    <a:pt x="15878" y="5684"/>
                    <a:pt x="15878" y="5684"/>
                    <a:pt x="15878" y="5684"/>
                  </a:cubicBezTo>
                  <a:cubicBezTo>
                    <a:pt x="15878" y="5558"/>
                    <a:pt x="16021" y="5432"/>
                    <a:pt x="16021" y="5432"/>
                  </a:cubicBezTo>
                  <a:cubicBezTo>
                    <a:pt x="16021" y="5432"/>
                    <a:pt x="16164" y="5558"/>
                    <a:pt x="16164" y="5558"/>
                  </a:cubicBezTo>
                  <a:cubicBezTo>
                    <a:pt x="16164" y="5558"/>
                    <a:pt x="16164" y="5558"/>
                    <a:pt x="16164" y="5558"/>
                  </a:cubicBezTo>
                  <a:cubicBezTo>
                    <a:pt x="16164" y="5684"/>
                    <a:pt x="16164" y="5684"/>
                    <a:pt x="16164" y="5684"/>
                  </a:cubicBezTo>
                  <a:close/>
                  <a:moveTo>
                    <a:pt x="17452" y="5305"/>
                  </a:moveTo>
                  <a:cubicBezTo>
                    <a:pt x="17452" y="5558"/>
                    <a:pt x="17452" y="5684"/>
                    <a:pt x="17309" y="5684"/>
                  </a:cubicBezTo>
                  <a:cubicBezTo>
                    <a:pt x="17309" y="5811"/>
                    <a:pt x="17166" y="5811"/>
                    <a:pt x="17023" y="5811"/>
                  </a:cubicBezTo>
                  <a:cubicBezTo>
                    <a:pt x="16879" y="5811"/>
                    <a:pt x="16879" y="5811"/>
                    <a:pt x="16736" y="5811"/>
                  </a:cubicBezTo>
                  <a:cubicBezTo>
                    <a:pt x="16736" y="5811"/>
                    <a:pt x="16736" y="5684"/>
                    <a:pt x="16736" y="5684"/>
                  </a:cubicBezTo>
                  <a:cubicBezTo>
                    <a:pt x="16736" y="5684"/>
                    <a:pt x="16736" y="5558"/>
                    <a:pt x="16736" y="5558"/>
                  </a:cubicBezTo>
                  <a:cubicBezTo>
                    <a:pt x="16736" y="5558"/>
                    <a:pt x="16879" y="5558"/>
                    <a:pt x="16879" y="5558"/>
                  </a:cubicBezTo>
                  <a:cubicBezTo>
                    <a:pt x="16879" y="5558"/>
                    <a:pt x="16879" y="5558"/>
                    <a:pt x="17023" y="5558"/>
                  </a:cubicBezTo>
                  <a:cubicBezTo>
                    <a:pt x="17023" y="5558"/>
                    <a:pt x="17023" y="5684"/>
                    <a:pt x="17023" y="5684"/>
                  </a:cubicBezTo>
                  <a:cubicBezTo>
                    <a:pt x="17023" y="5684"/>
                    <a:pt x="17023" y="5684"/>
                    <a:pt x="17023" y="5684"/>
                  </a:cubicBezTo>
                  <a:cubicBezTo>
                    <a:pt x="17023" y="5811"/>
                    <a:pt x="16879" y="5811"/>
                    <a:pt x="16879" y="5811"/>
                  </a:cubicBezTo>
                  <a:cubicBezTo>
                    <a:pt x="16879" y="5811"/>
                    <a:pt x="16879" y="5811"/>
                    <a:pt x="17023" y="5811"/>
                  </a:cubicBezTo>
                  <a:cubicBezTo>
                    <a:pt x="17023" y="5811"/>
                    <a:pt x="17023" y="5811"/>
                    <a:pt x="17023" y="5811"/>
                  </a:cubicBezTo>
                  <a:cubicBezTo>
                    <a:pt x="17166" y="5811"/>
                    <a:pt x="17166" y="5558"/>
                    <a:pt x="17166" y="5432"/>
                  </a:cubicBezTo>
                  <a:cubicBezTo>
                    <a:pt x="17166" y="5432"/>
                    <a:pt x="17023" y="5432"/>
                    <a:pt x="17023" y="5432"/>
                  </a:cubicBezTo>
                  <a:cubicBezTo>
                    <a:pt x="16879" y="5432"/>
                    <a:pt x="16879" y="5432"/>
                    <a:pt x="16736" y="5432"/>
                  </a:cubicBezTo>
                  <a:cubicBezTo>
                    <a:pt x="16736" y="5305"/>
                    <a:pt x="16736" y="5305"/>
                    <a:pt x="16736" y="5179"/>
                  </a:cubicBezTo>
                  <a:cubicBezTo>
                    <a:pt x="16736" y="5053"/>
                    <a:pt x="16736" y="5053"/>
                    <a:pt x="16736" y="4926"/>
                  </a:cubicBezTo>
                  <a:cubicBezTo>
                    <a:pt x="16879" y="4926"/>
                    <a:pt x="17023" y="4926"/>
                    <a:pt x="17023" y="4926"/>
                  </a:cubicBezTo>
                  <a:cubicBezTo>
                    <a:pt x="17166" y="4926"/>
                    <a:pt x="17309" y="4926"/>
                    <a:pt x="17309" y="5053"/>
                  </a:cubicBezTo>
                  <a:cubicBezTo>
                    <a:pt x="17452" y="5053"/>
                    <a:pt x="17452" y="5179"/>
                    <a:pt x="17452" y="5305"/>
                  </a:cubicBezTo>
                  <a:close/>
                  <a:moveTo>
                    <a:pt x="17166" y="5432"/>
                  </a:moveTo>
                  <a:cubicBezTo>
                    <a:pt x="17166" y="5432"/>
                    <a:pt x="17166" y="5432"/>
                    <a:pt x="17023" y="5432"/>
                  </a:cubicBezTo>
                  <a:cubicBezTo>
                    <a:pt x="17023" y="5432"/>
                    <a:pt x="17023" y="5432"/>
                    <a:pt x="17023" y="5179"/>
                  </a:cubicBezTo>
                  <a:cubicBezTo>
                    <a:pt x="17023" y="5179"/>
                    <a:pt x="17023" y="5053"/>
                    <a:pt x="17023" y="5053"/>
                  </a:cubicBezTo>
                  <a:cubicBezTo>
                    <a:pt x="17023" y="4926"/>
                    <a:pt x="17023" y="4926"/>
                    <a:pt x="17023" y="4926"/>
                  </a:cubicBezTo>
                  <a:cubicBezTo>
                    <a:pt x="17166" y="4926"/>
                    <a:pt x="17166" y="5053"/>
                    <a:pt x="17166" y="5179"/>
                  </a:cubicBezTo>
                  <a:cubicBezTo>
                    <a:pt x="17166" y="5305"/>
                    <a:pt x="17166" y="5305"/>
                    <a:pt x="17166" y="5432"/>
                  </a:cubicBezTo>
                  <a:close/>
                  <a:moveTo>
                    <a:pt x="18453" y="5558"/>
                  </a:moveTo>
                  <a:cubicBezTo>
                    <a:pt x="18453" y="5684"/>
                    <a:pt x="18310" y="5684"/>
                    <a:pt x="18310" y="5811"/>
                  </a:cubicBezTo>
                  <a:cubicBezTo>
                    <a:pt x="18310" y="5811"/>
                    <a:pt x="18167" y="5811"/>
                    <a:pt x="18024" y="5811"/>
                  </a:cubicBezTo>
                  <a:cubicBezTo>
                    <a:pt x="17881" y="5811"/>
                    <a:pt x="17881" y="5811"/>
                    <a:pt x="17738" y="5684"/>
                  </a:cubicBezTo>
                  <a:cubicBezTo>
                    <a:pt x="17738" y="5684"/>
                    <a:pt x="17738" y="5558"/>
                    <a:pt x="17738" y="5432"/>
                  </a:cubicBezTo>
                  <a:cubicBezTo>
                    <a:pt x="17738" y="5179"/>
                    <a:pt x="17738" y="5179"/>
                    <a:pt x="17738" y="5053"/>
                  </a:cubicBezTo>
                  <a:cubicBezTo>
                    <a:pt x="17881" y="4926"/>
                    <a:pt x="18024" y="4926"/>
                    <a:pt x="18167" y="4926"/>
                  </a:cubicBezTo>
                  <a:cubicBezTo>
                    <a:pt x="18167" y="4926"/>
                    <a:pt x="18310" y="4926"/>
                    <a:pt x="18310" y="4926"/>
                  </a:cubicBezTo>
                  <a:cubicBezTo>
                    <a:pt x="18310" y="4926"/>
                    <a:pt x="18453" y="5053"/>
                    <a:pt x="18453" y="5053"/>
                  </a:cubicBezTo>
                  <a:cubicBezTo>
                    <a:pt x="18453" y="5053"/>
                    <a:pt x="18310" y="5179"/>
                    <a:pt x="18310" y="5179"/>
                  </a:cubicBezTo>
                  <a:cubicBezTo>
                    <a:pt x="18310" y="5179"/>
                    <a:pt x="18310" y="5179"/>
                    <a:pt x="18310" y="5179"/>
                  </a:cubicBezTo>
                  <a:cubicBezTo>
                    <a:pt x="18167" y="5179"/>
                    <a:pt x="18167" y="5179"/>
                    <a:pt x="18167" y="5179"/>
                  </a:cubicBezTo>
                  <a:cubicBezTo>
                    <a:pt x="18167" y="5179"/>
                    <a:pt x="18024" y="5053"/>
                    <a:pt x="18024" y="5053"/>
                  </a:cubicBezTo>
                  <a:cubicBezTo>
                    <a:pt x="18024" y="5053"/>
                    <a:pt x="18167" y="5053"/>
                    <a:pt x="18167" y="5053"/>
                  </a:cubicBezTo>
                  <a:cubicBezTo>
                    <a:pt x="18167" y="4926"/>
                    <a:pt x="18167" y="4926"/>
                    <a:pt x="18167" y="4926"/>
                  </a:cubicBezTo>
                  <a:cubicBezTo>
                    <a:pt x="18167" y="4926"/>
                    <a:pt x="18167" y="4926"/>
                    <a:pt x="18167" y="4926"/>
                  </a:cubicBezTo>
                  <a:cubicBezTo>
                    <a:pt x="18024" y="4926"/>
                    <a:pt x="17881" y="5053"/>
                    <a:pt x="17881" y="5305"/>
                  </a:cubicBezTo>
                  <a:cubicBezTo>
                    <a:pt x="18024" y="5305"/>
                    <a:pt x="18024" y="5305"/>
                    <a:pt x="18167" y="5305"/>
                  </a:cubicBezTo>
                  <a:cubicBezTo>
                    <a:pt x="18167" y="5305"/>
                    <a:pt x="18310" y="5305"/>
                    <a:pt x="18310" y="5305"/>
                  </a:cubicBezTo>
                  <a:cubicBezTo>
                    <a:pt x="18310" y="5432"/>
                    <a:pt x="18453" y="5432"/>
                    <a:pt x="18453" y="5558"/>
                  </a:cubicBezTo>
                  <a:close/>
                  <a:moveTo>
                    <a:pt x="18167" y="5558"/>
                  </a:moveTo>
                  <a:cubicBezTo>
                    <a:pt x="18167" y="5558"/>
                    <a:pt x="18167" y="5684"/>
                    <a:pt x="18167" y="5684"/>
                  </a:cubicBezTo>
                  <a:cubicBezTo>
                    <a:pt x="18167" y="5811"/>
                    <a:pt x="18167" y="5811"/>
                    <a:pt x="18024" y="5811"/>
                  </a:cubicBezTo>
                  <a:cubicBezTo>
                    <a:pt x="18024" y="5811"/>
                    <a:pt x="17881" y="5684"/>
                    <a:pt x="17881" y="5558"/>
                  </a:cubicBezTo>
                  <a:cubicBezTo>
                    <a:pt x="17881" y="5558"/>
                    <a:pt x="17881" y="5432"/>
                    <a:pt x="17881" y="5432"/>
                  </a:cubicBezTo>
                  <a:cubicBezTo>
                    <a:pt x="17881" y="5432"/>
                    <a:pt x="17881" y="5305"/>
                    <a:pt x="17881" y="5305"/>
                  </a:cubicBezTo>
                  <a:cubicBezTo>
                    <a:pt x="18024" y="5305"/>
                    <a:pt x="18024" y="5305"/>
                    <a:pt x="18024" y="5305"/>
                  </a:cubicBezTo>
                  <a:cubicBezTo>
                    <a:pt x="18167" y="5305"/>
                    <a:pt x="18167" y="5432"/>
                    <a:pt x="18167" y="555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>
            <a:off x="1935445" y="389135"/>
            <a:ext cx="5462592" cy="61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成员介绍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14605" y="1546285"/>
            <a:ext cx="12192000" cy="3465770"/>
          </a:xfrm>
          <a:prstGeom prst="rect">
            <a:avLst/>
          </a:prstGeom>
          <a:solidFill>
            <a:srgbClr val="1E4F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组合 11"/>
          <p:cNvGrpSpPr/>
          <p:nvPr/>
        </p:nvGrpSpPr>
        <p:grpSpPr>
          <a:xfrm>
            <a:off x="2565663" y="1341853"/>
            <a:ext cx="7060675" cy="3969862"/>
            <a:chOff x="745" y="2042"/>
            <a:chExt cx="6560" cy="6885"/>
          </a:xfrm>
        </p:grpSpPr>
        <p:sp>
          <p:nvSpPr>
            <p:cNvPr id="9" name="Rectangle 18"/>
            <p:cNvSpPr/>
            <p:nvPr/>
          </p:nvSpPr>
          <p:spPr>
            <a:xfrm>
              <a:off x="745" y="2042"/>
              <a:ext cx="6560" cy="6885"/>
            </a:xfrm>
            <a:prstGeom prst="rect">
              <a:avLst/>
            </a:prstGeom>
            <a:solidFill>
              <a:srgbClr val="009C9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en-GB" sz="2400">
                <a:sym typeface="Arial" panose="020B0604020202020204" pitchFamily="34" charset="0"/>
              </a:endParaRPr>
            </a:p>
          </p:txBody>
        </p:sp>
        <p:sp>
          <p:nvSpPr>
            <p:cNvPr id="10" name="Rectangle 21"/>
            <p:cNvSpPr/>
            <p:nvPr/>
          </p:nvSpPr>
          <p:spPr>
            <a:xfrm>
              <a:off x="1702" y="2204"/>
              <a:ext cx="4625" cy="6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</p:grpSp>
      <p:sp>
        <p:nvSpPr>
          <p:cNvPr id="11" name="Rectangle 21"/>
          <p:cNvSpPr/>
          <p:nvPr/>
        </p:nvSpPr>
        <p:spPr>
          <a:xfrm>
            <a:off x="3021292" y="1711049"/>
            <a:ext cx="6605045" cy="409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张润稷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2018112360 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测试，部分代码编写，调试运行软件</a:t>
            </a:r>
            <a:endParaRPr lang="en-US" altLang="zh-CN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蒋瞻泽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2018112354 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详细设计，整合，组织汇总</a:t>
            </a:r>
            <a:endParaRPr lang="en-US" altLang="zh-CN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赵燕妮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2018112356  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类图，整合，部分代码编写</a:t>
            </a:r>
            <a:endParaRPr lang="en-US" altLang="zh-CN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斯琪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2018112358 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测试，组织，用例图</a:t>
            </a:r>
            <a:endParaRPr lang="en-US" altLang="zh-CN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杨斌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2018112341 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测试，获取需求分析，用例说明</a:t>
            </a:r>
            <a:endParaRPr lang="en-US" altLang="zh-CN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韦春迎</a:t>
            </a:r>
            <a:r>
              <a:rPr lang="en-US" altLang="zh-CN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2018112364 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需求分析，整合，部分代码编写</a:t>
            </a:r>
            <a:endParaRPr lang="en-US" altLang="zh-CN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indent="0">
              <a:lnSpc>
                <a:spcPct val="160000"/>
              </a:lnSpc>
              <a:buSzPct val="100000"/>
              <a:buFont typeface="Wingdings" panose="05000000000000000000" charset="0"/>
              <a:buNone/>
              <a:defRPr sz="1600"/>
            </a:pPr>
            <a:endParaRPr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en-GB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0" y="0"/>
            <a:ext cx="12192000" cy="685739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-2959"/>
            <a:ext cx="12192000" cy="685739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43317" y="836713"/>
            <a:ext cx="3168352" cy="3744415"/>
          </a:xfrm>
          <a:prstGeom prst="rect">
            <a:avLst/>
          </a:prstGeom>
          <a:solidFill>
            <a:srgbClr val="009C9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232971" y="4066392"/>
            <a:ext cx="210219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456855" y="1023809"/>
            <a:ext cx="1398140" cy="2452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3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3" name="Title 13"/>
          <p:cNvSpPr txBox="1"/>
          <p:nvPr/>
        </p:nvSpPr>
        <p:spPr>
          <a:xfrm>
            <a:off x="1815622" y="3322203"/>
            <a:ext cx="2936897" cy="716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anose="020B04030304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PART TWO</a:t>
            </a:r>
          </a:p>
        </p:txBody>
      </p:sp>
      <p:sp>
        <p:nvSpPr>
          <p:cNvPr id="19" name="Content Placeholder 2"/>
          <p:cNvSpPr txBox="1"/>
          <p:nvPr/>
        </p:nvSpPr>
        <p:spPr>
          <a:xfrm>
            <a:off x="7340909" y="2708920"/>
            <a:ext cx="5023396" cy="1362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需求分析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6030831" y="2394408"/>
            <a:ext cx="0" cy="4463592"/>
          </a:xfrm>
          <a:prstGeom prst="line">
            <a:avLst/>
          </a:prstGeom>
          <a:ln>
            <a:solidFill>
              <a:schemeClr val="bg2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组合 27"/>
          <p:cNvGrpSpPr/>
          <p:nvPr/>
        </p:nvGrpSpPr>
        <p:grpSpPr>
          <a:xfrm>
            <a:off x="9757227" y="523482"/>
            <a:ext cx="1757636" cy="505219"/>
            <a:chOff x="0" y="0"/>
            <a:chExt cx="1757634" cy="505218"/>
          </a:xfrm>
        </p:grpSpPr>
        <p:sp>
          <p:nvSpPr>
            <p:cNvPr id="118" name="ïśḷide"/>
            <p:cNvSpPr/>
            <p:nvPr/>
          </p:nvSpPr>
          <p:spPr>
            <a:xfrm>
              <a:off x="546903" y="331809"/>
              <a:ext cx="1152166" cy="7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9" y="17600"/>
                  </a:moveTo>
                  <a:cubicBezTo>
                    <a:pt x="316" y="17600"/>
                    <a:pt x="211" y="16800"/>
                    <a:pt x="158" y="16800"/>
                  </a:cubicBezTo>
                  <a:cubicBezTo>
                    <a:pt x="105" y="16800"/>
                    <a:pt x="53" y="16000"/>
                    <a:pt x="0" y="16000"/>
                  </a:cubicBezTo>
                  <a:cubicBezTo>
                    <a:pt x="0" y="13600"/>
                    <a:pt x="0" y="13600"/>
                    <a:pt x="0" y="13600"/>
                  </a:cubicBezTo>
                  <a:cubicBezTo>
                    <a:pt x="53" y="13600"/>
                    <a:pt x="53" y="13600"/>
                    <a:pt x="53" y="13600"/>
                  </a:cubicBezTo>
                  <a:cubicBezTo>
                    <a:pt x="53" y="13600"/>
                    <a:pt x="105" y="14400"/>
                    <a:pt x="211" y="15200"/>
                  </a:cubicBezTo>
                  <a:cubicBezTo>
                    <a:pt x="263" y="15200"/>
                    <a:pt x="316" y="15200"/>
                    <a:pt x="369" y="15200"/>
                  </a:cubicBezTo>
                  <a:cubicBezTo>
                    <a:pt x="421" y="15200"/>
                    <a:pt x="474" y="15200"/>
                    <a:pt x="527" y="14400"/>
                  </a:cubicBezTo>
                  <a:cubicBezTo>
                    <a:pt x="580" y="14400"/>
                    <a:pt x="580" y="13600"/>
                    <a:pt x="580" y="12800"/>
                  </a:cubicBezTo>
                  <a:cubicBezTo>
                    <a:pt x="580" y="12000"/>
                    <a:pt x="580" y="11200"/>
                    <a:pt x="580" y="11200"/>
                  </a:cubicBezTo>
                  <a:cubicBezTo>
                    <a:pt x="527" y="10400"/>
                    <a:pt x="527" y="10400"/>
                    <a:pt x="474" y="10400"/>
                  </a:cubicBezTo>
                  <a:cubicBezTo>
                    <a:pt x="421" y="10400"/>
                    <a:pt x="421" y="9600"/>
                    <a:pt x="369" y="9600"/>
                  </a:cubicBezTo>
                  <a:cubicBezTo>
                    <a:pt x="369" y="9600"/>
                    <a:pt x="316" y="9600"/>
                    <a:pt x="263" y="9600"/>
                  </a:cubicBezTo>
                  <a:cubicBezTo>
                    <a:pt x="263" y="9600"/>
                    <a:pt x="211" y="8800"/>
                    <a:pt x="158" y="8800"/>
                  </a:cubicBezTo>
                  <a:cubicBezTo>
                    <a:pt x="158" y="8800"/>
                    <a:pt x="105" y="8800"/>
                    <a:pt x="105" y="8000"/>
                  </a:cubicBezTo>
                  <a:cubicBezTo>
                    <a:pt x="53" y="8000"/>
                    <a:pt x="53" y="7200"/>
                    <a:pt x="53" y="6400"/>
                  </a:cubicBezTo>
                  <a:cubicBezTo>
                    <a:pt x="53" y="6400"/>
                    <a:pt x="53" y="5600"/>
                    <a:pt x="53" y="4800"/>
                  </a:cubicBezTo>
                  <a:cubicBezTo>
                    <a:pt x="53" y="4000"/>
                    <a:pt x="53" y="2400"/>
                    <a:pt x="105" y="1600"/>
                  </a:cubicBezTo>
                  <a:cubicBezTo>
                    <a:pt x="211" y="800"/>
                    <a:pt x="263" y="800"/>
                    <a:pt x="369" y="800"/>
                  </a:cubicBezTo>
                  <a:cubicBezTo>
                    <a:pt x="421" y="800"/>
                    <a:pt x="527" y="800"/>
                    <a:pt x="580" y="800"/>
                  </a:cubicBezTo>
                  <a:cubicBezTo>
                    <a:pt x="632" y="800"/>
                    <a:pt x="685" y="1600"/>
                    <a:pt x="685" y="1600"/>
                  </a:cubicBezTo>
                  <a:cubicBezTo>
                    <a:pt x="685" y="4000"/>
                    <a:pt x="685" y="4000"/>
                    <a:pt x="685" y="4000"/>
                  </a:cubicBezTo>
                  <a:cubicBezTo>
                    <a:pt x="685" y="4000"/>
                    <a:pt x="685" y="4000"/>
                    <a:pt x="685" y="4000"/>
                  </a:cubicBezTo>
                  <a:cubicBezTo>
                    <a:pt x="685" y="4000"/>
                    <a:pt x="632" y="3200"/>
                    <a:pt x="580" y="3200"/>
                  </a:cubicBezTo>
                  <a:cubicBezTo>
                    <a:pt x="527" y="2400"/>
                    <a:pt x="474" y="2400"/>
                    <a:pt x="421" y="2400"/>
                  </a:cubicBezTo>
                  <a:cubicBezTo>
                    <a:pt x="316" y="2400"/>
                    <a:pt x="263" y="2400"/>
                    <a:pt x="263" y="3200"/>
                  </a:cubicBezTo>
                  <a:cubicBezTo>
                    <a:pt x="211" y="3200"/>
                    <a:pt x="158" y="4000"/>
                    <a:pt x="158" y="4800"/>
                  </a:cubicBezTo>
                  <a:cubicBezTo>
                    <a:pt x="158" y="5600"/>
                    <a:pt x="211" y="6400"/>
                    <a:pt x="211" y="6400"/>
                  </a:cubicBezTo>
                  <a:cubicBezTo>
                    <a:pt x="211" y="7200"/>
                    <a:pt x="263" y="7200"/>
                    <a:pt x="316" y="7200"/>
                  </a:cubicBezTo>
                  <a:cubicBezTo>
                    <a:pt x="369" y="7200"/>
                    <a:pt x="369" y="8000"/>
                    <a:pt x="421" y="8000"/>
                  </a:cubicBezTo>
                  <a:cubicBezTo>
                    <a:pt x="474" y="8000"/>
                    <a:pt x="527" y="8000"/>
                    <a:pt x="527" y="8000"/>
                  </a:cubicBezTo>
                  <a:cubicBezTo>
                    <a:pt x="632" y="8800"/>
                    <a:pt x="685" y="8800"/>
                    <a:pt x="685" y="9600"/>
                  </a:cubicBezTo>
                  <a:cubicBezTo>
                    <a:pt x="738" y="10400"/>
                    <a:pt x="738" y="11200"/>
                    <a:pt x="738" y="12000"/>
                  </a:cubicBezTo>
                  <a:cubicBezTo>
                    <a:pt x="738" y="12800"/>
                    <a:pt x="738" y="13600"/>
                    <a:pt x="738" y="14400"/>
                  </a:cubicBezTo>
                  <a:cubicBezTo>
                    <a:pt x="685" y="15200"/>
                    <a:pt x="685" y="15200"/>
                    <a:pt x="632" y="16000"/>
                  </a:cubicBezTo>
                  <a:cubicBezTo>
                    <a:pt x="632" y="16000"/>
                    <a:pt x="580" y="16800"/>
                    <a:pt x="527" y="16800"/>
                  </a:cubicBezTo>
                  <a:cubicBezTo>
                    <a:pt x="474" y="16800"/>
                    <a:pt x="421" y="17600"/>
                    <a:pt x="369" y="17600"/>
                  </a:cubicBezTo>
                  <a:close/>
                  <a:moveTo>
                    <a:pt x="1633" y="11200"/>
                  </a:moveTo>
                  <a:cubicBezTo>
                    <a:pt x="1633" y="12800"/>
                    <a:pt x="1580" y="14400"/>
                    <a:pt x="1528" y="16000"/>
                  </a:cubicBezTo>
                  <a:cubicBezTo>
                    <a:pt x="1475" y="16800"/>
                    <a:pt x="1370" y="17600"/>
                    <a:pt x="1264" y="17600"/>
                  </a:cubicBezTo>
                  <a:cubicBezTo>
                    <a:pt x="1159" y="17600"/>
                    <a:pt x="1054" y="16800"/>
                    <a:pt x="1001" y="15200"/>
                  </a:cubicBezTo>
                  <a:cubicBezTo>
                    <a:pt x="948" y="14400"/>
                    <a:pt x="896" y="12800"/>
                    <a:pt x="896" y="11200"/>
                  </a:cubicBezTo>
                  <a:cubicBezTo>
                    <a:pt x="896" y="8800"/>
                    <a:pt x="948" y="7200"/>
                    <a:pt x="1001" y="6400"/>
                  </a:cubicBezTo>
                  <a:cubicBezTo>
                    <a:pt x="1106" y="4800"/>
                    <a:pt x="1159" y="4800"/>
                    <a:pt x="1264" y="4800"/>
                  </a:cubicBezTo>
                  <a:cubicBezTo>
                    <a:pt x="1370" y="4800"/>
                    <a:pt x="1475" y="4800"/>
                    <a:pt x="1528" y="6400"/>
                  </a:cubicBezTo>
                  <a:cubicBezTo>
                    <a:pt x="1580" y="7200"/>
                    <a:pt x="1633" y="8800"/>
                    <a:pt x="1633" y="11200"/>
                  </a:cubicBezTo>
                  <a:close/>
                  <a:moveTo>
                    <a:pt x="1475" y="11200"/>
                  </a:moveTo>
                  <a:cubicBezTo>
                    <a:pt x="1475" y="9600"/>
                    <a:pt x="1475" y="8000"/>
                    <a:pt x="1422" y="7200"/>
                  </a:cubicBezTo>
                  <a:cubicBezTo>
                    <a:pt x="1422" y="6400"/>
                    <a:pt x="1370" y="6400"/>
                    <a:pt x="1264" y="6400"/>
                  </a:cubicBezTo>
                  <a:cubicBezTo>
                    <a:pt x="1212" y="6400"/>
                    <a:pt x="1159" y="6400"/>
                    <a:pt x="1106" y="7200"/>
                  </a:cubicBezTo>
                  <a:cubicBezTo>
                    <a:pt x="1054" y="8000"/>
                    <a:pt x="1054" y="9600"/>
                    <a:pt x="1054" y="11200"/>
                  </a:cubicBezTo>
                  <a:cubicBezTo>
                    <a:pt x="1054" y="12800"/>
                    <a:pt x="1054" y="13600"/>
                    <a:pt x="1106" y="14400"/>
                  </a:cubicBezTo>
                  <a:cubicBezTo>
                    <a:pt x="1159" y="15200"/>
                    <a:pt x="1212" y="15200"/>
                    <a:pt x="1264" y="15200"/>
                  </a:cubicBezTo>
                  <a:cubicBezTo>
                    <a:pt x="1370" y="15200"/>
                    <a:pt x="1422" y="15200"/>
                    <a:pt x="1422" y="14400"/>
                  </a:cubicBezTo>
                  <a:cubicBezTo>
                    <a:pt x="1475" y="13600"/>
                    <a:pt x="1475" y="12800"/>
                    <a:pt x="1475" y="11200"/>
                  </a:cubicBezTo>
                  <a:close/>
                  <a:moveTo>
                    <a:pt x="2476" y="16800"/>
                  </a:moveTo>
                  <a:cubicBezTo>
                    <a:pt x="2371" y="16800"/>
                    <a:pt x="2371" y="16800"/>
                    <a:pt x="2371" y="16800"/>
                  </a:cubicBezTo>
                  <a:cubicBezTo>
                    <a:pt x="2371" y="16000"/>
                    <a:pt x="2371" y="16000"/>
                    <a:pt x="2371" y="16000"/>
                  </a:cubicBezTo>
                  <a:cubicBezTo>
                    <a:pt x="2318" y="16000"/>
                    <a:pt x="2265" y="16800"/>
                    <a:pt x="2213" y="16800"/>
                  </a:cubicBezTo>
                  <a:cubicBezTo>
                    <a:pt x="2213" y="16800"/>
                    <a:pt x="2160" y="17600"/>
                    <a:pt x="2107" y="17600"/>
                  </a:cubicBezTo>
                  <a:cubicBezTo>
                    <a:pt x="2055" y="17600"/>
                    <a:pt x="2055" y="17600"/>
                    <a:pt x="2002" y="16800"/>
                  </a:cubicBezTo>
                  <a:cubicBezTo>
                    <a:pt x="2002" y="16800"/>
                    <a:pt x="1949" y="16800"/>
                    <a:pt x="1949" y="16000"/>
                  </a:cubicBezTo>
                  <a:cubicBezTo>
                    <a:pt x="1897" y="16000"/>
                    <a:pt x="1897" y="15200"/>
                    <a:pt x="1897" y="15200"/>
                  </a:cubicBezTo>
                  <a:cubicBezTo>
                    <a:pt x="1844" y="14400"/>
                    <a:pt x="1844" y="13600"/>
                    <a:pt x="1844" y="12800"/>
                  </a:cubicBezTo>
                  <a:cubicBezTo>
                    <a:pt x="1844" y="4800"/>
                    <a:pt x="1844" y="4800"/>
                    <a:pt x="1844" y="4800"/>
                  </a:cubicBezTo>
                  <a:cubicBezTo>
                    <a:pt x="2002" y="4800"/>
                    <a:pt x="2002" y="4800"/>
                    <a:pt x="2002" y="4800"/>
                  </a:cubicBezTo>
                  <a:cubicBezTo>
                    <a:pt x="2002" y="12000"/>
                    <a:pt x="2002" y="12000"/>
                    <a:pt x="2002" y="12000"/>
                  </a:cubicBezTo>
                  <a:cubicBezTo>
                    <a:pt x="2002" y="12000"/>
                    <a:pt x="2002" y="12800"/>
                    <a:pt x="2002" y="13600"/>
                  </a:cubicBezTo>
                  <a:cubicBezTo>
                    <a:pt x="2002" y="13600"/>
                    <a:pt x="2002" y="14400"/>
                    <a:pt x="2002" y="14400"/>
                  </a:cubicBezTo>
                  <a:cubicBezTo>
                    <a:pt x="2002" y="14400"/>
                    <a:pt x="2055" y="15200"/>
                    <a:pt x="2055" y="15200"/>
                  </a:cubicBezTo>
                  <a:cubicBezTo>
                    <a:pt x="2055" y="15200"/>
                    <a:pt x="2107" y="15200"/>
                    <a:pt x="2160" y="15200"/>
                  </a:cubicBezTo>
                  <a:cubicBezTo>
                    <a:pt x="2160" y="15200"/>
                    <a:pt x="2213" y="15200"/>
                    <a:pt x="2265" y="15200"/>
                  </a:cubicBezTo>
                  <a:cubicBezTo>
                    <a:pt x="2265" y="14400"/>
                    <a:pt x="2318" y="14400"/>
                    <a:pt x="2371" y="13600"/>
                  </a:cubicBezTo>
                  <a:cubicBezTo>
                    <a:pt x="2371" y="4800"/>
                    <a:pt x="2371" y="4800"/>
                    <a:pt x="2371" y="4800"/>
                  </a:cubicBezTo>
                  <a:cubicBezTo>
                    <a:pt x="2476" y="4800"/>
                    <a:pt x="2476" y="4800"/>
                    <a:pt x="2476" y="4800"/>
                  </a:cubicBezTo>
                  <a:cubicBezTo>
                    <a:pt x="2476" y="16800"/>
                    <a:pt x="2476" y="16800"/>
                    <a:pt x="2476" y="16800"/>
                  </a:cubicBezTo>
                  <a:close/>
                  <a:moveTo>
                    <a:pt x="3003" y="17600"/>
                  </a:moveTo>
                  <a:cubicBezTo>
                    <a:pt x="2950" y="17600"/>
                    <a:pt x="2898" y="16800"/>
                    <a:pt x="2845" y="16000"/>
                  </a:cubicBezTo>
                  <a:cubicBezTo>
                    <a:pt x="2792" y="16000"/>
                    <a:pt x="2792" y="14400"/>
                    <a:pt x="2792" y="13600"/>
                  </a:cubicBezTo>
                  <a:cubicBezTo>
                    <a:pt x="2792" y="6400"/>
                    <a:pt x="2792" y="6400"/>
                    <a:pt x="2792" y="6400"/>
                  </a:cubicBezTo>
                  <a:cubicBezTo>
                    <a:pt x="2687" y="6400"/>
                    <a:pt x="2687" y="6400"/>
                    <a:pt x="2687" y="6400"/>
                  </a:cubicBezTo>
                  <a:cubicBezTo>
                    <a:pt x="2687" y="4800"/>
                    <a:pt x="2687" y="4800"/>
                    <a:pt x="2687" y="4800"/>
                  </a:cubicBezTo>
                  <a:cubicBezTo>
                    <a:pt x="2792" y="4800"/>
                    <a:pt x="2792" y="4800"/>
                    <a:pt x="2792" y="4800"/>
                  </a:cubicBezTo>
                  <a:cubicBezTo>
                    <a:pt x="2792" y="1600"/>
                    <a:pt x="2792" y="1600"/>
                    <a:pt x="2792" y="1600"/>
                  </a:cubicBezTo>
                  <a:cubicBezTo>
                    <a:pt x="2898" y="1600"/>
                    <a:pt x="2898" y="1600"/>
                    <a:pt x="2898" y="1600"/>
                  </a:cubicBezTo>
                  <a:cubicBezTo>
                    <a:pt x="2898" y="4800"/>
                    <a:pt x="2898" y="4800"/>
                    <a:pt x="2898" y="4800"/>
                  </a:cubicBezTo>
                  <a:cubicBezTo>
                    <a:pt x="3161" y="4800"/>
                    <a:pt x="3161" y="4800"/>
                    <a:pt x="3161" y="4800"/>
                  </a:cubicBezTo>
                  <a:cubicBezTo>
                    <a:pt x="3161" y="6400"/>
                    <a:pt x="3161" y="6400"/>
                    <a:pt x="3161" y="6400"/>
                  </a:cubicBezTo>
                  <a:cubicBezTo>
                    <a:pt x="2898" y="6400"/>
                    <a:pt x="2898" y="6400"/>
                    <a:pt x="2898" y="6400"/>
                  </a:cubicBezTo>
                  <a:cubicBezTo>
                    <a:pt x="2898" y="12000"/>
                    <a:pt x="2898" y="12000"/>
                    <a:pt x="2898" y="12000"/>
                  </a:cubicBezTo>
                  <a:cubicBezTo>
                    <a:pt x="2898" y="12800"/>
                    <a:pt x="2898" y="13600"/>
                    <a:pt x="2898" y="13600"/>
                  </a:cubicBezTo>
                  <a:cubicBezTo>
                    <a:pt x="2898" y="14400"/>
                    <a:pt x="2950" y="14400"/>
                    <a:pt x="2950" y="14400"/>
                  </a:cubicBezTo>
                  <a:cubicBezTo>
                    <a:pt x="2950" y="15200"/>
                    <a:pt x="2950" y="15200"/>
                    <a:pt x="2950" y="15200"/>
                  </a:cubicBezTo>
                  <a:cubicBezTo>
                    <a:pt x="3003" y="15200"/>
                    <a:pt x="3003" y="15200"/>
                    <a:pt x="3056" y="15200"/>
                  </a:cubicBezTo>
                  <a:cubicBezTo>
                    <a:pt x="3056" y="15200"/>
                    <a:pt x="3108" y="15200"/>
                    <a:pt x="3108" y="15200"/>
                  </a:cubicBezTo>
                  <a:cubicBezTo>
                    <a:pt x="3108" y="15200"/>
                    <a:pt x="3161" y="15200"/>
                    <a:pt x="3161" y="15200"/>
                  </a:cubicBezTo>
                  <a:cubicBezTo>
                    <a:pt x="3161" y="15200"/>
                    <a:pt x="3161" y="15200"/>
                    <a:pt x="3161" y="15200"/>
                  </a:cubicBezTo>
                  <a:cubicBezTo>
                    <a:pt x="3161" y="16800"/>
                    <a:pt x="3161" y="16800"/>
                    <a:pt x="3161" y="16800"/>
                  </a:cubicBezTo>
                  <a:cubicBezTo>
                    <a:pt x="3161" y="16800"/>
                    <a:pt x="3108" y="16800"/>
                    <a:pt x="3108" y="16800"/>
                  </a:cubicBezTo>
                  <a:cubicBezTo>
                    <a:pt x="3056" y="16800"/>
                    <a:pt x="3056" y="17600"/>
                    <a:pt x="3003" y="17600"/>
                  </a:cubicBezTo>
                  <a:close/>
                  <a:moveTo>
                    <a:pt x="4004" y="16800"/>
                  </a:moveTo>
                  <a:cubicBezTo>
                    <a:pt x="3846" y="16800"/>
                    <a:pt x="3846" y="16800"/>
                    <a:pt x="3846" y="16800"/>
                  </a:cubicBezTo>
                  <a:cubicBezTo>
                    <a:pt x="3846" y="10400"/>
                    <a:pt x="3846" y="10400"/>
                    <a:pt x="3846" y="10400"/>
                  </a:cubicBezTo>
                  <a:cubicBezTo>
                    <a:pt x="3846" y="9600"/>
                    <a:pt x="3846" y="8800"/>
                    <a:pt x="3846" y="8800"/>
                  </a:cubicBezTo>
                  <a:cubicBezTo>
                    <a:pt x="3846" y="8000"/>
                    <a:pt x="3846" y="8000"/>
                    <a:pt x="3846" y="7200"/>
                  </a:cubicBezTo>
                  <a:cubicBezTo>
                    <a:pt x="3793" y="7200"/>
                    <a:pt x="3793" y="7200"/>
                    <a:pt x="3793" y="6400"/>
                  </a:cubicBezTo>
                  <a:cubicBezTo>
                    <a:pt x="3740" y="6400"/>
                    <a:pt x="3740" y="6400"/>
                    <a:pt x="3688" y="6400"/>
                  </a:cubicBezTo>
                  <a:cubicBezTo>
                    <a:pt x="3688" y="6400"/>
                    <a:pt x="3635" y="6400"/>
                    <a:pt x="3582" y="7200"/>
                  </a:cubicBezTo>
                  <a:cubicBezTo>
                    <a:pt x="3582" y="7200"/>
                    <a:pt x="3530" y="7200"/>
                    <a:pt x="3477" y="8000"/>
                  </a:cubicBezTo>
                  <a:cubicBezTo>
                    <a:pt x="3477" y="16800"/>
                    <a:pt x="3477" y="16800"/>
                    <a:pt x="3477" y="16800"/>
                  </a:cubicBezTo>
                  <a:cubicBezTo>
                    <a:pt x="3372" y="16800"/>
                    <a:pt x="3372" y="16800"/>
                    <a:pt x="3372" y="16800"/>
                  </a:cubicBezTo>
                  <a:cubicBezTo>
                    <a:pt x="3372" y="0"/>
                    <a:pt x="3372" y="0"/>
                    <a:pt x="3372" y="0"/>
                  </a:cubicBezTo>
                  <a:cubicBezTo>
                    <a:pt x="3477" y="0"/>
                    <a:pt x="3477" y="0"/>
                    <a:pt x="3477" y="0"/>
                  </a:cubicBezTo>
                  <a:cubicBezTo>
                    <a:pt x="3477" y="6400"/>
                    <a:pt x="3477" y="6400"/>
                    <a:pt x="3477" y="6400"/>
                  </a:cubicBezTo>
                  <a:cubicBezTo>
                    <a:pt x="3530" y="5600"/>
                    <a:pt x="3582" y="5600"/>
                    <a:pt x="3582" y="4800"/>
                  </a:cubicBezTo>
                  <a:cubicBezTo>
                    <a:pt x="3635" y="4800"/>
                    <a:pt x="3688" y="4800"/>
                    <a:pt x="3740" y="4800"/>
                  </a:cubicBezTo>
                  <a:cubicBezTo>
                    <a:pt x="3793" y="4800"/>
                    <a:pt x="3846" y="4800"/>
                    <a:pt x="3899" y="5600"/>
                  </a:cubicBezTo>
                  <a:cubicBezTo>
                    <a:pt x="3951" y="6400"/>
                    <a:pt x="4004" y="8000"/>
                    <a:pt x="4004" y="8800"/>
                  </a:cubicBezTo>
                  <a:cubicBezTo>
                    <a:pt x="4004" y="16800"/>
                    <a:pt x="4004" y="16800"/>
                    <a:pt x="4004" y="16800"/>
                  </a:cubicBezTo>
                  <a:close/>
                  <a:moveTo>
                    <a:pt x="5216" y="4800"/>
                  </a:moveTo>
                  <a:cubicBezTo>
                    <a:pt x="5005" y="16800"/>
                    <a:pt x="5005" y="16800"/>
                    <a:pt x="5005" y="16800"/>
                  </a:cubicBezTo>
                  <a:cubicBezTo>
                    <a:pt x="4900" y="16800"/>
                    <a:pt x="4900" y="16800"/>
                    <a:pt x="4900" y="16800"/>
                  </a:cubicBezTo>
                  <a:cubicBezTo>
                    <a:pt x="4689" y="8000"/>
                    <a:pt x="4689" y="8000"/>
                    <a:pt x="4689" y="8000"/>
                  </a:cubicBezTo>
                  <a:cubicBezTo>
                    <a:pt x="4531" y="16800"/>
                    <a:pt x="4531" y="16800"/>
                    <a:pt x="4531" y="16800"/>
                  </a:cubicBezTo>
                  <a:cubicBezTo>
                    <a:pt x="4373" y="16800"/>
                    <a:pt x="4373" y="16800"/>
                    <a:pt x="4373" y="16800"/>
                  </a:cubicBezTo>
                  <a:cubicBezTo>
                    <a:pt x="4162" y="4800"/>
                    <a:pt x="4162" y="4800"/>
                    <a:pt x="4162" y="4800"/>
                  </a:cubicBezTo>
                  <a:cubicBezTo>
                    <a:pt x="4320" y="4800"/>
                    <a:pt x="4320" y="4800"/>
                    <a:pt x="4320" y="4800"/>
                  </a:cubicBezTo>
                  <a:cubicBezTo>
                    <a:pt x="4478" y="14400"/>
                    <a:pt x="4478" y="14400"/>
                    <a:pt x="4478" y="14400"/>
                  </a:cubicBezTo>
                  <a:cubicBezTo>
                    <a:pt x="4636" y="4800"/>
                    <a:pt x="4636" y="4800"/>
                    <a:pt x="4636" y="4800"/>
                  </a:cubicBezTo>
                  <a:cubicBezTo>
                    <a:pt x="4741" y="4800"/>
                    <a:pt x="4741" y="4800"/>
                    <a:pt x="4741" y="4800"/>
                  </a:cubicBezTo>
                  <a:cubicBezTo>
                    <a:pt x="4952" y="14400"/>
                    <a:pt x="4952" y="14400"/>
                    <a:pt x="4952" y="14400"/>
                  </a:cubicBezTo>
                  <a:cubicBezTo>
                    <a:pt x="5110" y="4800"/>
                    <a:pt x="5110" y="4800"/>
                    <a:pt x="5110" y="4800"/>
                  </a:cubicBezTo>
                  <a:cubicBezTo>
                    <a:pt x="5216" y="4800"/>
                    <a:pt x="5216" y="4800"/>
                    <a:pt x="5216" y="4800"/>
                  </a:cubicBezTo>
                  <a:close/>
                  <a:moveTo>
                    <a:pt x="5795" y="17600"/>
                  </a:moveTo>
                  <a:cubicBezTo>
                    <a:pt x="5637" y="17600"/>
                    <a:pt x="5532" y="16800"/>
                    <a:pt x="5479" y="16000"/>
                  </a:cubicBezTo>
                  <a:cubicBezTo>
                    <a:pt x="5426" y="14400"/>
                    <a:pt x="5374" y="12800"/>
                    <a:pt x="5374" y="11200"/>
                  </a:cubicBezTo>
                  <a:cubicBezTo>
                    <a:pt x="5374" y="8800"/>
                    <a:pt x="5426" y="7200"/>
                    <a:pt x="5479" y="6400"/>
                  </a:cubicBezTo>
                  <a:cubicBezTo>
                    <a:pt x="5532" y="4800"/>
                    <a:pt x="5637" y="4800"/>
                    <a:pt x="5742" y="4800"/>
                  </a:cubicBezTo>
                  <a:cubicBezTo>
                    <a:pt x="5795" y="4800"/>
                    <a:pt x="5848" y="4800"/>
                    <a:pt x="5900" y="4800"/>
                  </a:cubicBezTo>
                  <a:cubicBezTo>
                    <a:pt x="5900" y="4800"/>
                    <a:pt x="5953" y="5600"/>
                    <a:pt x="6006" y="5600"/>
                  </a:cubicBezTo>
                  <a:cubicBezTo>
                    <a:pt x="6006" y="6400"/>
                    <a:pt x="6059" y="7200"/>
                    <a:pt x="6059" y="7200"/>
                  </a:cubicBezTo>
                  <a:cubicBezTo>
                    <a:pt x="6059" y="8000"/>
                    <a:pt x="6059" y="8800"/>
                    <a:pt x="6059" y="10400"/>
                  </a:cubicBezTo>
                  <a:cubicBezTo>
                    <a:pt x="6059" y="11200"/>
                    <a:pt x="6059" y="11200"/>
                    <a:pt x="6059" y="11200"/>
                  </a:cubicBezTo>
                  <a:cubicBezTo>
                    <a:pt x="5532" y="11200"/>
                    <a:pt x="5532" y="11200"/>
                    <a:pt x="5532" y="11200"/>
                  </a:cubicBezTo>
                  <a:cubicBezTo>
                    <a:pt x="5532" y="12800"/>
                    <a:pt x="5532" y="13600"/>
                    <a:pt x="5584" y="14400"/>
                  </a:cubicBezTo>
                  <a:cubicBezTo>
                    <a:pt x="5637" y="15200"/>
                    <a:pt x="5690" y="15200"/>
                    <a:pt x="5795" y="15200"/>
                  </a:cubicBezTo>
                  <a:cubicBezTo>
                    <a:pt x="5795" y="15200"/>
                    <a:pt x="5848" y="15200"/>
                    <a:pt x="5848" y="15200"/>
                  </a:cubicBezTo>
                  <a:cubicBezTo>
                    <a:pt x="5900" y="15200"/>
                    <a:pt x="5900" y="15200"/>
                    <a:pt x="5953" y="15200"/>
                  </a:cubicBezTo>
                  <a:cubicBezTo>
                    <a:pt x="5953" y="14400"/>
                    <a:pt x="6006" y="14400"/>
                    <a:pt x="6006" y="14400"/>
                  </a:cubicBezTo>
                  <a:cubicBezTo>
                    <a:pt x="6006" y="14400"/>
                    <a:pt x="6059" y="14400"/>
                    <a:pt x="6059" y="14400"/>
                  </a:cubicBezTo>
                  <a:cubicBezTo>
                    <a:pt x="6059" y="14400"/>
                    <a:pt x="6059" y="14400"/>
                    <a:pt x="6059" y="14400"/>
                  </a:cubicBezTo>
                  <a:cubicBezTo>
                    <a:pt x="6059" y="16000"/>
                    <a:pt x="6059" y="16000"/>
                    <a:pt x="6059" y="16000"/>
                  </a:cubicBezTo>
                  <a:cubicBezTo>
                    <a:pt x="6059" y="16000"/>
                    <a:pt x="6006" y="16800"/>
                    <a:pt x="6006" y="16800"/>
                  </a:cubicBezTo>
                  <a:cubicBezTo>
                    <a:pt x="5953" y="16800"/>
                    <a:pt x="5953" y="16800"/>
                    <a:pt x="5953" y="16800"/>
                  </a:cubicBezTo>
                  <a:cubicBezTo>
                    <a:pt x="5900" y="16800"/>
                    <a:pt x="5900" y="16800"/>
                    <a:pt x="5848" y="16800"/>
                  </a:cubicBezTo>
                  <a:cubicBezTo>
                    <a:pt x="5848" y="17600"/>
                    <a:pt x="5795" y="17600"/>
                    <a:pt x="5795" y="17600"/>
                  </a:cubicBezTo>
                  <a:close/>
                  <a:moveTo>
                    <a:pt x="5953" y="9600"/>
                  </a:moveTo>
                  <a:cubicBezTo>
                    <a:pt x="5953" y="8800"/>
                    <a:pt x="5953" y="8800"/>
                    <a:pt x="5953" y="8000"/>
                  </a:cubicBezTo>
                  <a:cubicBezTo>
                    <a:pt x="5900" y="8000"/>
                    <a:pt x="5900" y="7200"/>
                    <a:pt x="5900" y="7200"/>
                  </a:cubicBezTo>
                  <a:cubicBezTo>
                    <a:pt x="5900" y="7200"/>
                    <a:pt x="5848" y="6400"/>
                    <a:pt x="5848" y="6400"/>
                  </a:cubicBezTo>
                  <a:cubicBezTo>
                    <a:pt x="5795" y="6400"/>
                    <a:pt x="5795" y="6400"/>
                    <a:pt x="5742" y="6400"/>
                  </a:cubicBezTo>
                  <a:cubicBezTo>
                    <a:pt x="5690" y="6400"/>
                    <a:pt x="5690" y="6400"/>
                    <a:pt x="5637" y="6400"/>
                  </a:cubicBezTo>
                  <a:cubicBezTo>
                    <a:pt x="5637" y="6400"/>
                    <a:pt x="5584" y="7200"/>
                    <a:pt x="5584" y="7200"/>
                  </a:cubicBezTo>
                  <a:cubicBezTo>
                    <a:pt x="5584" y="7200"/>
                    <a:pt x="5532" y="8000"/>
                    <a:pt x="5532" y="8000"/>
                  </a:cubicBezTo>
                  <a:cubicBezTo>
                    <a:pt x="5532" y="8800"/>
                    <a:pt x="5532" y="8800"/>
                    <a:pt x="5532" y="9600"/>
                  </a:cubicBezTo>
                  <a:cubicBezTo>
                    <a:pt x="5953" y="9600"/>
                    <a:pt x="5953" y="9600"/>
                    <a:pt x="5953" y="9600"/>
                  </a:cubicBezTo>
                  <a:close/>
                  <a:moveTo>
                    <a:pt x="6533" y="17600"/>
                  </a:moveTo>
                  <a:cubicBezTo>
                    <a:pt x="6480" y="17600"/>
                    <a:pt x="6427" y="16800"/>
                    <a:pt x="6375" y="16800"/>
                  </a:cubicBezTo>
                  <a:cubicBezTo>
                    <a:pt x="6322" y="16800"/>
                    <a:pt x="6269" y="16800"/>
                    <a:pt x="6269" y="16000"/>
                  </a:cubicBezTo>
                  <a:cubicBezTo>
                    <a:pt x="6269" y="13600"/>
                    <a:pt x="6269" y="13600"/>
                    <a:pt x="6269" y="13600"/>
                  </a:cubicBezTo>
                  <a:cubicBezTo>
                    <a:pt x="6269" y="13600"/>
                    <a:pt x="6269" y="13600"/>
                    <a:pt x="6269" y="13600"/>
                  </a:cubicBezTo>
                  <a:cubicBezTo>
                    <a:pt x="6269" y="14400"/>
                    <a:pt x="6269" y="14400"/>
                    <a:pt x="6322" y="14400"/>
                  </a:cubicBezTo>
                  <a:cubicBezTo>
                    <a:pt x="6322" y="14400"/>
                    <a:pt x="6322" y="14400"/>
                    <a:pt x="6375" y="15200"/>
                  </a:cubicBezTo>
                  <a:cubicBezTo>
                    <a:pt x="6375" y="15200"/>
                    <a:pt x="6427" y="15200"/>
                    <a:pt x="6427" y="15200"/>
                  </a:cubicBezTo>
                  <a:cubicBezTo>
                    <a:pt x="6480" y="15200"/>
                    <a:pt x="6480" y="15200"/>
                    <a:pt x="6533" y="15200"/>
                  </a:cubicBezTo>
                  <a:cubicBezTo>
                    <a:pt x="6533" y="15200"/>
                    <a:pt x="6585" y="15200"/>
                    <a:pt x="6585" y="15200"/>
                  </a:cubicBezTo>
                  <a:cubicBezTo>
                    <a:pt x="6638" y="15200"/>
                    <a:pt x="6638" y="15200"/>
                    <a:pt x="6638" y="15200"/>
                  </a:cubicBezTo>
                  <a:cubicBezTo>
                    <a:pt x="6638" y="15200"/>
                    <a:pt x="6691" y="14400"/>
                    <a:pt x="6691" y="14400"/>
                  </a:cubicBezTo>
                  <a:cubicBezTo>
                    <a:pt x="6691" y="14400"/>
                    <a:pt x="6691" y="14400"/>
                    <a:pt x="6691" y="13600"/>
                  </a:cubicBezTo>
                  <a:cubicBezTo>
                    <a:pt x="6691" y="13600"/>
                    <a:pt x="6691" y="12800"/>
                    <a:pt x="6691" y="12800"/>
                  </a:cubicBezTo>
                  <a:cubicBezTo>
                    <a:pt x="6638" y="12800"/>
                    <a:pt x="6638" y="12000"/>
                    <a:pt x="6585" y="12000"/>
                  </a:cubicBezTo>
                  <a:cubicBezTo>
                    <a:pt x="6533" y="12000"/>
                    <a:pt x="6533" y="12000"/>
                    <a:pt x="6480" y="12000"/>
                  </a:cubicBezTo>
                  <a:cubicBezTo>
                    <a:pt x="6480" y="12000"/>
                    <a:pt x="6427" y="12000"/>
                    <a:pt x="6427" y="11200"/>
                  </a:cubicBezTo>
                  <a:cubicBezTo>
                    <a:pt x="6375" y="11200"/>
                    <a:pt x="6322" y="11200"/>
                    <a:pt x="6269" y="10400"/>
                  </a:cubicBezTo>
                  <a:cubicBezTo>
                    <a:pt x="6269" y="9600"/>
                    <a:pt x="6269" y="8800"/>
                    <a:pt x="6269" y="8000"/>
                  </a:cubicBezTo>
                  <a:cubicBezTo>
                    <a:pt x="6269" y="7200"/>
                    <a:pt x="6269" y="6400"/>
                    <a:pt x="6322" y="5600"/>
                  </a:cubicBezTo>
                  <a:cubicBezTo>
                    <a:pt x="6375" y="4800"/>
                    <a:pt x="6480" y="4800"/>
                    <a:pt x="6533" y="4800"/>
                  </a:cubicBezTo>
                  <a:cubicBezTo>
                    <a:pt x="6585" y="4800"/>
                    <a:pt x="6638" y="4800"/>
                    <a:pt x="6691" y="4800"/>
                  </a:cubicBezTo>
                  <a:cubicBezTo>
                    <a:pt x="6743" y="4800"/>
                    <a:pt x="6743" y="4800"/>
                    <a:pt x="6796" y="5600"/>
                  </a:cubicBezTo>
                  <a:cubicBezTo>
                    <a:pt x="6796" y="8000"/>
                    <a:pt x="6796" y="8000"/>
                    <a:pt x="6796" y="8000"/>
                  </a:cubicBezTo>
                  <a:cubicBezTo>
                    <a:pt x="6796" y="8000"/>
                    <a:pt x="6796" y="8000"/>
                    <a:pt x="6796" y="8000"/>
                  </a:cubicBezTo>
                  <a:cubicBezTo>
                    <a:pt x="6743" y="7200"/>
                    <a:pt x="6743" y="7200"/>
                    <a:pt x="6691" y="6400"/>
                  </a:cubicBezTo>
                  <a:cubicBezTo>
                    <a:pt x="6638" y="6400"/>
                    <a:pt x="6585" y="6400"/>
                    <a:pt x="6533" y="6400"/>
                  </a:cubicBezTo>
                  <a:cubicBezTo>
                    <a:pt x="6480" y="6400"/>
                    <a:pt x="6480" y="6400"/>
                    <a:pt x="6427" y="6400"/>
                  </a:cubicBezTo>
                  <a:cubicBezTo>
                    <a:pt x="6427" y="7200"/>
                    <a:pt x="6375" y="7200"/>
                    <a:pt x="6375" y="8000"/>
                  </a:cubicBezTo>
                  <a:cubicBezTo>
                    <a:pt x="6375" y="8800"/>
                    <a:pt x="6375" y="8800"/>
                    <a:pt x="6427" y="8800"/>
                  </a:cubicBezTo>
                  <a:cubicBezTo>
                    <a:pt x="6427" y="9600"/>
                    <a:pt x="6480" y="9600"/>
                    <a:pt x="6480" y="9600"/>
                  </a:cubicBezTo>
                  <a:cubicBezTo>
                    <a:pt x="6533" y="9600"/>
                    <a:pt x="6533" y="9600"/>
                    <a:pt x="6585" y="9600"/>
                  </a:cubicBezTo>
                  <a:cubicBezTo>
                    <a:pt x="6585" y="10400"/>
                    <a:pt x="6638" y="10400"/>
                    <a:pt x="6638" y="10400"/>
                  </a:cubicBezTo>
                  <a:cubicBezTo>
                    <a:pt x="6691" y="10400"/>
                    <a:pt x="6743" y="11200"/>
                    <a:pt x="6796" y="11200"/>
                  </a:cubicBezTo>
                  <a:cubicBezTo>
                    <a:pt x="6796" y="12000"/>
                    <a:pt x="6849" y="12800"/>
                    <a:pt x="6849" y="13600"/>
                  </a:cubicBezTo>
                  <a:cubicBezTo>
                    <a:pt x="6849" y="13600"/>
                    <a:pt x="6796" y="14400"/>
                    <a:pt x="6796" y="15200"/>
                  </a:cubicBezTo>
                  <a:cubicBezTo>
                    <a:pt x="6796" y="15200"/>
                    <a:pt x="6796" y="16000"/>
                    <a:pt x="6743" y="16000"/>
                  </a:cubicBezTo>
                  <a:cubicBezTo>
                    <a:pt x="6743" y="16800"/>
                    <a:pt x="6691" y="16800"/>
                    <a:pt x="6638" y="16800"/>
                  </a:cubicBezTo>
                  <a:cubicBezTo>
                    <a:pt x="6638" y="16800"/>
                    <a:pt x="6585" y="17600"/>
                    <a:pt x="6533" y="17600"/>
                  </a:cubicBezTo>
                  <a:close/>
                  <a:moveTo>
                    <a:pt x="7270" y="17600"/>
                  </a:moveTo>
                  <a:cubicBezTo>
                    <a:pt x="7218" y="17600"/>
                    <a:pt x="7165" y="16800"/>
                    <a:pt x="7112" y="16000"/>
                  </a:cubicBezTo>
                  <a:cubicBezTo>
                    <a:pt x="7060" y="16000"/>
                    <a:pt x="7060" y="14400"/>
                    <a:pt x="7060" y="13600"/>
                  </a:cubicBezTo>
                  <a:cubicBezTo>
                    <a:pt x="7060" y="6400"/>
                    <a:pt x="7060" y="6400"/>
                    <a:pt x="7060" y="6400"/>
                  </a:cubicBezTo>
                  <a:cubicBezTo>
                    <a:pt x="6954" y="6400"/>
                    <a:pt x="6954" y="6400"/>
                    <a:pt x="6954" y="6400"/>
                  </a:cubicBezTo>
                  <a:cubicBezTo>
                    <a:pt x="6954" y="4800"/>
                    <a:pt x="6954" y="4800"/>
                    <a:pt x="6954" y="4800"/>
                  </a:cubicBezTo>
                  <a:cubicBezTo>
                    <a:pt x="7060" y="4800"/>
                    <a:pt x="7060" y="4800"/>
                    <a:pt x="7060" y="4800"/>
                  </a:cubicBezTo>
                  <a:cubicBezTo>
                    <a:pt x="7060" y="1600"/>
                    <a:pt x="7060" y="1600"/>
                    <a:pt x="7060" y="1600"/>
                  </a:cubicBezTo>
                  <a:cubicBezTo>
                    <a:pt x="7165" y="1600"/>
                    <a:pt x="7165" y="1600"/>
                    <a:pt x="7165" y="1600"/>
                  </a:cubicBezTo>
                  <a:cubicBezTo>
                    <a:pt x="7165" y="4800"/>
                    <a:pt x="7165" y="4800"/>
                    <a:pt x="7165" y="4800"/>
                  </a:cubicBezTo>
                  <a:cubicBezTo>
                    <a:pt x="7428" y="4800"/>
                    <a:pt x="7428" y="4800"/>
                    <a:pt x="7428" y="4800"/>
                  </a:cubicBezTo>
                  <a:cubicBezTo>
                    <a:pt x="7428" y="6400"/>
                    <a:pt x="7428" y="6400"/>
                    <a:pt x="7428" y="6400"/>
                  </a:cubicBezTo>
                  <a:cubicBezTo>
                    <a:pt x="7165" y="6400"/>
                    <a:pt x="7165" y="6400"/>
                    <a:pt x="7165" y="6400"/>
                  </a:cubicBezTo>
                  <a:cubicBezTo>
                    <a:pt x="7165" y="12000"/>
                    <a:pt x="7165" y="12000"/>
                    <a:pt x="7165" y="12000"/>
                  </a:cubicBezTo>
                  <a:cubicBezTo>
                    <a:pt x="7165" y="12800"/>
                    <a:pt x="7165" y="13600"/>
                    <a:pt x="7165" y="13600"/>
                  </a:cubicBezTo>
                  <a:cubicBezTo>
                    <a:pt x="7218" y="14400"/>
                    <a:pt x="7218" y="14400"/>
                    <a:pt x="7218" y="14400"/>
                  </a:cubicBezTo>
                  <a:cubicBezTo>
                    <a:pt x="7218" y="15200"/>
                    <a:pt x="7218" y="15200"/>
                    <a:pt x="7270" y="15200"/>
                  </a:cubicBezTo>
                  <a:cubicBezTo>
                    <a:pt x="7270" y="15200"/>
                    <a:pt x="7270" y="15200"/>
                    <a:pt x="7323" y="15200"/>
                  </a:cubicBezTo>
                  <a:cubicBezTo>
                    <a:pt x="7323" y="15200"/>
                    <a:pt x="7376" y="15200"/>
                    <a:pt x="7376" y="15200"/>
                  </a:cubicBezTo>
                  <a:cubicBezTo>
                    <a:pt x="7428" y="15200"/>
                    <a:pt x="7428" y="15200"/>
                    <a:pt x="7428" y="15200"/>
                  </a:cubicBezTo>
                  <a:cubicBezTo>
                    <a:pt x="7428" y="15200"/>
                    <a:pt x="7428" y="15200"/>
                    <a:pt x="7428" y="15200"/>
                  </a:cubicBezTo>
                  <a:cubicBezTo>
                    <a:pt x="7428" y="16800"/>
                    <a:pt x="7428" y="16800"/>
                    <a:pt x="7428" y="16800"/>
                  </a:cubicBezTo>
                  <a:cubicBezTo>
                    <a:pt x="7428" y="16800"/>
                    <a:pt x="7376" y="16800"/>
                    <a:pt x="7376" y="16800"/>
                  </a:cubicBezTo>
                  <a:cubicBezTo>
                    <a:pt x="7323" y="16800"/>
                    <a:pt x="7323" y="17600"/>
                    <a:pt x="7270" y="17600"/>
                  </a:cubicBezTo>
                  <a:close/>
                  <a:moveTo>
                    <a:pt x="8429" y="12800"/>
                  </a:moveTo>
                  <a:cubicBezTo>
                    <a:pt x="8429" y="14400"/>
                    <a:pt x="8377" y="15200"/>
                    <a:pt x="8324" y="16000"/>
                  </a:cubicBezTo>
                  <a:cubicBezTo>
                    <a:pt x="8271" y="16800"/>
                    <a:pt x="8166" y="17600"/>
                    <a:pt x="8113" y="17600"/>
                  </a:cubicBezTo>
                  <a:cubicBezTo>
                    <a:pt x="8060" y="17600"/>
                    <a:pt x="8060" y="16800"/>
                    <a:pt x="8008" y="16800"/>
                  </a:cubicBezTo>
                  <a:cubicBezTo>
                    <a:pt x="7955" y="16800"/>
                    <a:pt x="7955" y="16800"/>
                    <a:pt x="7902" y="16800"/>
                  </a:cubicBezTo>
                  <a:cubicBezTo>
                    <a:pt x="7902" y="15200"/>
                    <a:pt x="7902" y="15200"/>
                    <a:pt x="7902" y="15200"/>
                  </a:cubicBezTo>
                  <a:cubicBezTo>
                    <a:pt x="7902" y="15200"/>
                    <a:pt x="7902" y="15200"/>
                    <a:pt x="7902" y="15200"/>
                  </a:cubicBezTo>
                  <a:cubicBezTo>
                    <a:pt x="7955" y="15200"/>
                    <a:pt x="7955" y="15200"/>
                    <a:pt x="8008" y="15200"/>
                  </a:cubicBezTo>
                  <a:cubicBezTo>
                    <a:pt x="8008" y="15200"/>
                    <a:pt x="8060" y="15200"/>
                    <a:pt x="8060" y="15200"/>
                  </a:cubicBezTo>
                  <a:cubicBezTo>
                    <a:pt x="8113" y="15200"/>
                    <a:pt x="8166" y="15200"/>
                    <a:pt x="8166" y="15200"/>
                  </a:cubicBezTo>
                  <a:cubicBezTo>
                    <a:pt x="8219" y="15200"/>
                    <a:pt x="8219" y="14400"/>
                    <a:pt x="8219" y="14400"/>
                  </a:cubicBezTo>
                  <a:cubicBezTo>
                    <a:pt x="8271" y="14400"/>
                    <a:pt x="8271" y="13600"/>
                    <a:pt x="8271" y="13600"/>
                  </a:cubicBezTo>
                  <a:cubicBezTo>
                    <a:pt x="8271" y="12800"/>
                    <a:pt x="8271" y="12800"/>
                    <a:pt x="8271" y="12000"/>
                  </a:cubicBezTo>
                  <a:cubicBezTo>
                    <a:pt x="8271" y="2400"/>
                    <a:pt x="8271" y="2400"/>
                    <a:pt x="8271" y="2400"/>
                  </a:cubicBezTo>
                  <a:cubicBezTo>
                    <a:pt x="8060" y="2400"/>
                    <a:pt x="8060" y="2400"/>
                    <a:pt x="8060" y="2400"/>
                  </a:cubicBezTo>
                  <a:cubicBezTo>
                    <a:pt x="8060" y="800"/>
                    <a:pt x="8060" y="800"/>
                    <a:pt x="8060" y="800"/>
                  </a:cubicBezTo>
                  <a:cubicBezTo>
                    <a:pt x="8429" y="800"/>
                    <a:pt x="8429" y="800"/>
                    <a:pt x="8429" y="800"/>
                  </a:cubicBezTo>
                  <a:cubicBezTo>
                    <a:pt x="8429" y="12800"/>
                    <a:pt x="8429" y="12800"/>
                    <a:pt x="8429" y="12800"/>
                  </a:cubicBezTo>
                  <a:close/>
                  <a:moveTo>
                    <a:pt x="8851" y="16800"/>
                  </a:moveTo>
                  <a:cubicBezTo>
                    <a:pt x="8693" y="16800"/>
                    <a:pt x="8693" y="16800"/>
                    <a:pt x="8693" y="16800"/>
                  </a:cubicBezTo>
                  <a:cubicBezTo>
                    <a:pt x="8693" y="4800"/>
                    <a:pt x="8693" y="4800"/>
                    <a:pt x="8693" y="4800"/>
                  </a:cubicBezTo>
                  <a:cubicBezTo>
                    <a:pt x="8851" y="4800"/>
                    <a:pt x="8851" y="4800"/>
                    <a:pt x="8851" y="4800"/>
                  </a:cubicBezTo>
                  <a:cubicBezTo>
                    <a:pt x="8851" y="16800"/>
                    <a:pt x="8851" y="16800"/>
                    <a:pt x="8851" y="16800"/>
                  </a:cubicBezTo>
                  <a:close/>
                  <a:moveTo>
                    <a:pt x="8851" y="2400"/>
                  </a:moveTo>
                  <a:cubicBezTo>
                    <a:pt x="8693" y="2400"/>
                    <a:pt x="8693" y="2400"/>
                    <a:pt x="8693" y="2400"/>
                  </a:cubicBezTo>
                  <a:cubicBezTo>
                    <a:pt x="8693" y="800"/>
                    <a:pt x="8693" y="800"/>
                    <a:pt x="8693" y="800"/>
                  </a:cubicBezTo>
                  <a:cubicBezTo>
                    <a:pt x="8851" y="800"/>
                    <a:pt x="8851" y="800"/>
                    <a:pt x="8851" y="800"/>
                  </a:cubicBezTo>
                  <a:cubicBezTo>
                    <a:pt x="8851" y="2400"/>
                    <a:pt x="8851" y="2400"/>
                    <a:pt x="8851" y="2400"/>
                  </a:cubicBezTo>
                  <a:close/>
                  <a:moveTo>
                    <a:pt x="9588" y="13600"/>
                  </a:moveTo>
                  <a:cubicBezTo>
                    <a:pt x="9588" y="10400"/>
                    <a:pt x="9588" y="10400"/>
                    <a:pt x="9588" y="10400"/>
                  </a:cubicBezTo>
                  <a:cubicBezTo>
                    <a:pt x="9536" y="10400"/>
                    <a:pt x="9483" y="10400"/>
                    <a:pt x="9430" y="10400"/>
                  </a:cubicBezTo>
                  <a:cubicBezTo>
                    <a:pt x="9378" y="11200"/>
                    <a:pt x="9378" y="11200"/>
                    <a:pt x="9325" y="11200"/>
                  </a:cubicBezTo>
                  <a:cubicBezTo>
                    <a:pt x="9272" y="11200"/>
                    <a:pt x="9272" y="11200"/>
                    <a:pt x="9220" y="12000"/>
                  </a:cubicBezTo>
                  <a:cubicBezTo>
                    <a:pt x="9220" y="12000"/>
                    <a:pt x="9220" y="12800"/>
                    <a:pt x="9220" y="13600"/>
                  </a:cubicBezTo>
                  <a:cubicBezTo>
                    <a:pt x="9220" y="14400"/>
                    <a:pt x="9220" y="14400"/>
                    <a:pt x="9220" y="15200"/>
                  </a:cubicBezTo>
                  <a:cubicBezTo>
                    <a:pt x="9272" y="15200"/>
                    <a:pt x="9325" y="15200"/>
                    <a:pt x="9378" y="15200"/>
                  </a:cubicBezTo>
                  <a:cubicBezTo>
                    <a:pt x="9378" y="15200"/>
                    <a:pt x="9430" y="15200"/>
                    <a:pt x="9483" y="15200"/>
                  </a:cubicBezTo>
                  <a:cubicBezTo>
                    <a:pt x="9483" y="14400"/>
                    <a:pt x="9536" y="14400"/>
                    <a:pt x="9588" y="13600"/>
                  </a:cubicBezTo>
                  <a:close/>
                  <a:moveTo>
                    <a:pt x="9588" y="16000"/>
                  </a:moveTo>
                  <a:cubicBezTo>
                    <a:pt x="9536" y="16000"/>
                    <a:pt x="9536" y="16000"/>
                    <a:pt x="9536" y="16000"/>
                  </a:cubicBezTo>
                  <a:cubicBezTo>
                    <a:pt x="9483" y="16800"/>
                    <a:pt x="9483" y="16800"/>
                    <a:pt x="9483" y="16800"/>
                  </a:cubicBezTo>
                  <a:cubicBezTo>
                    <a:pt x="9430" y="16800"/>
                    <a:pt x="9430" y="16800"/>
                    <a:pt x="9378" y="16800"/>
                  </a:cubicBezTo>
                  <a:cubicBezTo>
                    <a:pt x="9378" y="17600"/>
                    <a:pt x="9325" y="17600"/>
                    <a:pt x="9325" y="17600"/>
                  </a:cubicBezTo>
                  <a:cubicBezTo>
                    <a:pt x="9272" y="17600"/>
                    <a:pt x="9272" y="17600"/>
                    <a:pt x="9220" y="16800"/>
                  </a:cubicBezTo>
                  <a:cubicBezTo>
                    <a:pt x="9167" y="16800"/>
                    <a:pt x="9167" y="16800"/>
                    <a:pt x="9114" y="16000"/>
                  </a:cubicBezTo>
                  <a:cubicBezTo>
                    <a:pt x="9114" y="16000"/>
                    <a:pt x="9114" y="15200"/>
                    <a:pt x="9061" y="15200"/>
                  </a:cubicBezTo>
                  <a:cubicBezTo>
                    <a:pt x="9061" y="14400"/>
                    <a:pt x="9061" y="13600"/>
                    <a:pt x="9061" y="13600"/>
                  </a:cubicBezTo>
                  <a:cubicBezTo>
                    <a:pt x="9061" y="12800"/>
                    <a:pt x="9061" y="12000"/>
                    <a:pt x="9114" y="11200"/>
                  </a:cubicBezTo>
                  <a:cubicBezTo>
                    <a:pt x="9114" y="10400"/>
                    <a:pt x="9167" y="10400"/>
                    <a:pt x="9220" y="9600"/>
                  </a:cubicBezTo>
                  <a:cubicBezTo>
                    <a:pt x="9272" y="9600"/>
                    <a:pt x="9325" y="9600"/>
                    <a:pt x="9378" y="9600"/>
                  </a:cubicBezTo>
                  <a:cubicBezTo>
                    <a:pt x="9430" y="8800"/>
                    <a:pt x="9483" y="8800"/>
                    <a:pt x="9588" y="8800"/>
                  </a:cubicBezTo>
                  <a:cubicBezTo>
                    <a:pt x="9588" y="8800"/>
                    <a:pt x="9588" y="8800"/>
                    <a:pt x="9588" y="8800"/>
                  </a:cubicBezTo>
                  <a:cubicBezTo>
                    <a:pt x="9588" y="8000"/>
                    <a:pt x="9588" y="8000"/>
                    <a:pt x="9536" y="7200"/>
                  </a:cubicBezTo>
                  <a:cubicBezTo>
                    <a:pt x="9536" y="7200"/>
                    <a:pt x="9536" y="7200"/>
                    <a:pt x="9536" y="6400"/>
                  </a:cubicBezTo>
                  <a:cubicBezTo>
                    <a:pt x="9483" y="6400"/>
                    <a:pt x="9483" y="6400"/>
                    <a:pt x="9430" y="6400"/>
                  </a:cubicBezTo>
                  <a:cubicBezTo>
                    <a:pt x="9430" y="6400"/>
                    <a:pt x="9378" y="6400"/>
                    <a:pt x="9378" y="6400"/>
                  </a:cubicBezTo>
                  <a:cubicBezTo>
                    <a:pt x="9325" y="6400"/>
                    <a:pt x="9325" y="6400"/>
                    <a:pt x="9272" y="6400"/>
                  </a:cubicBezTo>
                  <a:cubicBezTo>
                    <a:pt x="9220" y="6400"/>
                    <a:pt x="9167" y="7200"/>
                    <a:pt x="9167" y="7200"/>
                  </a:cubicBezTo>
                  <a:cubicBezTo>
                    <a:pt x="9114" y="7200"/>
                    <a:pt x="9114" y="7200"/>
                    <a:pt x="9114" y="7200"/>
                  </a:cubicBezTo>
                  <a:cubicBezTo>
                    <a:pt x="9114" y="4800"/>
                    <a:pt x="9114" y="4800"/>
                    <a:pt x="9114" y="4800"/>
                  </a:cubicBezTo>
                  <a:cubicBezTo>
                    <a:pt x="9167" y="4800"/>
                    <a:pt x="9167" y="4800"/>
                    <a:pt x="9220" y="4800"/>
                  </a:cubicBezTo>
                  <a:cubicBezTo>
                    <a:pt x="9272" y="4800"/>
                    <a:pt x="9325" y="4800"/>
                    <a:pt x="9378" y="4800"/>
                  </a:cubicBezTo>
                  <a:cubicBezTo>
                    <a:pt x="9430" y="4800"/>
                    <a:pt x="9483" y="4800"/>
                    <a:pt x="9536" y="4800"/>
                  </a:cubicBezTo>
                  <a:cubicBezTo>
                    <a:pt x="9536" y="4800"/>
                    <a:pt x="9588" y="4800"/>
                    <a:pt x="9641" y="5600"/>
                  </a:cubicBezTo>
                  <a:cubicBezTo>
                    <a:pt x="9641" y="5600"/>
                    <a:pt x="9694" y="6400"/>
                    <a:pt x="9694" y="6400"/>
                  </a:cubicBezTo>
                  <a:cubicBezTo>
                    <a:pt x="9694" y="7200"/>
                    <a:pt x="9694" y="8000"/>
                    <a:pt x="9694" y="8800"/>
                  </a:cubicBezTo>
                  <a:cubicBezTo>
                    <a:pt x="9694" y="16800"/>
                    <a:pt x="9694" y="16800"/>
                    <a:pt x="9694" y="16800"/>
                  </a:cubicBezTo>
                  <a:cubicBezTo>
                    <a:pt x="9588" y="16800"/>
                    <a:pt x="9588" y="16800"/>
                    <a:pt x="9588" y="16800"/>
                  </a:cubicBezTo>
                  <a:cubicBezTo>
                    <a:pt x="9588" y="16000"/>
                    <a:pt x="9588" y="16000"/>
                    <a:pt x="9588" y="16000"/>
                  </a:cubicBezTo>
                  <a:close/>
                  <a:moveTo>
                    <a:pt x="10642" y="11200"/>
                  </a:moveTo>
                  <a:cubicBezTo>
                    <a:pt x="10642" y="12800"/>
                    <a:pt x="10589" y="14400"/>
                    <a:pt x="10537" y="16000"/>
                  </a:cubicBezTo>
                  <a:cubicBezTo>
                    <a:pt x="10484" y="16800"/>
                    <a:pt x="10379" y="17600"/>
                    <a:pt x="10273" y="17600"/>
                  </a:cubicBezTo>
                  <a:cubicBezTo>
                    <a:pt x="10168" y="17600"/>
                    <a:pt x="10062" y="16800"/>
                    <a:pt x="10010" y="15200"/>
                  </a:cubicBezTo>
                  <a:cubicBezTo>
                    <a:pt x="9957" y="14400"/>
                    <a:pt x="9904" y="12800"/>
                    <a:pt x="9904" y="11200"/>
                  </a:cubicBezTo>
                  <a:cubicBezTo>
                    <a:pt x="9904" y="8800"/>
                    <a:pt x="9957" y="7200"/>
                    <a:pt x="10010" y="6400"/>
                  </a:cubicBezTo>
                  <a:cubicBezTo>
                    <a:pt x="10115" y="4800"/>
                    <a:pt x="10168" y="4800"/>
                    <a:pt x="10273" y="4800"/>
                  </a:cubicBezTo>
                  <a:cubicBezTo>
                    <a:pt x="10379" y="4800"/>
                    <a:pt x="10484" y="4800"/>
                    <a:pt x="10537" y="6400"/>
                  </a:cubicBezTo>
                  <a:cubicBezTo>
                    <a:pt x="10589" y="7200"/>
                    <a:pt x="10642" y="8800"/>
                    <a:pt x="10642" y="11200"/>
                  </a:cubicBezTo>
                  <a:close/>
                  <a:moveTo>
                    <a:pt x="10484" y="11200"/>
                  </a:moveTo>
                  <a:cubicBezTo>
                    <a:pt x="10484" y="9600"/>
                    <a:pt x="10484" y="8000"/>
                    <a:pt x="10431" y="7200"/>
                  </a:cubicBezTo>
                  <a:cubicBezTo>
                    <a:pt x="10431" y="6400"/>
                    <a:pt x="10379" y="6400"/>
                    <a:pt x="10273" y="6400"/>
                  </a:cubicBezTo>
                  <a:cubicBezTo>
                    <a:pt x="10220" y="6400"/>
                    <a:pt x="10168" y="6400"/>
                    <a:pt x="10115" y="7200"/>
                  </a:cubicBezTo>
                  <a:cubicBezTo>
                    <a:pt x="10062" y="8000"/>
                    <a:pt x="10062" y="9600"/>
                    <a:pt x="10062" y="11200"/>
                  </a:cubicBezTo>
                  <a:cubicBezTo>
                    <a:pt x="10062" y="12800"/>
                    <a:pt x="10062" y="13600"/>
                    <a:pt x="10115" y="14400"/>
                  </a:cubicBezTo>
                  <a:cubicBezTo>
                    <a:pt x="10168" y="15200"/>
                    <a:pt x="10220" y="15200"/>
                    <a:pt x="10273" y="15200"/>
                  </a:cubicBezTo>
                  <a:cubicBezTo>
                    <a:pt x="10379" y="15200"/>
                    <a:pt x="10431" y="15200"/>
                    <a:pt x="10431" y="14400"/>
                  </a:cubicBezTo>
                  <a:cubicBezTo>
                    <a:pt x="10484" y="13600"/>
                    <a:pt x="10484" y="12800"/>
                    <a:pt x="10484" y="11200"/>
                  </a:cubicBezTo>
                  <a:close/>
                  <a:moveTo>
                    <a:pt x="11116" y="17600"/>
                  </a:moveTo>
                  <a:cubicBezTo>
                    <a:pt x="11063" y="17600"/>
                    <a:pt x="10958" y="16800"/>
                    <a:pt x="10958" y="16000"/>
                  </a:cubicBezTo>
                  <a:cubicBezTo>
                    <a:pt x="10905" y="16000"/>
                    <a:pt x="10905" y="14400"/>
                    <a:pt x="10905" y="13600"/>
                  </a:cubicBezTo>
                  <a:cubicBezTo>
                    <a:pt x="10905" y="6400"/>
                    <a:pt x="10905" y="6400"/>
                    <a:pt x="10905" y="6400"/>
                  </a:cubicBezTo>
                  <a:cubicBezTo>
                    <a:pt x="10800" y="6400"/>
                    <a:pt x="10800" y="6400"/>
                    <a:pt x="10800" y="6400"/>
                  </a:cubicBezTo>
                  <a:cubicBezTo>
                    <a:pt x="10800" y="4800"/>
                    <a:pt x="10800" y="4800"/>
                    <a:pt x="10800" y="4800"/>
                  </a:cubicBezTo>
                  <a:cubicBezTo>
                    <a:pt x="10905" y="4800"/>
                    <a:pt x="10905" y="4800"/>
                    <a:pt x="10905" y="4800"/>
                  </a:cubicBezTo>
                  <a:cubicBezTo>
                    <a:pt x="10905" y="1600"/>
                    <a:pt x="10905" y="1600"/>
                    <a:pt x="10905" y="1600"/>
                  </a:cubicBezTo>
                  <a:cubicBezTo>
                    <a:pt x="11011" y="1600"/>
                    <a:pt x="11011" y="1600"/>
                    <a:pt x="11011" y="1600"/>
                  </a:cubicBezTo>
                  <a:cubicBezTo>
                    <a:pt x="11011" y="4800"/>
                    <a:pt x="11011" y="4800"/>
                    <a:pt x="11011" y="4800"/>
                  </a:cubicBezTo>
                  <a:cubicBezTo>
                    <a:pt x="11274" y="4800"/>
                    <a:pt x="11274" y="4800"/>
                    <a:pt x="11274" y="4800"/>
                  </a:cubicBezTo>
                  <a:cubicBezTo>
                    <a:pt x="11274" y="6400"/>
                    <a:pt x="11274" y="6400"/>
                    <a:pt x="11274" y="6400"/>
                  </a:cubicBezTo>
                  <a:cubicBezTo>
                    <a:pt x="11011" y="6400"/>
                    <a:pt x="11011" y="6400"/>
                    <a:pt x="11011" y="6400"/>
                  </a:cubicBezTo>
                  <a:cubicBezTo>
                    <a:pt x="11011" y="12000"/>
                    <a:pt x="11011" y="12000"/>
                    <a:pt x="11011" y="12000"/>
                  </a:cubicBezTo>
                  <a:cubicBezTo>
                    <a:pt x="11011" y="12800"/>
                    <a:pt x="11011" y="13600"/>
                    <a:pt x="11011" y="13600"/>
                  </a:cubicBezTo>
                  <a:cubicBezTo>
                    <a:pt x="11011" y="14400"/>
                    <a:pt x="11011" y="14400"/>
                    <a:pt x="11011" y="14400"/>
                  </a:cubicBezTo>
                  <a:cubicBezTo>
                    <a:pt x="11063" y="15200"/>
                    <a:pt x="11063" y="15200"/>
                    <a:pt x="11063" y="15200"/>
                  </a:cubicBezTo>
                  <a:cubicBezTo>
                    <a:pt x="11116" y="15200"/>
                    <a:pt x="11116" y="15200"/>
                    <a:pt x="11169" y="15200"/>
                  </a:cubicBezTo>
                  <a:cubicBezTo>
                    <a:pt x="11169" y="15200"/>
                    <a:pt x="11169" y="15200"/>
                    <a:pt x="11221" y="15200"/>
                  </a:cubicBezTo>
                  <a:cubicBezTo>
                    <a:pt x="11221" y="15200"/>
                    <a:pt x="11221" y="15200"/>
                    <a:pt x="11274" y="15200"/>
                  </a:cubicBezTo>
                  <a:cubicBezTo>
                    <a:pt x="11274" y="15200"/>
                    <a:pt x="11274" y="15200"/>
                    <a:pt x="11274" y="15200"/>
                  </a:cubicBezTo>
                  <a:cubicBezTo>
                    <a:pt x="11274" y="16800"/>
                    <a:pt x="11274" y="16800"/>
                    <a:pt x="11274" y="16800"/>
                  </a:cubicBezTo>
                  <a:cubicBezTo>
                    <a:pt x="11221" y="16800"/>
                    <a:pt x="11221" y="16800"/>
                    <a:pt x="11169" y="16800"/>
                  </a:cubicBezTo>
                  <a:cubicBezTo>
                    <a:pt x="11169" y="16800"/>
                    <a:pt x="11116" y="17600"/>
                    <a:pt x="11116" y="17600"/>
                  </a:cubicBezTo>
                  <a:close/>
                  <a:moveTo>
                    <a:pt x="12117" y="11200"/>
                  </a:moveTo>
                  <a:cubicBezTo>
                    <a:pt x="12117" y="12800"/>
                    <a:pt x="12064" y="14400"/>
                    <a:pt x="12012" y="16000"/>
                  </a:cubicBezTo>
                  <a:cubicBezTo>
                    <a:pt x="11959" y="16800"/>
                    <a:pt x="11854" y="17600"/>
                    <a:pt x="11748" y="17600"/>
                  </a:cubicBezTo>
                  <a:cubicBezTo>
                    <a:pt x="11643" y="17600"/>
                    <a:pt x="11538" y="16800"/>
                    <a:pt x="11485" y="15200"/>
                  </a:cubicBezTo>
                  <a:cubicBezTo>
                    <a:pt x="11432" y="14400"/>
                    <a:pt x="11380" y="12800"/>
                    <a:pt x="11380" y="11200"/>
                  </a:cubicBezTo>
                  <a:cubicBezTo>
                    <a:pt x="11380" y="8800"/>
                    <a:pt x="11432" y="7200"/>
                    <a:pt x="11485" y="6400"/>
                  </a:cubicBezTo>
                  <a:cubicBezTo>
                    <a:pt x="11538" y="4800"/>
                    <a:pt x="11643" y="4800"/>
                    <a:pt x="11748" y="4800"/>
                  </a:cubicBezTo>
                  <a:cubicBezTo>
                    <a:pt x="11854" y="4800"/>
                    <a:pt x="11959" y="4800"/>
                    <a:pt x="12012" y="6400"/>
                  </a:cubicBezTo>
                  <a:cubicBezTo>
                    <a:pt x="12064" y="7200"/>
                    <a:pt x="12117" y="8800"/>
                    <a:pt x="12117" y="11200"/>
                  </a:cubicBezTo>
                  <a:close/>
                  <a:moveTo>
                    <a:pt x="11959" y="11200"/>
                  </a:moveTo>
                  <a:cubicBezTo>
                    <a:pt x="11959" y="9600"/>
                    <a:pt x="11959" y="8000"/>
                    <a:pt x="11906" y="7200"/>
                  </a:cubicBezTo>
                  <a:cubicBezTo>
                    <a:pt x="11854" y="6400"/>
                    <a:pt x="11801" y="6400"/>
                    <a:pt x="11748" y="6400"/>
                  </a:cubicBezTo>
                  <a:cubicBezTo>
                    <a:pt x="11696" y="6400"/>
                    <a:pt x="11643" y="6400"/>
                    <a:pt x="11590" y="7200"/>
                  </a:cubicBezTo>
                  <a:cubicBezTo>
                    <a:pt x="11538" y="8000"/>
                    <a:pt x="11538" y="9600"/>
                    <a:pt x="11538" y="11200"/>
                  </a:cubicBezTo>
                  <a:cubicBezTo>
                    <a:pt x="11538" y="12800"/>
                    <a:pt x="11538" y="13600"/>
                    <a:pt x="11590" y="14400"/>
                  </a:cubicBezTo>
                  <a:cubicBezTo>
                    <a:pt x="11643" y="15200"/>
                    <a:pt x="11696" y="15200"/>
                    <a:pt x="11748" y="15200"/>
                  </a:cubicBezTo>
                  <a:cubicBezTo>
                    <a:pt x="11801" y="15200"/>
                    <a:pt x="11854" y="15200"/>
                    <a:pt x="11906" y="14400"/>
                  </a:cubicBezTo>
                  <a:cubicBezTo>
                    <a:pt x="11959" y="13600"/>
                    <a:pt x="11959" y="12800"/>
                    <a:pt x="11959" y="11200"/>
                  </a:cubicBezTo>
                  <a:close/>
                  <a:moveTo>
                    <a:pt x="12960" y="16800"/>
                  </a:moveTo>
                  <a:cubicBezTo>
                    <a:pt x="12855" y="16800"/>
                    <a:pt x="12855" y="16800"/>
                    <a:pt x="12855" y="16800"/>
                  </a:cubicBezTo>
                  <a:cubicBezTo>
                    <a:pt x="12855" y="10400"/>
                    <a:pt x="12855" y="10400"/>
                    <a:pt x="12855" y="10400"/>
                  </a:cubicBezTo>
                  <a:cubicBezTo>
                    <a:pt x="12855" y="9600"/>
                    <a:pt x="12855" y="8800"/>
                    <a:pt x="12855" y="8800"/>
                  </a:cubicBezTo>
                  <a:cubicBezTo>
                    <a:pt x="12802" y="8000"/>
                    <a:pt x="12802" y="8000"/>
                    <a:pt x="12802" y="7200"/>
                  </a:cubicBezTo>
                  <a:cubicBezTo>
                    <a:pt x="12802" y="7200"/>
                    <a:pt x="12802" y="7200"/>
                    <a:pt x="12749" y="6400"/>
                  </a:cubicBezTo>
                  <a:cubicBezTo>
                    <a:pt x="12749" y="6400"/>
                    <a:pt x="12697" y="6400"/>
                    <a:pt x="12697" y="6400"/>
                  </a:cubicBezTo>
                  <a:cubicBezTo>
                    <a:pt x="12644" y="6400"/>
                    <a:pt x="12591" y="6400"/>
                    <a:pt x="12591" y="7200"/>
                  </a:cubicBezTo>
                  <a:cubicBezTo>
                    <a:pt x="12539" y="7200"/>
                    <a:pt x="12486" y="7200"/>
                    <a:pt x="12486" y="8000"/>
                  </a:cubicBezTo>
                  <a:cubicBezTo>
                    <a:pt x="12486" y="16800"/>
                    <a:pt x="12486" y="16800"/>
                    <a:pt x="12486" y="16800"/>
                  </a:cubicBezTo>
                  <a:cubicBezTo>
                    <a:pt x="12328" y="16800"/>
                    <a:pt x="12328" y="16800"/>
                    <a:pt x="12328" y="16800"/>
                  </a:cubicBezTo>
                  <a:cubicBezTo>
                    <a:pt x="12328" y="4800"/>
                    <a:pt x="12328" y="4800"/>
                    <a:pt x="12328" y="4800"/>
                  </a:cubicBezTo>
                  <a:cubicBezTo>
                    <a:pt x="12486" y="4800"/>
                    <a:pt x="12486" y="4800"/>
                    <a:pt x="12486" y="4800"/>
                  </a:cubicBezTo>
                  <a:cubicBezTo>
                    <a:pt x="12486" y="6400"/>
                    <a:pt x="12486" y="6400"/>
                    <a:pt x="12486" y="6400"/>
                  </a:cubicBezTo>
                  <a:cubicBezTo>
                    <a:pt x="12539" y="5600"/>
                    <a:pt x="12539" y="5600"/>
                    <a:pt x="12591" y="4800"/>
                  </a:cubicBezTo>
                  <a:cubicBezTo>
                    <a:pt x="12644" y="4800"/>
                    <a:pt x="12697" y="4800"/>
                    <a:pt x="12697" y="4800"/>
                  </a:cubicBezTo>
                  <a:cubicBezTo>
                    <a:pt x="12802" y="4800"/>
                    <a:pt x="12855" y="4800"/>
                    <a:pt x="12907" y="5600"/>
                  </a:cubicBezTo>
                  <a:cubicBezTo>
                    <a:pt x="12960" y="6400"/>
                    <a:pt x="12960" y="8000"/>
                    <a:pt x="12960" y="8800"/>
                  </a:cubicBezTo>
                  <a:cubicBezTo>
                    <a:pt x="12960" y="16800"/>
                    <a:pt x="12960" y="16800"/>
                    <a:pt x="12960" y="16800"/>
                  </a:cubicBezTo>
                  <a:close/>
                  <a:moveTo>
                    <a:pt x="13750" y="13600"/>
                  </a:moveTo>
                  <a:cubicBezTo>
                    <a:pt x="13750" y="7200"/>
                    <a:pt x="13750" y="7200"/>
                    <a:pt x="13750" y="7200"/>
                  </a:cubicBezTo>
                  <a:cubicBezTo>
                    <a:pt x="13698" y="6400"/>
                    <a:pt x="13645" y="6400"/>
                    <a:pt x="13645" y="6400"/>
                  </a:cubicBezTo>
                  <a:cubicBezTo>
                    <a:pt x="13592" y="6400"/>
                    <a:pt x="13592" y="6400"/>
                    <a:pt x="13540" y="6400"/>
                  </a:cubicBezTo>
                  <a:cubicBezTo>
                    <a:pt x="13487" y="6400"/>
                    <a:pt x="13434" y="6400"/>
                    <a:pt x="13381" y="7200"/>
                  </a:cubicBezTo>
                  <a:cubicBezTo>
                    <a:pt x="13329" y="8000"/>
                    <a:pt x="13329" y="9600"/>
                    <a:pt x="13329" y="10400"/>
                  </a:cubicBezTo>
                  <a:cubicBezTo>
                    <a:pt x="13329" y="12000"/>
                    <a:pt x="13329" y="12800"/>
                    <a:pt x="13381" y="13600"/>
                  </a:cubicBezTo>
                  <a:cubicBezTo>
                    <a:pt x="13434" y="14400"/>
                    <a:pt x="13434" y="15200"/>
                    <a:pt x="13540" y="15200"/>
                  </a:cubicBezTo>
                  <a:cubicBezTo>
                    <a:pt x="13540" y="15200"/>
                    <a:pt x="13592" y="14400"/>
                    <a:pt x="13645" y="14400"/>
                  </a:cubicBezTo>
                  <a:cubicBezTo>
                    <a:pt x="13645" y="14400"/>
                    <a:pt x="13698" y="14400"/>
                    <a:pt x="13750" y="13600"/>
                  </a:cubicBezTo>
                  <a:close/>
                  <a:moveTo>
                    <a:pt x="13276" y="19200"/>
                  </a:moveTo>
                  <a:cubicBezTo>
                    <a:pt x="13276" y="19200"/>
                    <a:pt x="13329" y="19200"/>
                    <a:pt x="13329" y="19200"/>
                  </a:cubicBezTo>
                  <a:cubicBezTo>
                    <a:pt x="13329" y="19200"/>
                    <a:pt x="13381" y="19200"/>
                    <a:pt x="13381" y="19200"/>
                  </a:cubicBezTo>
                  <a:cubicBezTo>
                    <a:pt x="13381" y="19200"/>
                    <a:pt x="13434" y="20000"/>
                    <a:pt x="13434" y="20000"/>
                  </a:cubicBezTo>
                  <a:cubicBezTo>
                    <a:pt x="13487" y="20000"/>
                    <a:pt x="13487" y="20000"/>
                    <a:pt x="13540" y="20000"/>
                  </a:cubicBezTo>
                  <a:cubicBezTo>
                    <a:pt x="13540" y="20000"/>
                    <a:pt x="13592" y="20000"/>
                    <a:pt x="13645" y="19200"/>
                  </a:cubicBezTo>
                  <a:cubicBezTo>
                    <a:pt x="13645" y="19200"/>
                    <a:pt x="13698" y="19200"/>
                    <a:pt x="13698" y="19200"/>
                  </a:cubicBezTo>
                  <a:cubicBezTo>
                    <a:pt x="13698" y="18400"/>
                    <a:pt x="13698" y="18400"/>
                    <a:pt x="13698" y="17600"/>
                  </a:cubicBezTo>
                  <a:cubicBezTo>
                    <a:pt x="13750" y="17600"/>
                    <a:pt x="13750" y="16800"/>
                    <a:pt x="13750" y="16800"/>
                  </a:cubicBezTo>
                  <a:cubicBezTo>
                    <a:pt x="13750" y="15200"/>
                    <a:pt x="13750" y="15200"/>
                    <a:pt x="13750" y="15200"/>
                  </a:cubicBezTo>
                  <a:cubicBezTo>
                    <a:pt x="13698" y="16000"/>
                    <a:pt x="13645" y="16000"/>
                    <a:pt x="13645" y="16800"/>
                  </a:cubicBezTo>
                  <a:cubicBezTo>
                    <a:pt x="13592" y="16800"/>
                    <a:pt x="13540" y="16800"/>
                    <a:pt x="13487" y="16800"/>
                  </a:cubicBezTo>
                  <a:cubicBezTo>
                    <a:pt x="13381" y="16800"/>
                    <a:pt x="13329" y="16000"/>
                    <a:pt x="13276" y="15200"/>
                  </a:cubicBezTo>
                  <a:cubicBezTo>
                    <a:pt x="13223" y="14400"/>
                    <a:pt x="13171" y="12800"/>
                    <a:pt x="13171" y="10400"/>
                  </a:cubicBezTo>
                  <a:cubicBezTo>
                    <a:pt x="13171" y="9600"/>
                    <a:pt x="13223" y="8800"/>
                    <a:pt x="13223" y="8000"/>
                  </a:cubicBezTo>
                  <a:cubicBezTo>
                    <a:pt x="13223" y="7200"/>
                    <a:pt x="13276" y="6400"/>
                    <a:pt x="13276" y="6400"/>
                  </a:cubicBezTo>
                  <a:cubicBezTo>
                    <a:pt x="13329" y="5600"/>
                    <a:pt x="13381" y="5600"/>
                    <a:pt x="13381" y="4800"/>
                  </a:cubicBezTo>
                  <a:cubicBezTo>
                    <a:pt x="13434" y="4800"/>
                    <a:pt x="13487" y="4800"/>
                    <a:pt x="13540" y="4800"/>
                  </a:cubicBezTo>
                  <a:cubicBezTo>
                    <a:pt x="13592" y="4800"/>
                    <a:pt x="13592" y="4800"/>
                    <a:pt x="13645" y="4800"/>
                  </a:cubicBezTo>
                  <a:cubicBezTo>
                    <a:pt x="13698" y="4800"/>
                    <a:pt x="13698" y="4800"/>
                    <a:pt x="13750" y="5600"/>
                  </a:cubicBezTo>
                  <a:cubicBezTo>
                    <a:pt x="13750" y="4800"/>
                    <a:pt x="13750" y="4800"/>
                    <a:pt x="13750" y="4800"/>
                  </a:cubicBezTo>
                  <a:cubicBezTo>
                    <a:pt x="13856" y="4800"/>
                    <a:pt x="13856" y="4800"/>
                    <a:pt x="13856" y="4800"/>
                  </a:cubicBezTo>
                  <a:cubicBezTo>
                    <a:pt x="13856" y="15200"/>
                    <a:pt x="13856" y="15200"/>
                    <a:pt x="13856" y="15200"/>
                  </a:cubicBezTo>
                  <a:cubicBezTo>
                    <a:pt x="13856" y="17600"/>
                    <a:pt x="13856" y="19200"/>
                    <a:pt x="13803" y="20000"/>
                  </a:cubicBezTo>
                  <a:cubicBezTo>
                    <a:pt x="13698" y="20800"/>
                    <a:pt x="13645" y="21600"/>
                    <a:pt x="13487" y="21600"/>
                  </a:cubicBezTo>
                  <a:cubicBezTo>
                    <a:pt x="13487" y="21600"/>
                    <a:pt x="13434" y="21600"/>
                    <a:pt x="13381" y="21600"/>
                  </a:cubicBezTo>
                  <a:cubicBezTo>
                    <a:pt x="13329" y="21600"/>
                    <a:pt x="13329" y="21600"/>
                    <a:pt x="13276" y="20800"/>
                  </a:cubicBezTo>
                  <a:cubicBezTo>
                    <a:pt x="13276" y="19200"/>
                    <a:pt x="13276" y="19200"/>
                    <a:pt x="13276" y="19200"/>
                  </a:cubicBezTo>
                  <a:cubicBezTo>
                    <a:pt x="13276" y="19200"/>
                    <a:pt x="13276" y="19200"/>
                    <a:pt x="13276" y="19200"/>
                  </a:cubicBezTo>
                  <a:close/>
                  <a:moveTo>
                    <a:pt x="14909" y="17600"/>
                  </a:moveTo>
                  <a:cubicBezTo>
                    <a:pt x="14857" y="17600"/>
                    <a:pt x="14804" y="16800"/>
                    <a:pt x="14751" y="16800"/>
                  </a:cubicBezTo>
                  <a:cubicBezTo>
                    <a:pt x="14699" y="16800"/>
                    <a:pt x="14646" y="16000"/>
                    <a:pt x="14646" y="16000"/>
                  </a:cubicBezTo>
                  <a:cubicBezTo>
                    <a:pt x="14593" y="15200"/>
                    <a:pt x="14540" y="14400"/>
                    <a:pt x="14540" y="13600"/>
                  </a:cubicBezTo>
                  <a:cubicBezTo>
                    <a:pt x="14540" y="12800"/>
                    <a:pt x="14540" y="12000"/>
                    <a:pt x="14540" y="11200"/>
                  </a:cubicBezTo>
                  <a:cubicBezTo>
                    <a:pt x="14540" y="800"/>
                    <a:pt x="14540" y="800"/>
                    <a:pt x="14540" y="800"/>
                  </a:cubicBezTo>
                  <a:cubicBezTo>
                    <a:pt x="14646" y="800"/>
                    <a:pt x="14646" y="800"/>
                    <a:pt x="14646" y="800"/>
                  </a:cubicBezTo>
                  <a:cubicBezTo>
                    <a:pt x="14646" y="11200"/>
                    <a:pt x="14646" y="11200"/>
                    <a:pt x="14646" y="11200"/>
                  </a:cubicBezTo>
                  <a:cubicBezTo>
                    <a:pt x="14646" y="12000"/>
                    <a:pt x="14646" y="12000"/>
                    <a:pt x="14646" y="12800"/>
                  </a:cubicBezTo>
                  <a:cubicBezTo>
                    <a:pt x="14699" y="13600"/>
                    <a:pt x="14699" y="13600"/>
                    <a:pt x="14699" y="14400"/>
                  </a:cubicBezTo>
                  <a:cubicBezTo>
                    <a:pt x="14751" y="14400"/>
                    <a:pt x="14751" y="15200"/>
                    <a:pt x="14804" y="15200"/>
                  </a:cubicBezTo>
                  <a:cubicBezTo>
                    <a:pt x="14804" y="15200"/>
                    <a:pt x="14857" y="15200"/>
                    <a:pt x="14909" y="15200"/>
                  </a:cubicBezTo>
                  <a:cubicBezTo>
                    <a:pt x="14962" y="15200"/>
                    <a:pt x="14962" y="15200"/>
                    <a:pt x="15015" y="15200"/>
                  </a:cubicBezTo>
                  <a:cubicBezTo>
                    <a:pt x="15067" y="15200"/>
                    <a:pt x="15067" y="14400"/>
                    <a:pt x="15120" y="14400"/>
                  </a:cubicBezTo>
                  <a:cubicBezTo>
                    <a:pt x="15120" y="13600"/>
                    <a:pt x="15120" y="13600"/>
                    <a:pt x="15120" y="12800"/>
                  </a:cubicBezTo>
                  <a:cubicBezTo>
                    <a:pt x="15120" y="12000"/>
                    <a:pt x="15173" y="12000"/>
                    <a:pt x="15173" y="11200"/>
                  </a:cubicBezTo>
                  <a:cubicBezTo>
                    <a:pt x="15173" y="800"/>
                    <a:pt x="15173" y="800"/>
                    <a:pt x="15173" y="800"/>
                  </a:cubicBezTo>
                  <a:cubicBezTo>
                    <a:pt x="15278" y="800"/>
                    <a:pt x="15278" y="800"/>
                    <a:pt x="15278" y="800"/>
                  </a:cubicBezTo>
                  <a:cubicBezTo>
                    <a:pt x="15278" y="11200"/>
                    <a:pt x="15278" y="11200"/>
                    <a:pt x="15278" y="11200"/>
                  </a:cubicBezTo>
                  <a:cubicBezTo>
                    <a:pt x="15278" y="12000"/>
                    <a:pt x="15278" y="12800"/>
                    <a:pt x="15278" y="13600"/>
                  </a:cubicBezTo>
                  <a:cubicBezTo>
                    <a:pt x="15225" y="14400"/>
                    <a:pt x="15225" y="15200"/>
                    <a:pt x="15173" y="16000"/>
                  </a:cubicBezTo>
                  <a:cubicBezTo>
                    <a:pt x="15173" y="16000"/>
                    <a:pt x="15120" y="16800"/>
                    <a:pt x="15067" y="16800"/>
                  </a:cubicBezTo>
                  <a:cubicBezTo>
                    <a:pt x="15015" y="16800"/>
                    <a:pt x="14962" y="17600"/>
                    <a:pt x="14909" y="17600"/>
                  </a:cubicBezTo>
                  <a:close/>
                  <a:moveTo>
                    <a:pt x="16226" y="16800"/>
                  </a:moveTo>
                  <a:cubicBezTo>
                    <a:pt x="16068" y="16800"/>
                    <a:pt x="16068" y="16800"/>
                    <a:pt x="16068" y="16800"/>
                  </a:cubicBezTo>
                  <a:cubicBezTo>
                    <a:pt x="16068" y="10400"/>
                    <a:pt x="16068" y="10400"/>
                    <a:pt x="16068" y="10400"/>
                  </a:cubicBezTo>
                  <a:cubicBezTo>
                    <a:pt x="16068" y="9600"/>
                    <a:pt x="16068" y="8800"/>
                    <a:pt x="16068" y="8800"/>
                  </a:cubicBezTo>
                  <a:cubicBezTo>
                    <a:pt x="16068" y="8000"/>
                    <a:pt x="16068" y="8000"/>
                    <a:pt x="16016" y="7200"/>
                  </a:cubicBezTo>
                  <a:cubicBezTo>
                    <a:pt x="16016" y="7200"/>
                    <a:pt x="16016" y="7200"/>
                    <a:pt x="16016" y="6400"/>
                  </a:cubicBezTo>
                  <a:cubicBezTo>
                    <a:pt x="15963" y="6400"/>
                    <a:pt x="15963" y="6400"/>
                    <a:pt x="15910" y="6400"/>
                  </a:cubicBezTo>
                  <a:cubicBezTo>
                    <a:pt x="15858" y="6400"/>
                    <a:pt x="15858" y="6400"/>
                    <a:pt x="15805" y="7200"/>
                  </a:cubicBezTo>
                  <a:cubicBezTo>
                    <a:pt x="15752" y="7200"/>
                    <a:pt x="15752" y="7200"/>
                    <a:pt x="15700" y="8000"/>
                  </a:cubicBezTo>
                  <a:cubicBezTo>
                    <a:pt x="15700" y="16800"/>
                    <a:pt x="15700" y="16800"/>
                    <a:pt x="15700" y="16800"/>
                  </a:cubicBezTo>
                  <a:cubicBezTo>
                    <a:pt x="15594" y="16800"/>
                    <a:pt x="15594" y="16800"/>
                    <a:pt x="15594" y="16800"/>
                  </a:cubicBezTo>
                  <a:cubicBezTo>
                    <a:pt x="15594" y="4800"/>
                    <a:pt x="15594" y="4800"/>
                    <a:pt x="15594" y="4800"/>
                  </a:cubicBezTo>
                  <a:cubicBezTo>
                    <a:pt x="15700" y="4800"/>
                    <a:pt x="15700" y="4800"/>
                    <a:pt x="15700" y="4800"/>
                  </a:cubicBezTo>
                  <a:cubicBezTo>
                    <a:pt x="15700" y="6400"/>
                    <a:pt x="15700" y="6400"/>
                    <a:pt x="15700" y="6400"/>
                  </a:cubicBezTo>
                  <a:cubicBezTo>
                    <a:pt x="15752" y="5600"/>
                    <a:pt x="15805" y="5600"/>
                    <a:pt x="15805" y="4800"/>
                  </a:cubicBezTo>
                  <a:cubicBezTo>
                    <a:pt x="15858" y="4800"/>
                    <a:pt x="15910" y="4800"/>
                    <a:pt x="15963" y="4800"/>
                  </a:cubicBezTo>
                  <a:cubicBezTo>
                    <a:pt x="16016" y="4800"/>
                    <a:pt x="16068" y="4800"/>
                    <a:pt x="16121" y="5600"/>
                  </a:cubicBezTo>
                  <a:cubicBezTo>
                    <a:pt x="16174" y="6400"/>
                    <a:pt x="16226" y="8000"/>
                    <a:pt x="16226" y="8800"/>
                  </a:cubicBezTo>
                  <a:cubicBezTo>
                    <a:pt x="16226" y="16800"/>
                    <a:pt x="16226" y="16800"/>
                    <a:pt x="16226" y="16800"/>
                  </a:cubicBezTo>
                  <a:close/>
                  <a:moveTo>
                    <a:pt x="16595" y="16800"/>
                  </a:moveTo>
                  <a:cubicBezTo>
                    <a:pt x="16490" y="16800"/>
                    <a:pt x="16490" y="16800"/>
                    <a:pt x="16490" y="16800"/>
                  </a:cubicBezTo>
                  <a:cubicBezTo>
                    <a:pt x="16490" y="4800"/>
                    <a:pt x="16490" y="4800"/>
                    <a:pt x="16490" y="4800"/>
                  </a:cubicBezTo>
                  <a:cubicBezTo>
                    <a:pt x="16595" y="4800"/>
                    <a:pt x="16595" y="4800"/>
                    <a:pt x="16595" y="4800"/>
                  </a:cubicBezTo>
                  <a:cubicBezTo>
                    <a:pt x="16595" y="16800"/>
                    <a:pt x="16595" y="16800"/>
                    <a:pt x="16595" y="16800"/>
                  </a:cubicBezTo>
                  <a:close/>
                  <a:moveTo>
                    <a:pt x="16648" y="2400"/>
                  </a:moveTo>
                  <a:cubicBezTo>
                    <a:pt x="16490" y="2400"/>
                    <a:pt x="16490" y="2400"/>
                    <a:pt x="16490" y="2400"/>
                  </a:cubicBezTo>
                  <a:cubicBezTo>
                    <a:pt x="16490" y="800"/>
                    <a:pt x="16490" y="800"/>
                    <a:pt x="16490" y="800"/>
                  </a:cubicBezTo>
                  <a:cubicBezTo>
                    <a:pt x="16648" y="800"/>
                    <a:pt x="16648" y="800"/>
                    <a:pt x="16648" y="800"/>
                  </a:cubicBezTo>
                  <a:cubicBezTo>
                    <a:pt x="16648" y="2400"/>
                    <a:pt x="16648" y="2400"/>
                    <a:pt x="16648" y="2400"/>
                  </a:cubicBezTo>
                  <a:close/>
                  <a:moveTo>
                    <a:pt x="17543" y="4800"/>
                  </a:moveTo>
                  <a:cubicBezTo>
                    <a:pt x="17227" y="16800"/>
                    <a:pt x="17227" y="16800"/>
                    <a:pt x="17227" y="16800"/>
                  </a:cubicBezTo>
                  <a:cubicBezTo>
                    <a:pt x="17122" y="16800"/>
                    <a:pt x="17122" y="16800"/>
                    <a:pt x="17122" y="16800"/>
                  </a:cubicBezTo>
                  <a:cubicBezTo>
                    <a:pt x="16806" y="4800"/>
                    <a:pt x="16806" y="4800"/>
                    <a:pt x="16806" y="4800"/>
                  </a:cubicBezTo>
                  <a:cubicBezTo>
                    <a:pt x="16964" y="4800"/>
                    <a:pt x="16964" y="4800"/>
                    <a:pt x="16964" y="4800"/>
                  </a:cubicBezTo>
                  <a:cubicBezTo>
                    <a:pt x="17175" y="14400"/>
                    <a:pt x="17175" y="14400"/>
                    <a:pt x="17175" y="14400"/>
                  </a:cubicBezTo>
                  <a:cubicBezTo>
                    <a:pt x="17385" y="4800"/>
                    <a:pt x="17385" y="4800"/>
                    <a:pt x="17385" y="4800"/>
                  </a:cubicBezTo>
                  <a:cubicBezTo>
                    <a:pt x="17543" y="4800"/>
                    <a:pt x="17543" y="4800"/>
                    <a:pt x="17543" y="4800"/>
                  </a:cubicBezTo>
                  <a:close/>
                  <a:moveTo>
                    <a:pt x="18070" y="17600"/>
                  </a:moveTo>
                  <a:cubicBezTo>
                    <a:pt x="17965" y="17600"/>
                    <a:pt x="17860" y="16800"/>
                    <a:pt x="17754" y="16000"/>
                  </a:cubicBezTo>
                  <a:cubicBezTo>
                    <a:pt x="17701" y="14400"/>
                    <a:pt x="17649" y="12800"/>
                    <a:pt x="17649" y="11200"/>
                  </a:cubicBezTo>
                  <a:cubicBezTo>
                    <a:pt x="17649" y="8800"/>
                    <a:pt x="17701" y="7200"/>
                    <a:pt x="17754" y="6400"/>
                  </a:cubicBezTo>
                  <a:cubicBezTo>
                    <a:pt x="17860" y="4800"/>
                    <a:pt x="17912" y="4800"/>
                    <a:pt x="18018" y="4800"/>
                  </a:cubicBezTo>
                  <a:cubicBezTo>
                    <a:pt x="18070" y="4800"/>
                    <a:pt x="18123" y="4800"/>
                    <a:pt x="18176" y="4800"/>
                  </a:cubicBezTo>
                  <a:cubicBezTo>
                    <a:pt x="18228" y="4800"/>
                    <a:pt x="18228" y="5600"/>
                    <a:pt x="18281" y="5600"/>
                  </a:cubicBezTo>
                  <a:cubicBezTo>
                    <a:pt x="18281" y="6400"/>
                    <a:pt x="18334" y="7200"/>
                    <a:pt x="18334" y="7200"/>
                  </a:cubicBezTo>
                  <a:cubicBezTo>
                    <a:pt x="18334" y="8000"/>
                    <a:pt x="18334" y="8800"/>
                    <a:pt x="18334" y="10400"/>
                  </a:cubicBezTo>
                  <a:cubicBezTo>
                    <a:pt x="18334" y="11200"/>
                    <a:pt x="18334" y="11200"/>
                    <a:pt x="18334" y="11200"/>
                  </a:cubicBezTo>
                  <a:cubicBezTo>
                    <a:pt x="17807" y="11200"/>
                    <a:pt x="17807" y="11200"/>
                    <a:pt x="17807" y="11200"/>
                  </a:cubicBezTo>
                  <a:cubicBezTo>
                    <a:pt x="17807" y="12800"/>
                    <a:pt x="17807" y="13600"/>
                    <a:pt x="17860" y="14400"/>
                  </a:cubicBezTo>
                  <a:cubicBezTo>
                    <a:pt x="17912" y="15200"/>
                    <a:pt x="17965" y="15200"/>
                    <a:pt x="18070" y="15200"/>
                  </a:cubicBezTo>
                  <a:cubicBezTo>
                    <a:pt x="18070" y="15200"/>
                    <a:pt x="18123" y="15200"/>
                    <a:pt x="18176" y="15200"/>
                  </a:cubicBezTo>
                  <a:cubicBezTo>
                    <a:pt x="18176" y="15200"/>
                    <a:pt x="18228" y="15200"/>
                    <a:pt x="18228" y="15200"/>
                  </a:cubicBezTo>
                  <a:cubicBezTo>
                    <a:pt x="18228" y="14400"/>
                    <a:pt x="18281" y="14400"/>
                    <a:pt x="18281" y="14400"/>
                  </a:cubicBezTo>
                  <a:cubicBezTo>
                    <a:pt x="18334" y="14400"/>
                    <a:pt x="18334" y="14400"/>
                    <a:pt x="18334" y="14400"/>
                  </a:cubicBezTo>
                  <a:cubicBezTo>
                    <a:pt x="18334" y="14400"/>
                    <a:pt x="18334" y="14400"/>
                    <a:pt x="18334" y="14400"/>
                  </a:cubicBezTo>
                  <a:cubicBezTo>
                    <a:pt x="18334" y="16000"/>
                    <a:pt x="18334" y="16000"/>
                    <a:pt x="18334" y="16000"/>
                  </a:cubicBezTo>
                  <a:cubicBezTo>
                    <a:pt x="18334" y="16000"/>
                    <a:pt x="18281" y="16800"/>
                    <a:pt x="18281" y="16800"/>
                  </a:cubicBezTo>
                  <a:cubicBezTo>
                    <a:pt x="18281" y="16800"/>
                    <a:pt x="18228" y="16800"/>
                    <a:pt x="18228" y="16800"/>
                  </a:cubicBezTo>
                  <a:cubicBezTo>
                    <a:pt x="18176" y="16800"/>
                    <a:pt x="18176" y="16800"/>
                    <a:pt x="18123" y="16800"/>
                  </a:cubicBezTo>
                  <a:cubicBezTo>
                    <a:pt x="18123" y="17600"/>
                    <a:pt x="18123" y="17600"/>
                    <a:pt x="18070" y="17600"/>
                  </a:cubicBezTo>
                  <a:close/>
                  <a:moveTo>
                    <a:pt x="18228" y="9600"/>
                  </a:moveTo>
                  <a:cubicBezTo>
                    <a:pt x="18228" y="8800"/>
                    <a:pt x="18228" y="8800"/>
                    <a:pt x="18228" y="8000"/>
                  </a:cubicBezTo>
                  <a:cubicBezTo>
                    <a:pt x="18228" y="8000"/>
                    <a:pt x="18176" y="7200"/>
                    <a:pt x="18176" y="7200"/>
                  </a:cubicBezTo>
                  <a:cubicBezTo>
                    <a:pt x="18176" y="7200"/>
                    <a:pt x="18123" y="6400"/>
                    <a:pt x="18123" y="6400"/>
                  </a:cubicBezTo>
                  <a:cubicBezTo>
                    <a:pt x="18070" y="6400"/>
                    <a:pt x="18070" y="6400"/>
                    <a:pt x="18018" y="6400"/>
                  </a:cubicBezTo>
                  <a:cubicBezTo>
                    <a:pt x="18018" y="6400"/>
                    <a:pt x="17965" y="6400"/>
                    <a:pt x="17912" y="6400"/>
                  </a:cubicBezTo>
                  <a:cubicBezTo>
                    <a:pt x="17912" y="6400"/>
                    <a:pt x="17912" y="7200"/>
                    <a:pt x="17860" y="7200"/>
                  </a:cubicBezTo>
                  <a:cubicBezTo>
                    <a:pt x="17860" y="7200"/>
                    <a:pt x="17807" y="8000"/>
                    <a:pt x="17807" y="8000"/>
                  </a:cubicBezTo>
                  <a:cubicBezTo>
                    <a:pt x="17807" y="8800"/>
                    <a:pt x="17807" y="8800"/>
                    <a:pt x="17807" y="9600"/>
                  </a:cubicBezTo>
                  <a:cubicBezTo>
                    <a:pt x="18228" y="9600"/>
                    <a:pt x="18228" y="9600"/>
                    <a:pt x="18228" y="9600"/>
                  </a:cubicBezTo>
                  <a:close/>
                  <a:moveTo>
                    <a:pt x="19019" y="7200"/>
                  </a:moveTo>
                  <a:cubicBezTo>
                    <a:pt x="19019" y="7200"/>
                    <a:pt x="19019" y="7200"/>
                    <a:pt x="19019" y="7200"/>
                  </a:cubicBezTo>
                  <a:cubicBezTo>
                    <a:pt x="18966" y="7200"/>
                    <a:pt x="18966" y="7200"/>
                    <a:pt x="18966" y="7200"/>
                  </a:cubicBezTo>
                  <a:cubicBezTo>
                    <a:pt x="18966" y="7200"/>
                    <a:pt x="18966" y="7200"/>
                    <a:pt x="18913" y="7200"/>
                  </a:cubicBezTo>
                  <a:cubicBezTo>
                    <a:pt x="18913" y="7200"/>
                    <a:pt x="18860" y="7200"/>
                    <a:pt x="18808" y="7200"/>
                  </a:cubicBezTo>
                  <a:cubicBezTo>
                    <a:pt x="18808" y="7200"/>
                    <a:pt x="18755" y="8000"/>
                    <a:pt x="18702" y="8000"/>
                  </a:cubicBezTo>
                  <a:cubicBezTo>
                    <a:pt x="18702" y="16800"/>
                    <a:pt x="18702" y="16800"/>
                    <a:pt x="18702" y="16800"/>
                  </a:cubicBezTo>
                  <a:cubicBezTo>
                    <a:pt x="18597" y="16800"/>
                    <a:pt x="18597" y="16800"/>
                    <a:pt x="18597" y="16800"/>
                  </a:cubicBezTo>
                  <a:cubicBezTo>
                    <a:pt x="18597" y="4800"/>
                    <a:pt x="18597" y="4800"/>
                    <a:pt x="18597" y="4800"/>
                  </a:cubicBezTo>
                  <a:cubicBezTo>
                    <a:pt x="18702" y="4800"/>
                    <a:pt x="18702" y="4800"/>
                    <a:pt x="18702" y="4800"/>
                  </a:cubicBezTo>
                  <a:cubicBezTo>
                    <a:pt x="18702" y="6400"/>
                    <a:pt x="18702" y="6400"/>
                    <a:pt x="18702" y="6400"/>
                  </a:cubicBezTo>
                  <a:cubicBezTo>
                    <a:pt x="18755" y="5600"/>
                    <a:pt x="18808" y="5600"/>
                    <a:pt x="18860" y="5600"/>
                  </a:cubicBezTo>
                  <a:cubicBezTo>
                    <a:pt x="18860" y="4800"/>
                    <a:pt x="18913" y="4800"/>
                    <a:pt x="18966" y="4800"/>
                  </a:cubicBezTo>
                  <a:cubicBezTo>
                    <a:pt x="18966" y="4800"/>
                    <a:pt x="18966" y="4800"/>
                    <a:pt x="18966" y="4800"/>
                  </a:cubicBezTo>
                  <a:cubicBezTo>
                    <a:pt x="18966" y="4800"/>
                    <a:pt x="19019" y="4800"/>
                    <a:pt x="19019" y="4800"/>
                  </a:cubicBezTo>
                  <a:cubicBezTo>
                    <a:pt x="19019" y="7200"/>
                    <a:pt x="19019" y="7200"/>
                    <a:pt x="19019" y="7200"/>
                  </a:cubicBezTo>
                  <a:close/>
                  <a:moveTo>
                    <a:pt x="19440" y="17600"/>
                  </a:moveTo>
                  <a:cubicBezTo>
                    <a:pt x="19387" y="17600"/>
                    <a:pt x="19335" y="16800"/>
                    <a:pt x="19282" y="16800"/>
                  </a:cubicBezTo>
                  <a:cubicBezTo>
                    <a:pt x="19229" y="16800"/>
                    <a:pt x="19177" y="16800"/>
                    <a:pt x="19177" y="16000"/>
                  </a:cubicBezTo>
                  <a:cubicBezTo>
                    <a:pt x="19177" y="13600"/>
                    <a:pt x="19177" y="13600"/>
                    <a:pt x="19177" y="13600"/>
                  </a:cubicBezTo>
                  <a:cubicBezTo>
                    <a:pt x="19177" y="13600"/>
                    <a:pt x="19177" y="13600"/>
                    <a:pt x="19177" y="13600"/>
                  </a:cubicBezTo>
                  <a:cubicBezTo>
                    <a:pt x="19177" y="14400"/>
                    <a:pt x="19177" y="14400"/>
                    <a:pt x="19177" y="14400"/>
                  </a:cubicBezTo>
                  <a:cubicBezTo>
                    <a:pt x="19229" y="14400"/>
                    <a:pt x="19229" y="14400"/>
                    <a:pt x="19282" y="15200"/>
                  </a:cubicBezTo>
                  <a:cubicBezTo>
                    <a:pt x="19282" y="15200"/>
                    <a:pt x="19335" y="15200"/>
                    <a:pt x="19335" y="15200"/>
                  </a:cubicBezTo>
                  <a:cubicBezTo>
                    <a:pt x="19387" y="15200"/>
                    <a:pt x="19387" y="15200"/>
                    <a:pt x="19440" y="15200"/>
                  </a:cubicBezTo>
                  <a:cubicBezTo>
                    <a:pt x="19440" y="15200"/>
                    <a:pt x="19493" y="15200"/>
                    <a:pt x="19493" y="15200"/>
                  </a:cubicBezTo>
                  <a:cubicBezTo>
                    <a:pt x="19493" y="15200"/>
                    <a:pt x="19545" y="15200"/>
                    <a:pt x="19545" y="15200"/>
                  </a:cubicBezTo>
                  <a:cubicBezTo>
                    <a:pt x="19545" y="15200"/>
                    <a:pt x="19598" y="14400"/>
                    <a:pt x="19598" y="14400"/>
                  </a:cubicBezTo>
                  <a:cubicBezTo>
                    <a:pt x="19598" y="14400"/>
                    <a:pt x="19598" y="14400"/>
                    <a:pt x="19598" y="13600"/>
                  </a:cubicBezTo>
                  <a:cubicBezTo>
                    <a:pt x="19598" y="13600"/>
                    <a:pt x="19598" y="12800"/>
                    <a:pt x="19545" y="12800"/>
                  </a:cubicBezTo>
                  <a:cubicBezTo>
                    <a:pt x="19545" y="12800"/>
                    <a:pt x="19545" y="12000"/>
                    <a:pt x="19493" y="12000"/>
                  </a:cubicBezTo>
                  <a:cubicBezTo>
                    <a:pt x="19440" y="12000"/>
                    <a:pt x="19440" y="12000"/>
                    <a:pt x="19387" y="12000"/>
                  </a:cubicBezTo>
                  <a:cubicBezTo>
                    <a:pt x="19387" y="12000"/>
                    <a:pt x="19335" y="12000"/>
                    <a:pt x="19335" y="11200"/>
                  </a:cubicBezTo>
                  <a:cubicBezTo>
                    <a:pt x="19282" y="11200"/>
                    <a:pt x="19229" y="11200"/>
                    <a:pt x="19177" y="10400"/>
                  </a:cubicBezTo>
                  <a:cubicBezTo>
                    <a:pt x="19177" y="9600"/>
                    <a:pt x="19177" y="8800"/>
                    <a:pt x="19177" y="8000"/>
                  </a:cubicBezTo>
                  <a:cubicBezTo>
                    <a:pt x="19177" y="7200"/>
                    <a:pt x="19177" y="6400"/>
                    <a:pt x="19229" y="5600"/>
                  </a:cubicBezTo>
                  <a:cubicBezTo>
                    <a:pt x="19282" y="4800"/>
                    <a:pt x="19387" y="4800"/>
                    <a:pt x="19440" y="4800"/>
                  </a:cubicBezTo>
                  <a:cubicBezTo>
                    <a:pt x="19493" y="4800"/>
                    <a:pt x="19545" y="4800"/>
                    <a:pt x="19598" y="4800"/>
                  </a:cubicBezTo>
                  <a:cubicBezTo>
                    <a:pt x="19651" y="4800"/>
                    <a:pt x="19651" y="4800"/>
                    <a:pt x="19703" y="5600"/>
                  </a:cubicBezTo>
                  <a:cubicBezTo>
                    <a:pt x="19703" y="8000"/>
                    <a:pt x="19703" y="8000"/>
                    <a:pt x="19703" y="8000"/>
                  </a:cubicBezTo>
                  <a:cubicBezTo>
                    <a:pt x="19703" y="8000"/>
                    <a:pt x="19703" y="8000"/>
                    <a:pt x="19703" y="8000"/>
                  </a:cubicBezTo>
                  <a:cubicBezTo>
                    <a:pt x="19651" y="7200"/>
                    <a:pt x="19598" y="7200"/>
                    <a:pt x="19598" y="6400"/>
                  </a:cubicBezTo>
                  <a:cubicBezTo>
                    <a:pt x="19545" y="6400"/>
                    <a:pt x="19493" y="6400"/>
                    <a:pt x="19440" y="6400"/>
                  </a:cubicBezTo>
                  <a:cubicBezTo>
                    <a:pt x="19387" y="6400"/>
                    <a:pt x="19387" y="6400"/>
                    <a:pt x="19335" y="6400"/>
                  </a:cubicBezTo>
                  <a:cubicBezTo>
                    <a:pt x="19335" y="7200"/>
                    <a:pt x="19282" y="7200"/>
                    <a:pt x="19282" y="8000"/>
                  </a:cubicBezTo>
                  <a:cubicBezTo>
                    <a:pt x="19282" y="8800"/>
                    <a:pt x="19282" y="8800"/>
                    <a:pt x="19335" y="8800"/>
                  </a:cubicBezTo>
                  <a:cubicBezTo>
                    <a:pt x="19335" y="9600"/>
                    <a:pt x="19387" y="9600"/>
                    <a:pt x="19387" y="9600"/>
                  </a:cubicBezTo>
                  <a:cubicBezTo>
                    <a:pt x="19440" y="9600"/>
                    <a:pt x="19440" y="9600"/>
                    <a:pt x="19493" y="9600"/>
                  </a:cubicBezTo>
                  <a:cubicBezTo>
                    <a:pt x="19493" y="10400"/>
                    <a:pt x="19545" y="10400"/>
                    <a:pt x="19545" y="10400"/>
                  </a:cubicBezTo>
                  <a:cubicBezTo>
                    <a:pt x="19598" y="10400"/>
                    <a:pt x="19651" y="11200"/>
                    <a:pt x="19703" y="11200"/>
                  </a:cubicBezTo>
                  <a:cubicBezTo>
                    <a:pt x="19703" y="12000"/>
                    <a:pt x="19756" y="12800"/>
                    <a:pt x="19756" y="13600"/>
                  </a:cubicBezTo>
                  <a:cubicBezTo>
                    <a:pt x="19756" y="13600"/>
                    <a:pt x="19703" y="14400"/>
                    <a:pt x="19703" y="15200"/>
                  </a:cubicBezTo>
                  <a:cubicBezTo>
                    <a:pt x="19703" y="15200"/>
                    <a:pt x="19703" y="16000"/>
                    <a:pt x="19651" y="16000"/>
                  </a:cubicBezTo>
                  <a:cubicBezTo>
                    <a:pt x="19598" y="16800"/>
                    <a:pt x="19598" y="16800"/>
                    <a:pt x="19545" y="16800"/>
                  </a:cubicBezTo>
                  <a:cubicBezTo>
                    <a:pt x="19545" y="16800"/>
                    <a:pt x="19493" y="17600"/>
                    <a:pt x="19440" y="17600"/>
                  </a:cubicBezTo>
                  <a:close/>
                  <a:moveTo>
                    <a:pt x="20072" y="16800"/>
                  </a:moveTo>
                  <a:cubicBezTo>
                    <a:pt x="19967" y="16800"/>
                    <a:pt x="19967" y="16800"/>
                    <a:pt x="19967" y="16800"/>
                  </a:cubicBezTo>
                  <a:cubicBezTo>
                    <a:pt x="19967" y="4800"/>
                    <a:pt x="19967" y="4800"/>
                    <a:pt x="19967" y="4800"/>
                  </a:cubicBezTo>
                  <a:cubicBezTo>
                    <a:pt x="20072" y="4800"/>
                    <a:pt x="20072" y="4800"/>
                    <a:pt x="20072" y="4800"/>
                  </a:cubicBezTo>
                  <a:cubicBezTo>
                    <a:pt x="20072" y="16800"/>
                    <a:pt x="20072" y="16800"/>
                    <a:pt x="20072" y="16800"/>
                  </a:cubicBezTo>
                  <a:close/>
                  <a:moveTo>
                    <a:pt x="20072" y="2400"/>
                  </a:moveTo>
                  <a:cubicBezTo>
                    <a:pt x="19967" y="2400"/>
                    <a:pt x="19967" y="2400"/>
                    <a:pt x="19967" y="2400"/>
                  </a:cubicBezTo>
                  <a:cubicBezTo>
                    <a:pt x="19967" y="800"/>
                    <a:pt x="19967" y="800"/>
                    <a:pt x="19967" y="800"/>
                  </a:cubicBezTo>
                  <a:cubicBezTo>
                    <a:pt x="20072" y="800"/>
                    <a:pt x="20072" y="800"/>
                    <a:pt x="20072" y="800"/>
                  </a:cubicBezTo>
                  <a:cubicBezTo>
                    <a:pt x="20072" y="2400"/>
                    <a:pt x="20072" y="2400"/>
                    <a:pt x="20072" y="2400"/>
                  </a:cubicBezTo>
                  <a:close/>
                  <a:moveTo>
                    <a:pt x="20599" y="17600"/>
                  </a:moveTo>
                  <a:cubicBezTo>
                    <a:pt x="20546" y="17600"/>
                    <a:pt x="20494" y="16800"/>
                    <a:pt x="20441" y="16000"/>
                  </a:cubicBezTo>
                  <a:cubicBezTo>
                    <a:pt x="20388" y="16000"/>
                    <a:pt x="20388" y="14400"/>
                    <a:pt x="20388" y="13600"/>
                  </a:cubicBezTo>
                  <a:cubicBezTo>
                    <a:pt x="20388" y="6400"/>
                    <a:pt x="20388" y="6400"/>
                    <a:pt x="20388" y="6400"/>
                  </a:cubicBezTo>
                  <a:cubicBezTo>
                    <a:pt x="20283" y="6400"/>
                    <a:pt x="20283" y="6400"/>
                    <a:pt x="20283" y="6400"/>
                  </a:cubicBezTo>
                  <a:cubicBezTo>
                    <a:pt x="20283" y="4800"/>
                    <a:pt x="20283" y="4800"/>
                    <a:pt x="20283" y="4800"/>
                  </a:cubicBezTo>
                  <a:cubicBezTo>
                    <a:pt x="20388" y="4800"/>
                    <a:pt x="20388" y="4800"/>
                    <a:pt x="20388" y="4800"/>
                  </a:cubicBezTo>
                  <a:cubicBezTo>
                    <a:pt x="20388" y="1600"/>
                    <a:pt x="20388" y="1600"/>
                    <a:pt x="20388" y="1600"/>
                  </a:cubicBezTo>
                  <a:cubicBezTo>
                    <a:pt x="20546" y="1600"/>
                    <a:pt x="20546" y="1600"/>
                    <a:pt x="20546" y="1600"/>
                  </a:cubicBezTo>
                  <a:cubicBezTo>
                    <a:pt x="20546" y="4800"/>
                    <a:pt x="20546" y="4800"/>
                    <a:pt x="20546" y="4800"/>
                  </a:cubicBezTo>
                  <a:cubicBezTo>
                    <a:pt x="20757" y="4800"/>
                    <a:pt x="20757" y="4800"/>
                    <a:pt x="20757" y="4800"/>
                  </a:cubicBezTo>
                  <a:cubicBezTo>
                    <a:pt x="20757" y="6400"/>
                    <a:pt x="20757" y="6400"/>
                    <a:pt x="20757" y="6400"/>
                  </a:cubicBezTo>
                  <a:cubicBezTo>
                    <a:pt x="20546" y="6400"/>
                    <a:pt x="20546" y="6400"/>
                    <a:pt x="20546" y="6400"/>
                  </a:cubicBezTo>
                  <a:cubicBezTo>
                    <a:pt x="20546" y="12000"/>
                    <a:pt x="20546" y="12000"/>
                    <a:pt x="20546" y="12000"/>
                  </a:cubicBezTo>
                  <a:cubicBezTo>
                    <a:pt x="20546" y="12800"/>
                    <a:pt x="20546" y="13600"/>
                    <a:pt x="20546" y="13600"/>
                  </a:cubicBezTo>
                  <a:cubicBezTo>
                    <a:pt x="20546" y="14400"/>
                    <a:pt x="20546" y="14400"/>
                    <a:pt x="20546" y="14400"/>
                  </a:cubicBezTo>
                  <a:cubicBezTo>
                    <a:pt x="20546" y="15200"/>
                    <a:pt x="20546" y="15200"/>
                    <a:pt x="20599" y="15200"/>
                  </a:cubicBezTo>
                  <a:cubicBezTo>
                    <a:pt x="20599" y="15200"/>
                    <a:pt x="20599" y="15200"/>
                    <a:pt x="20652" y="15200"/>
                  </a:cubicBezTo>
                  <a:cubicBezTo>
                    <a:pt x="20652" y="15200"/>
                    <a:pt x="20704" y="15200"/>
                    <a:pt x="20704" y="15200"/>
                  </a:cubicBezTo>
                  <a:cubicBezTo>
                    <a:pt x="20757" y="15200"/>
                    <a:pt x="20757" y="15200"/>
                    <a:pt x="20757" y="15200"/>
                  </a:cubicBezTo>
                  <a:cubicBezTo>
                    <a:pt x="20757" y="15200"/>
                    <a:pt x="20757" y="15200"/>
                    <a:pt x="20757" y="15200"/>
                  </a:cubicBezTo>
                  <a:cubicBezTo>
                    <a:pt x="20757" y="16800"/>
                    <a:pt x="20757" y="16800"/>
                    <a:pt x="20757" y="16800"/>
                  </a:cubicBezTo>
                  <a:cubicBezTo>
                    <a:pt x="20757" y="16800"/>
                    <a:pt x="20704" y="16800"/>
                    <a:pt x="20704" y="16800"/>
                  </a:cubicBezTo>
                  <a:cubicBezTo>
                    <a:pt x="20652" y="16800"/>
                    <a:pt x="20652" y="17600"/>
                    <a:pt x="20599" y="17600"/>
                  </a:cubicBezTo>
                  <a:close/>
                  <a:moveTo>
                    <a:pt x="21600" y="4800"/>
                  </a:moveTo>
                  <a:cubicBezTo>
                    <a:pt x="21126" y="21600"/>
                    <a:pt x="21126" y="21600"/>
                    <a:pt x="21126" y="21600"/>
                  </a:cubicBezTo>
                  <a:cubicBezTo>
                    <a:pt x="21020" y="21600"/>
                    <a:pt x="21020" y="21600"/>
                    <a:pt x="21020" y="21600"/>
                  </a:cubicBezTo>
                  <a:cubicBezTo>
                    <a:pt x="21126" y="16000"/>
                    <a:pt x="21126" y="16000"/>
                    <a:pt x="21126" y="16000"/>
                  </a:cubicBezTo>
                  <a:cubicBezTo>
                    <a:pt x="20862" y="4800"/>
                    <a:pt x="20862" y="4800"/>
                    <a:pt x="20862" y="4800"/>
                  </a:cubicBezTo>
                  <a:cubicBezTo>
                    <a:pt x="21020" y="4800"/>
                    <a:pt x="21020" y="4800"/>
                    <a:pt x="21020" y="4800"/>
                  </a:cubicBezTo>
                  <a:cubicBezTo>
                    <a:pt x="21231" y="13600"/>
                    <a:pt x="21231" y="13600"/>
                    <a:pt x="21231" y="13600"/>
                  </a:cubicBezTo>
                  <a:cubicBezTo>
                    <a:pt x="21442" y="4800"/>
                    <a:pt x="21442" y="4800"/>
                    <a:pt x="21442" y="4800"/>
                  </a:cubicBezTo>
                  <a:lnTo>
                    <a:pt x="21600" y="4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19" name="is1iďê"/>
            <p:cNvSpPr/>
            <p:nvPr/>
          </p:nvSpPr>
          <p:spPr>
            <a:xfrm>
              <a:off x="1358917" y="102544"/>
              <a:ext cx="180079" cy="190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0"/>
                  </a:moveTo>
                  <a:cubicBezTo>
                    <a:pt x="17550" y="0"/>
                    <a:pt x="17550" y="645"/>
                    <a:pt x="18225" y="1290"/>
                  </a:cubicBezTo>
                  <a:cubicBezTo>
                    <a:pt x="18225" y="1612"/>
                    <a:pt x="18225" y="1934"/>
                    <a:pt x="18225" y="2257"/>
                  </a:cubicBezTo>
                  <a:cubicBezTo>
                    <a:pt x="18225" y="2579"/>
                    <a:pt x="17888" y="2901"/>
                    <a:pt x="17550" y="3224"/>
                  </a:cubicBezTo>
                  <a:cubicBezTo>
                    <a:pt x="17213" y="3869"/>
                    <a:pt x="17213" y="4191"/>
                    <a:pt x="16875" y="4836"/>
                  </a:cubicBezTo>
                  <a:cubicBezTo>
                    <a:pt x="16538" y="5481"/>
                    <a:pt x="16200" y="6125"/>
                    <a:pt x="15863" y="6770"/>
                  </a:cubicBezTo>
                  <a:cubicBezTo>
                    <a:pt x="16538" y="6770"/>
                    <a:pt x="16875" y="6770"/>
                    <a:pt x="17213" y="6770"/>
                  </a:cubicBezTo>
                  <a:cubicBezTo>
                    <a:pt x="17213" y="6448"/>
                    <a:pt x="17213" y="6448"/>
                    <a:pt x="17213" y="6448"/>
                  </a:cubicBezTo>
                  <a:cubicBezTo>
                    <a:pt x="18225" y="6448"/>
                    <a:pt x="19238" y="6448"/>
                    <a:pt x="20250" y="6448"/>
                  </a:cubicBezTo>
                  <a:cubicBezTo>
                    <a:pt x="20250" y="6770"/>
                    <a:pt x="20250" y="6770"/>
                    <a:pt x="20250" y="7093"/>
                  </a:cubicBezTo>
                  <a:cubicBezTo>
                    <a:pt x="19913" y="7093"/>
                    <a:pt x="19913" y="7415"/>
                    <a:pt x="19575" y="7737"/>
                  </a:cubicBezTo>
                  <a:cubicBezTo>
                    <a:pt x="18900" y="8060"/>
                    <a:pt x="17888" y="8382"/>
                    <a:pt x="17213" y="8704"/>
                  </a:cubicBezTo>
                  <a:cubicBezTo>
                    <a:pt x="16538" y="9027"/>
                    <a:pt x="15863" y="9027"/>
                    <a:pt x="15188" y="9349"/>
                  </a:cubicBezTo>
                  <a:cubicBezTo>
                    <a:pt x="14513" y="9672"/>
                    <a:pt x="12825" y="12251"/>
                    <a:pt x="12488" y="12896"/>
                  </a:cubicBezTo>
                  <a:cubicBezTo>
                    <a:pt x="14175" y="13863"/>
                    <a:pt x="15525" y="15475"/>
                    <a:pt x="17550" y="16442"/>
                  </a:cubicBezTo>
                  <a:cubicBezTo>
                    <a:pt x="18563" y="16764"/>
                    <a:pt x="20250" y="16764"/>
                    <a:pt x="21600" y="16764"/>
                  </a:cubicBezTo>
                  <a:cubicBezTo>
                    <a:pt x="21600" y="16764"/>
                    <a:pt x="21600" y="16764"/>
                    <a:pt x="21600" y="17087"/>
                  </a:cubicBezTo>
                  <a:cubicBezTo>
                    <a:pt x="21600" y="17087"/>
                    <a:pt x="21600" y="17087"/>
                    <a:pt x="21600" y="17409"/>
                  </a:cubicBezTo>
                  <a:cubicBezTo>
                    <a:pt x="20925" y="17409"/>
                    <a:pt x="19913" y="17731"/>
                    <a:pt x="19575" y="18054"/>
                  </a:cubicBezTo>
                  <a:cubicBezTo>
                    <a:pt x="19238" y="18376"/>
                    <a:pt x="19238" y="18699"/>
                    <a:pt x="18900" y="19021"/>
                  </a:cubicBezTo>
                  <a:cubicBezTo>
                    <a:pt x="18563" y="19343"/>
                    <a:pt x="17550" y="19343"/>
                    <a:pt x="16875" y="19343"/>
                  </a:cubicBezTo>
                  <a:cubicBezTo>
                    <a:pt x="16538" y="18699"/>
                    <a:pt x="15525" y="18699"/>
                    <a:pt x="15188" y="18054"/>
                  </a:cubicBezTo>
                  <a:cubicBezTo>
                    <a:pt x="14850" y="17409"/>
                    <a:pt x="14513" y="16442"/>
                    <a:pt x="13838" y="15797"/>
                  </a:cubicBezTo>
                  <a:cubicBezTo>
                    <a:pt x="13838" y="15152"/>
                    <a:pt x="13163" y="14830"/>
                    <a:pt x="12825" y="14507"/>
                  </a:cubicBezTo>
                  <a:cubicBezTo>
                    <a:pt x="12825" y="14185"/>
                    <a:pt x="12488" y="13540"/>
                    <a:pt x="11812" y="13540"/>
                  </a:cubicBezTo>
                  <a:cubicBezTo>
                    <a:pt x="11475" y="14507"/>
                    <a:pt x="10463" y="15152"/>
                    <a:pt x="9788" y="15797"/>
                  </a:cubicBezTo>
                  <a:cubicBezTo>
                    <a:pt x="8438" y="17731"/>
                    <a:pt x="6750" y="18699"/>
                    <a:pt x="4725" y="19666"/>
                  </a:cubicBezTo>
                  <a:cubicBezTo>
                    <a:pt x="3375" y="20633"/>
                    <a:pt x="2025" y="21600"/>
                    <a:pt x="0" y="21600"/>
                  </a:cubicBezTo>
                  <a:cubicBezTo>
                    <a:pt x="0" y="21600"/>
                    <a:pt x="0" y="21600"/>
                    <a:pt x="0" y="21278"/>
                  </a:cubicBezTo>
                  <a:cubicBezTo>
                    <a:pt x="1350" y="20955"/>
                    <a:pt x="2025" y="19988"/>
                    <a:pt x="3038" y="19343"/>
                  </a:cubicBezTo>
                  <a:cubicBezTo>
                    <a:pt x="5400" y="17731"/>
                    <a:pt x="7425" y="15475"/>
                    <a:pt x="9113" y="12896"/>
                  </a:cubicBezTo>
                  <a:cubicBezTo>
                    <a:pt x="9788" y="11928"/>
                    <a:pt x="10800" y="10961"/>
                    <a:pt x="11137" y="9994"/>
                  </a:cubicBezTo>
                  <a:cubicBezTo>
                    <a:pt x="10125" y="9672"/>
                    <a:pt x="8438" y="8382"/>
                    <a:pt x="8438" y="7415"/>
                  </a:cubicBezTo>
                  <a:cubicBezTo>
                    <a:pt x="8438" y="7415"/>
                    <a:pt x="8775" y="7415"/>
                    <a:pt x="8775" y="7415"/>
                  </a:cubicBezTo>
                  <a:cubicBezTo>
                    <a:pt x="9788" y="8060"/>
                    <a:pt x="11475" y="7737"/>
                    <a:pt x="12825" y="7415"/>
                  </a:cubicBezTo>
                  <a:cubicBezTo>
                    <a:pt x="13163" y="6770"/>
                    <a:pt x="13838" y="6125"/>
                    <a:pt x="14175" y="5158"/>
                  </a:cubicBezTo>
                  <a:cubicBezTo>
                    <a:pt x="14513" y="4513"/>
                    <a:pt x="14850" y="3869"/>
                    <a:pt x="15188" y="3224"/>
                  </a:cubicBezTo>
                  <a:cubicBezTo>
                    <a:pt x="15525" y="2257"/>
                    <a:pt x="16200" y="1290"/>
                    <a:pt x="16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0" name="íşľîḑe"/>
            <p:cNvSpPr/>
            <p:nvPr/>
          </p:nvSpPr>
          <p:spPr>
            <a:xfrm>
              <a:off x="1038779" y="96708"/>
              <a:ext cx="90040" cy="45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50" y="0"/>
                  </a:moveTo>
                  <a:cubicBezTo>
                    <a:pt x="6075" y="0"/>
                    <a:pt x="10800" y="2700"/>
                    <a:pt x="11475" y="5400"/>
                  </a:cubicBezTo>
                  <a:cubicBezTo>
                    <a:pt x="12150" y="6750"/>
                    <a:pt x="12150" y="9450"/>
                    <a:pt x="12150" y="10800"/>
                  </a:cubicBezTo>
                  <a:cubicBezTo>
                    <a:pt x="12825" y="10800"/>
                    <a:pt x="15525" y="9450"/>
                    <a:pt x="16200" y="9450"/>
                  </a:cubicBezTo>
                  <a:cubicBezTo>
                    <a:pt x="16200" y="8100"/>
                    <a:pt x="16200" y="8100"/>
                    <a:pt x="16875" y="6750"/>
                  </a:cubicBezTo>
                  <a:cubicBezTo>
                    <a:pt x="16875" y="6750"/>
                    <a:pt x="20250" y="8100"/>
                    <a:pt x="20925" y="8100"/>
                  </a:cubicBezTo>
                  <a:cubicBezTo>
                    <a:pt x="21600" y="8100"/>
                    <a:pt x="21600" y="9450"/>
                    <a:pt x="21600" y="10800"/>
                  </a:cubicBezTo>
                  <a:cubicBezTo>
                    <a:pt x="21600" y="10800"/>
                    <a:pt x="21600" y="12150"/>
                    <a:pt x="20925" y="12150"/>
                  </a:cubicBezTo>
                  <a:cubicBezTo>
                    <a:pt x="16875" y="13500"/>
                    <a:pt x="14175" y="20250"/>
                    <a:pt x="9450" y="20250"/>
                  </a:cubicBezTo>
                  <a:cubicBezTo>
                    <a:pt x="9450" y="20250"/>
                    <a:pt x="9450" y="20250"/>
                    <a:pt x="9450" y="18900"/>
                  </a:cubicBezTo>
                  <a:cubicBezTo>
                    <a:pt x="10125" y="18900"/>
                    <a:pt x="10125" y="17550"/>
                    <a:pt x="10800" y="17550"/>
                  </a:cubicBezTo>
                  <a:cubicBezTo>
                    <a:pt x="10800" y="17550"/>
                    <a:pt x="10800" y="17550"/>
                    <a:pt x="10800" y="17550"/>
                  </a:cubicBezTo>
                  <a:cubicBezTo>
                    <a:pt x="10800" y="17550"/>
                    <a:pt x="10125" y="17550"/>
                    <a:pt x="10125" y="17550"/>
                  </a:cubicBezTo>
                  <a:cubicBezTo>
                    <a:pt x="9450" y="17550"/>
                    <a:pt x="9450" y="17550"/>
                    <a:pt x="8775" y="18900"/>
                  </a:cubicBezTo>
                  <a:cubicBezTo>
                    <a:pt x="6075" y="20250"/>
                    <a:pt x="3375" y="21600"/>
                    <a:pt x="0" y="21600"/>
                  </a:cubicBezTo>
                  <a:cubicBezTo>
                    <a:pt x="0" y="21600"/>
                    <a:pt x="0" y="20250"/>
                    <a:pt x="0" y="20250"/>
                  </a:cubicBezTo>
                  <a:cubicBezTo>
                    <a:pt x="2700" y="20250"/>
                    <a:pt x="6075" y="14850"/>
                    <a:pt x="6075" y="8100"/>
                  </a:cubicBezTo>
                  <a:cubicBezTo>
                    <a:pt x="5400" y="8100"/>
                    <a:pt x="4050" y="0"/>
                    <a:pt x="405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1" name="íś1îḓê"/>
            <p:cNvSpPr/>
            <p:nvPr/>
          </p:nvSpPr>
          <p:spPr>
            <a:xfrm>
              <a:off x="1022105" y="153138"/>
              <a:ext cx="84204" cy="39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68" extrusionOk="0">
                  <a:moveTo>
                    <a:pt x="15120" y="9147"/>
                  </a:moveTo>
                  <a:cubicBezTo>
                    <a:pt x="15120" y="6606"/>
                    <a:pt x="16560" y="4064"/>
                    <a:pt x="15840" y="2794"/>
                  </a:cubicBezTo>
                  <a:cubicBezTo>
                    <a:pt x="15840" y="2794"/>
                    <a:pt x="15840" y="2794"/>
                    <a:pt x="15840" y="2794"/>
                  </a:cubicBezTo>
                  <a:cubicBezTo>
                    <a:pt x="15120" y="2794"/>
                    <a:pt x="15120" y="2794"/>
                    <a:pt x="15120" y="2794"/>
                  </a:cubicBezTo>
                  <a:cubicBezTo>
                    <a:pt x="13680" y="4064"/>
                    <a:pt x="12960" y="7876"/>
                    <a:pt x="11520" y="10417"/>
                  </a:cubicBezTo>
                  <a:cubicBezTo>
                    <a:pt x="9360" y="12958"/>
                    <a:pt x="6480" y="14229"/>
                    <a:pt x="4320" y="15500"/>
                  </a:cubicBezTo>
                  <a:cubicBezTo>
                    <a:pt x="2880" y="16770"/>
                    <a:pt x="0" y="20582"/>
                    <a:pt x="0" y="15500"/>
                  </a:cubicBezTo>
                  <a:cubicBezTo>
                    <a:pt x="720" y="15500"/>
                    <a:pt x="720" y="14229"/>
                    <a:pt x="720" y="12958"/>
                  </a:cubicBezTo>
                  <a:cubicBezTo>
                    <a:pt x="1440" y="11688"/>
                    <a:pt x="2160" y="10417"/>
                    <a:pt x="2880" y="10417"/>
                  </a:cubicBezTo>
                  <a:cubicBezTo>
                    <a:pt x="4320" y="7876"/>
                    <a:pt x="6480" y="4064"/>
                    <a:pt x="7920" y="2794"/>
                  </a:cubicBezTo>
                  <a:cubicBezTo>
                    <a:pt x="7920" y="4064"/>
                    <a:pt x="7920" y="5335"/>
                    <a:pt x="7920" y="6606"/>
                  </a:cubicBezTo>
                  <a:cubicBezTo>
                    <a:pt x="7920" y="6606"/>
                    <a:pt x="7920" y="6606"/>
                    <a:pt x="7920" y="6606"/>
                  </a:cubicBezTo>
                  <a:cubicBezTo>
                    <a:pt x="9360" y="5335"/>
                    <a:pt x="10080" y="5335"/>
                    <a:pt x="10800" y="5335"/>
                  </a:cubicBezTo>
                  <a:cubicBezTo>
                    <a:pt x="12960" y="2794"/>
                    <a:pt x="15120" y="-1018"/>
                    <a:pt x="18000" y="253"/>
                  </a:cubicBezTo>
                  <a:cubicBezTo>
                    <a:pt x="18720" y="253"/>
                    <a:pt x="20160" y="1523"/>
                    <a:pt x="20880" y="1523"/>
                  </a:cubicBezTo>
                  <a:cubicBezTo>
                    <a:pt x="20880" y="2794"/>
                    <a:pt x="20880" y="2794"/>
                    <a:pt x="21600" y="2794"/>
                  </a:cubicBezTo>
                  <a:cubicBezTo>
                    <a:pt x="21600" y="5335"/>
                    <a:pt x="21600" y="7876"/>
                    <a:pt x="20160" y="7876"/>
                  </a:cubicBezTo>
                  <a:cubicBezTo>
                    <a:pt x="20160" y="9147"/>
                    <a:pt x="16560" y="9147"/>
                    <a:pt x="15120" y="91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2" name="ïSḻíḋê"/>
            <p:cNvSpPr/>
            <p:nvPr/>
          </p:nvSpPr>
          <p:spPr>
            <a:xfrm>
              <a:off x="985422" y="193416"/>
              <a:ext cx="157570" cy="102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8" extrusionOk="0">
                  <a:moveTo>
                    <a:pt x="11186" y="0"/>
                  </a:moveTo>
                  <a:cubicBezTo>
                    <a:pt x="11571" y="0"/>
                    <a:pt x="11571" y="0"/>
                    <a:pt x="11957" y="0"/>
                  </a:cubicBezTo>
                  <a:cubicBezTo>
                    <a:pt x="11957" y="584"/>
                    <a:pt x="12729" y="584"/>
                    <a:pt x="13114" y="1168"/>
                  </a:cubicBezTo>
                  <a:cubicBezTo>
                    <a:pt x="13500" y="2335"/>
                    <a:pt x="13500" y="2919"/>
                    <a:pt x="13886" y="3503"/>
                  </a:cubicBezTo>
                  <a:cubicBezTo>
                    <a:pt x="13886" y="4086"/>
                    <a:pt x="13886" y="5254"/>
                    <a:pt x="13500" y="5838"/>
                  </a:cubicBezTo>
                  <a:cubicBezTo>
                    <a:pt x="13114" y="6422"/>
                    <a:pt x="12729" y="6422"/>
                    <a:pt x="12729" y="7589"/>
                  </a:cubicBezTo>
                  <a:cubicBezTo>
                    <a:pt x="13114" y="8757"/>
                    <a:pt x="13500" y="9341"/>
                    <a:pt x="13886" y="9924"/>
                  </a:cubicBezTo>
                  <a:cubicBezTo>
                    <a:pt x="14657" y="12259"/>
                    <a:pt x="15814" y="14011"/>
                    <a:pt x="16971" y="15762"/>
                  </a:cubicBezTo>
                  <a:cubicBezTo>
                    <a:pt x="17357" y="16346"/>
                    <a:pt x="17743" y="16930"/>
                    <a:pt x="18129" y="17514"/>
                  </a:cubicBezTo>
                  <a:cubicBezTo>
                    <a:pt x="18900" y="18097"/>
                    <a:pt x="21600" y="18681"/>
                    <a:pt x="21600" y="19849"/>
                  </a:cubicBezTo>
                  <a:cubicBezTo>
                    <a:pt x="21214" y="19849"/>
                    <a:pt x="20829" y="20432"/>
                    <a:pt x="20443" y="20432"/>
                  </a:cubicBezTo>
                  <a:cubicBezTo>
                    <a:pt x="20057" y="20432"/>
                    <a:pt x="19671" y="20432"/>
                    <a:pt x="19286" y="20432"/>
                  </a:cubicBezTo>
                  <a:cubicBezTo>
                    <a:pt x="18514" y="20432"/>
                    <a:pt x="18129" y="21016"/>
                    <a:pt x="17743" y="21016"/>
                  </a:cubicBezTo>
                  <a:cubicBezTo>
                    <a:pt x="16586" y="21600"/>
                    <a:pt x="15814" y="21016"/>
                    <a:pt x="15043" y="20432"/>
                  </a:cubicBezTo>
                  <a:cubicBezTo>
                    <a:pt x="13500" y="18681"/>
                    <a:pt x="13500" y="18097"/>
                    <a:pt x="12729" y="15178"/>
                  </a:cubicBezTo>
                  <a:cubicBezTo>
                    <a:pt x="11957" y="13427"/>
                    <a:pt x="11571" y="11676"/>
                    <a:pt x="10800" y="9924"/>
                  </a:cubicBezTo>
                  <a:cubicBezTo>
                    <a:pt x="10800" y="9924"/>
                    <a:pt x="10800" y="9924"/>
                    <a:pt x="10800" y="9924"/>
                  </a:cubicBezTo>
                  <a:cubicBezTo>
                    <a:pt x="8871" y="14011"/>
                    <a:pt x="7329" y="15762"/>
                    <a:pt x="4629" y="18681"/>
                  </a:cubicBezTo>
                  <a:cubicBezTo>
                    <a:pt x="3471" y="19849"/>
                    <a:pt x="2314" y="21016"/>
                    <a:pt x="0" y="20432"/>
                  </a:cubicBezTo>
                  <a:cubicBezTo>
                    <a:pt x="0" y="20432"/>
                    <a:pt x="0" y="19849"/>
                    <a:pt x="0" y="19849"/>
                  </a:cubicBezTo>
                  <a:cubicBezTo>
                    <a:pt x="0" y="19849"/>
                    <a:pt x="0" y="19849"/>
                    <a:pt x="0" y="19849"/>
                  </a:cubicBezTo>
                  <a:cubicBezTo>
                    <a:pt x="386" y="19849"/>
                    <a:pt x="771" y="19849"/>
                    <a:pt x="1157" y="19849"/>
                  </a:cubicBezTo>
                  <a:cubicBezTo>
                    <a:pt x="1929" y="19265"/>
                    <a:pt x="2700" y="18681"/>
                    <a:pt x="3471" y="17514"/>
                  </a:cubicBezTo>
                  <a:cubicBezTo>
                    <a:pt x="4243" y="16930"/>
                    <a:pt x="5014" y="15178"/>
                    <a:pt x="5786" y="14011"/>
                  </a:cubicBezTo>
                  <a:cubicBezTo>
                    <a:pt x="6171" y="12843"/>
                    <a:pt x="6943" y="12259"/>
                    <a:pt x="7329" y="11092"/>
                  </a:cubicBezTo>
                  <a:cubicBezTo>
                    <a:pt x="8100" y="9341"/>
                    <a:pt x="8486" y="7589"/>
                    <a:pt x="9257" y="6422"/>
                  </a:cubicBezTo>
                  <a:cubicBezTo>
                    <a:pt x="8871" y="4086"/>
                    <a:pt x="6943" y="2335"/>
                    <a:pt x="6943" y="584"/>
                  </a:cubicBezTo>
                  <a:cubicBezTo>
                    <a:pt x="8100" y="584"/>
                    <a:pt x="9643" y="2919"/>
                    <a:pt x="10029" y="4086"/>
                  </a:cubicBezTo>
                  <a:cubicBezTo>
                    <a:pt x="10029" y="4086"/>
                    <a:pt x="10029" y="4086"/>
                    <a:pt x="10029" y="4086"/>
                  </a:cubicBezTo>
                  <a:cubicBezTo>
                    <a:pt x="10029" y="4086"/>
                    <a:pt x="10029" y="4086"/>
                    <a:pt x="10029" y="4086"/>
                  </a:cubicBezTo>
                  <a:cubicBezTo>
                    <a:pt x="10800" y="2919"/>
                    <a:pt x="11186" y="1168"/>
                    <a:pt x="111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3" name="ïSľíḋé"/>
            <p:cNvSpPr/>
            <p:nvPr/>
          </p:nvSpPr>
          <p:spPr>
            <a:xfrm>
              <a:off x="1218857" y="90872"/>
              <a:ext cx="97543" cy="70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1" y="21600"/>
                  </a:moveTo>
                  <a:cubicBezTo>
                    <a:pt x="10491" y="20736"/>
                    <a:pt x="10491" y="20736"/>
                    <a:pt x="10491" y="20736"/>
                  </a:cubicBezTo>
                  <a:cubicBezTo>
                    <a:pt x="11726" y="19872"/>
                    <a:pt x="12960" y="18144"/>
                    <a:pt x="13577" y="16416"/>
                  </a:cubicBezTo>
                  <a:cubicBezTo>
                    <a:pt x="13577" y="16416"/>
                    <a:pt x="13577" y="16416"/>
                    <a:pt x="13577" y="16416"/>
                  </a:cubicBezTo>
                  <a:cubicBezTo>
                    <a:pt x="12960" y="15552"/>
                    <a:pt x="12960" y="13824"/>
                    <a:pt x="12960" y="12960"/>
                  </a:cubicBezTo>
                  <a:cubicBezTo>
                    <a:pt x="14194" y="10368"/>
                    <a:pt x="15429" y="8640"/>
                    <a:pt x="16663" y="6912"/>
                  </a:cubicBezTo>
                  <a:cubicBezTo>
                    <a:pt x="16663" y="6912"/>
                    <a:pt x="16046" y="6912"/>
                    <a:pt x="16046" y="6912"/>
                  </a:cubicBezTo>
                  <a:cubicBezTo>
                    <a:pt x="15429" y="7776"/>
                    <a:pt x="14811" y="8640"/>
                    <a:pt x="13577" y="8640"/>
                  </a:cubicBezTo>
                  <a:cubicBezTo>
                    <a:pt x="12343" y="10368"/>
                    <a:pt x="11109" y="12960"/>
                    <a:pt x="9257" y="14688"/>
                  </a:cubicBezTo>
                  <a:cubicBezTo>
                    <a:pt x="8640" y="15552"/>
                    <a:pt x="8023" y="17280"/>
                    <a:pt x="6789" y="18144"/>
                  </a:cubicBezTo>
                  <a:cubicBezTo>
                    <a:pt x="5554" y="19008"/>
                    <a:pt x="0" y="19872"/>
                    <a:pt x="0" y="17280"/>
                  </a:cubicBezTo>
                  <a:cubicBezTo>
                    <a:pt x="2469" y="16416"/>
                    <a:pt x="3703" y="13824"/>
                    <a:pt x="6171" y="11232"/>
                  </a:cubicBezTo>
                  <a:cubicBezTo>
                    <a:pt x="8640" y="8640"/>
                    <a:pt x="11109" y="6912"/>
                    <a:pt x="13577" y="4320"/>
                  </a:cubicBezTo>
                  <a:cubicBezTo>
                    <a:pt x="14194" y="4320"/>
                    <a:pt x="14811" y="3456"/>
                    <a:pt x="14811" y="2592"/>
                  </a:cubicBezTo>
                  <a:cubicBezTo>
                    <a:pt x="16046" y="2592"/>
                    <a:pt x="16663" y="2592"/>
                    <a:pt x="17280" y="1728"/>
                  </a:cubicBezTo>
                  <a:cubicBezTo>
                    <a:pt x="17280" y="864"/>
                    <a:pt x="17897" y="864"/>
                    <a:pt x="17897" y="0"/>
                  </a:cubicBezTo>
                  <a:cubicBezTo>
                    <a:pt x="19131" y="0"/>
                    <a:pt x="19749" y="0"/>
                    <a:pt x="20983" y="0"/>
                  </a:cubicBezTo>
                  <a:cubicBezTo>
                    <a:pt x="20983" y="0"/>
                    <a:pt x="20983" y="0"/>
                    <a:pt x="20983" y="0"/>
                  </a:cubicBezTo>
                  <a:cubicBezTo>
                    <a:pt x="21600" y="864"/>
                    <a:pt x="21600" y="1728"/>
                    <a:pt x="21600" y="3456"/>
                  </a:cubicBezTo>
                  <a:cubicBezTo>
                    <a:pt x="20983" y="4320"/>
                    <a:pt x="20983" y="5184"/>
                    <a:pt x="20366" y="6048"/>
                  </a:cubicBezTo>
                  <a:cubicBezTo>
                    <a:pt x="19749" y="6912"/>
                    <a:pt x="19131" y="7776"/>
                    <a:pt x="19131" y="7776"/>
                  </a:cubicBezTo>
                  <a:cubicBezTo>
                    <a:pt x="17897" y="9504"/>
                    <a:pt x="17280" y="11232"/>
                    <a:pt x="16046" y="12960"/>
                  </a:cubicBezTo>
                  <a:cubicBezTo>
                    <a:pt x="16046" y="12960"/>
                    <a:pt x="16046" y="12960"/>
                    <a:pt x="16046" y="12960"/>
                  </a:cubicBezTo>
                  <a:cubicBezTo>
                    <a:pt x="16663" y="13824"/>
                    <a:pt x="17280" y="14688"/>
                    <a:pt x="17897" y="15552"/>
                  </a:cubicBezTo>
                  <a:cubicBezTo>
                    <a:pt x="17897" y="15552"/>
                    <a:pt x="17897" y="16416"/>
                    <a:pt x="17897" y="16416"/>
                  </a:cubicBezTo>
                  <a:cubicBezTo>
                    <a:pt x="16663" y="19008"/>
                    <a:pt x="13577" y="21600"/>
                    <a:pt x="1049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4" name="íS1iḍê"/>
            <p:cNvSpPr/>
            <p:nvPr/>
          </p:nvSpPr>
          <p:spPr>
            <a:xfrm>
              <a:off x="1198848" y="198419"/>
              <a:ext cx="22511" cy="31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0"/>
                    <a:pt x="21600" y="9818"/>
                    <a:pt x="21600" y="19636"/>
                  </a:cubicBezTo>
                  <a:cubicBezTo>
                    <a:pt x="18900" y="19636"/>
                    <a:pt x="16200" y="21600"/>
                    <a:pt x="10800" y="21600"/>
                  </a:cubicBezTo>
                  <a:cubicBezTo>
                    <a:pt x="10800" y="19636"/>
                    <a:pt x="8100" y="19636"/>
                    <a:pt x="5400" y="19636"/>
                  </a:cubicBezTo>
                  <a:cubicBezTo>
                    <a:pt x="5400" y="17673"/>
                    <a:pt x="5400" y="17673"/>
                    <a:pt x="5400" y="15709"/>
                  </a:cubicBezTo>
                  <a:cubicBezTo>
                    <a:pt x="2700" y="11782"/>
                    <a:pt x="0" y="785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5" name="iṣlíḓe"/>
            <p:cNvSpPr/>
            <p:nvPr/>
          </p:nvSpPr>
          <p:spPr>
            <a:xfrm>
              <a:off x="1209686" y="244271"/>
              <a:ext cx="14174" cy="20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320" y="0"/>
                    <a:pt x="4320" y="0"/>
                    <a:pt x="4320" y="0"/>
                  </a:cubicBezTo>
                  <a:cubicBezTo>
                    <a:pt x="12960" y="6171"/>
                    <a:pt x="21600" y="6171"/>
                    <a:pt x="21600" y="18514"/>
                  </a:cubicBezTo>
                  <a:cubicBezTo>
                    <a:pt x="17280" y="18514"/>
                    <a:pt x="17280" y="18514"/>
                    <a:pt x="12960" y="21600"/>
                  </a:cubicBezTo>
                  <a:cubicBezTo>
                    <a:pt x="8640" y="21600"/>
                    <a:pt x="8640" y="21600"/>
                    <a:pt x="4320" y="18514"/>
                  </a:cubicBezTo>
                  <a:cubicBezTo>
                    <a:pt x="4320" y="18514"/>
                    <a:pt x="4320" y="18514"/>
                    <a:pt x="4320" y="15429"/>
                  </a:cubicBezTo>
                  <a:cubicBezTo>
                    <a:pt x="8640" y="9257"/>
                    <a:pt x="0" y="308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6" name="ïsḻïďe"/>
            <p:cNvSpPr/>
            <p:nvPr/>
          </p:nvSpPr>
          <p:spPr>
            <a:xfrm>
              <a:off x="1182174" y="258445"/>
              <a:ext cx="140062" cy="50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3" extrusionOk="0">
                  <a:moveTo>
                    <a:pt x="0" y="0"/>
                  </a:moveTo>
                  <a:cubicBezTo>
                    <a:pt x="1296" y="0"/>
                    <a:pt x="3024" y="1137"/>
                    <a:pt x="3888" y="2274"/>
                  </a:cubicBezTo>
                  <a:cubicBezTo>
                    <a:pt x="5184" y="3411"/>
                    <a:pt x="6480" y="3411"/>
                    <a:pt x="7776" y="4547"/>
                  </a:cubicBezTo>
                  <a:cubicBezTo>
                    <a:pt x="10368" y="6821"/>
                    <a:pt x="12960" y="9095"/>
                    <a:pt x="15984" y="11368"/>
                  </a:cubicBezTo>
                  <a:cubicBezTo>
                    <a:pt x="17280" y="12505"/>
                    <a:pt x="19872" y="10232"/>
                    <a:pt x="21600" y="10232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600" y="12505"/>
                    <a:pt x="21600" y="11368"/>
                    <a:pt x="21600" y="12505"/>
                  </a:cubicBezTo>
                  <a:cubicBezTo>
                    <a:pt x="21168" y="12505"/>
                    <a:pt x="20736" y="13642"/>
                    <a:pt x="19872" y="14779"/>
                  </a:cubicBezTo>
                  <a:cubicBezTo>
                    <a:pt x="19440" y="15916"/>
                    <a:pt x="18576" y="15916"/>
                    <a:pt x="18144" y="15916"/>
                  </a:cubicBezTo>
                  <a:cubicBezTo>
                    <a:pt x="17712" y="17053"/>
                    <a:pt x="16416" y="20463"/>
                    <a:pt x="16416" y="20463"/>
                  </a:cubicBezTo>
                  <a:cubicBezTo>
                    <a:pt x="13392" y="21600"/>
                    <a:pt x="12528" y="17053"/>
                    <a:pt x="10800" y="14779"/>
                  </a:cubicBezTo>
                  <a:cubicBezTo>
                    <a:pt x="9072" y="11368"/>
                    <a:pt x="6912" y="9095"/>
                    <a:pt x="4752" y="6821"/>
                  </a:cubicBezTo>
                  <a:cubicBezTo>
                    <a:pt x="3024" y="4547"/>
                    <a:pt x="432" y="454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7" name="ïsļïde"/>
            <p:cNvSpPr/>
            <p:nvPr/>
          </p:nvSpPr>
          <p:spPr>
            <a:xfrm>
              <a:off x="1226098" y="157412"/>
              <a:ext cx="83314" cy="109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6" h="20836" extrusionOk="0">
                  <a:moveTo>
                    <a:pt x="4188" y="6256"/>
                  </a:moveTo>
                  <a:cubicBezTo>
                    <a:pt x="4188" y="7336"/>
                    <a:pt x="4188" y="7876"/>
                    <a:pt x="4188" y="8416"/>
                  </a:cubicBezTo>
                  <a:cubicBezTo>
                    <a:pt x="4188" y="8416"/>
                    <a:pt x="4188" y="8416"/>
                    <a:pt x="4188" y="8416"/>
                  </a:cubicBezTo>
                  <a:cubicBezTo>
                    <a:pt x="4863" y="7876"/>
                    <a:pt x="6213" y="6256"/>
                    <a:pt x="6888" y="5716"/>
                  </a:cubicBezTo>
                  <a:cubicBezTo>
                    <a:pt x="8238" y="4096"/>
                    <a:pt x="10938" y="1936"/>
                    <a:pt x="12963" y="856"/>
                  </a:cubicBezTo>
                  <a:cubicBezTo>
                    <a:pt x="14313" y="316"/>
                    <a:pt x="18363" y="-764"/>
                    <a:pt x="19713" y="856"/>
                  </a:cubicBezTo>
                  <a:cubicBezTo>
                    <a:pt x="21063" y="2476"/>
                    <a:pt x="17013" y="4636"/>
                    <a:pt x="16338" y="8956"/>
                  </a:cubicBezTo>
                  <a:cubicBezTo>
                    <a:pt x="16338" y="10036"/>
                    <a:pt x="16338" y="10576"/>
                    <a:pt x="16338" y="11116"/>
                  </a:cubicBezTo>
                  <a:cubicBezTo>
                    <a:pt x="15663" y="12736"/>
                    <a:pt x="15663" y="14896"/>
                    <a:pt x="14988" y="16516"/>
                  </a:cubicBezTo>
                  <a:cubicBezTo>
                    <a:pt x="14313" y="18136"/>
                    <a:pt x="14988" y="20836"/>
                    <a:pt x="12963" y="20836"/>
                  </a:cubicBezTo>
                  <a:cubicBezTo>
                    <a:pt x="12288" y="20836"/>
                    <a:pt x="11613" y="20836"/>
                    <a:pt x="11613" y="20296"/>
                  </a:cubicBezTo>
                  <a:cubicBezTo>
                    <a:pt x="10938" y="19756"/>
                    <a:pt x="10938" y="19216"/>
                    <a:pt x="9588" y="18676"/>
                  </a:cubicBezTo>
                  <a:cubicBezTo>
                    <a:pt x="9588" y="19756"/>
                    <a:pt x="8913" y="19756"/>
                    <a:pt x="7563" y="19756"/>
                  </a:cubicBezTo>
                  <a:cubicBezTo>
                    <a:pt x="7563" y="19756"/>
                    <a:pt x="6888" y="19756"/>
                    <a:pt x="6888" y="19216"/>
                  </a:cubicBezTo>
                  <a:cubicBezTo>
                    <a:pt x="8238" y="18136"/>
                    <a:pt x="7563" y="15976"/>
                    <a:pt x="7563" y="14356"/>
                  </a:cubicBezTo>
                  <a:cubicBezTo>
                    <a:pt x="7563" y="14356"/>
                    <a:pt x="7563" y="14356"/>
                    <a:pt x="7563" y="14356"/>
                  </a:cubicBezTo>
                  <a:cubicBezTo>
                    <a:pt x="6888" y="14896"/>
                    <a:pt x="5538" y="14356"/>
                    <a:pt x="5538" y="14356"/>
                  </a:cubicBezTo>
                  <a:cubicBezTo>
                    <a:pt x="5538" y="13816"/>
                    <a:pt x="4863" y="13816"/>
                    <a:pt x="4863" y="13276"/>
                  </a:cubicBezTo>
                  <a:cubicBezTo>
                    <a:pt x="5538" y="12736"/>
                    <a:pt x="7563" y="9496"/>
                    <a:pt x="7563" y="8956"/>
                  </a:cubicBezTo>
                  <a:cubicBezTo>
                    <a:pt x="6888" y="8416"/>
                    <a:pt x="6888" y="8416"/>
                    <a:pt x="7563" y="8416"/>
                  </a:cubicBezTo>
                  <a:cubicBezTo>
                    <a:pt x="8238" y="7876"/>
                    <a:pt x="8913" y="7336"/>
                    <a:pt x="8913" y="6256"/>
                  </a:cubicBezTo>
                  <a:cubicBezTo>
                    <a:pt x="8913" y="6256"/>
                    <a:pt x="8913" y="6256"/>
                    <a:pt x="8238" y="6256"/>
                  </a:cubicBezTo>
                  <a:cubicBezTo>
                    <a:pt x="6888" y="8416"/>
                    <a:pt x="4863" y="10036"/>
                    <a:pt x="4188" y="12736"/>
                  </a:cubicBezTo>
                  <a:cubicBezTo>
                    <a:pt x="3513" y="14356"/>
                    <a:pt x="5538" y="15976"/>
                    <a:pt x="4188" y="17596"/>
                  </a:cubicBezTo>
                  <a:cubicBezTo>
                    <a:pt x="3513" y="17596"/>
                    <a:pt x="2838" y="17596"/>
                    <a:pt x="2163" y="17596"/>
                  </a:cubicBezTo>
                  <a:cubicBezTo>
                    <a:pt x="1488" y="17056"/>
                    <a:pt x="813" y="16516"/>
                    <a:pt x="138" y="15436"/>
                  </a:cubicBezTo>
                  <a:cubicBezTo>
                    <a:pt x="-537" y="13816"/>
                    <a:pt x="1488" y="11116"/>
                    <a:pt x="1488" y="9496"/>
                  </a:cubicBezTo>
                  <a:cubicBezTo>
                    <a:pt x="2163" y="8416"/>
                    <a:pt x="2163" y="6796"/>
                    <a:pt x="4188" y="6256"/>
                  </a:cubicBezTo>
                  <a:close/>
                  <a:moveTo>
                    <a:pt x="14988" y="1936"/>
                  </a:moveTo>
                  <a:cubicBezTo>
                    <a:pt x="14313" y="1936"/>
                    <a:pt x="13638" y="2476"/>
                    <a:pt x="12963" y="2476"/>
                  </a:cubicBezTo>
                  <a:cubicBezTo>
                    <a:pt x="12288" y="3016"/>
                    <a:pt x="10938" y="4096"/>
                    <a:pt x="9588" y="5176"/>
                  </a:cubicBezTo>
                  <a:cubicBezTo>
                    <a:pt x="9588" y="5176"/>
                    <a:pt x="9588" y="5176"/>
                    <a:pt x="9588" y="5176"/>
                  </a:cubicBezTo>
                  <a:cubicBezTo>
                    <a:pt x="10938" y="5716"/>
                    <a:pt x="10938" y="7876"/>
                    <a:pt x="10938" y="8956"/>
                  </a:cubicBezTo>
                  <a:cubicBezTo>
                    <a:pt x="12963" y="8956"/>
                    <a:pt x="12963" y="9496"/>
                    <a:pt x="13638" y="10576"/>
                  </a:cubicBezTo>
                  <a:cubicBezTo>
                    <a:pt x="13638" y="8416"/>
                    <a:pt x="14988" y="6796"/>
                    <a:pt x="14988" y="4636"/>
                  </a:cubicBezTo>
                  <a:cubicBezTo>
                    <a:pt x="15663" y="4096"/>
                    <a:pt x="15663" y="2476"/>
                    <a:pt x="14988" y="1936"/>
                  </a:cubicBezTo>
                  <a:cubicBezTo>
                    <a:pt x="14988" y="1936"/>
                    <a:pt x="14988" y="1936"/>
                    <a:pt x="14988" y="1936"/>
                  </a:cubicBezTo>
                  <a:close/>
                  <a:moveTo>
                    <a:pt x="12963" y="11116"/>
                  </a:moveTo>
                  <a:cubicBezTo>
                    <a:pt x="12288" y="12196"/>
                    <a:pt x="11613" y="12736"/>
                    <a:pt x="10938" y="13276"/>
                  </a:cubicBezTo>
                  <a:cubicBezTo>
                    <a:pt x="10263" y="14896"/>
                    <a:pt x="10263" y="16516"/>
                    <a:pt x="10263" y="18136"/>
                  </a:cubicBezTo>
                  <a:cubicBezTo>
                    <a:pt x="10938" y="18136"/>
                    <a:pt x="11613" y="18676"/>
                    <a:pt x="12288" y="18136"/>
                  </a:cubicBezTo>
                  <a:cubicBezTo>
                    <a:pt x="12288" y="18136"/>
                    <a:pt x="12288" y="17596"/>
                    <a:pt x="12288" y="16516"/>
                  </a:cubicBezTo>
                  <a:cubicBezTo>
                    <a:pt x="12963" y="15976"/>
                    <a:pt x="13638" y="11656"/>
                    <a:pt x="12963" y="1111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8" name="iṣḷíḋê"/>
            <p:cNvSpPr/>
            <p:nvPr/>
          </p:nvSpPr>
          <p:spPr>
            <a:xfrm>
              <a:off x="1614861" y="127555"/>
              <a:ext cx="20171" cy="3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0" h="21185" extrusionOk="0">
                  <a:moveTo>
                    <a:pt x="0" y="0"/>
                  </a:moveTo>
                  <a:cubicBezTo>
                    <a:pt x="0" y="0"/>
                    <a:pt x="2700" y="0"/>
                    <a:pt x="2700" y="0"/>
                  </a:cubicBezTo>
                  <a:cubicBezTo>
                    <a:pt x="5400" y="3323"/>
                    <a:pt x="16200" y="6646"/>
                    <a:pt x="18900" y="9969"/>
                  </a:cubicBezTo>
                  <a:cubicBezTo>
                    <a:pt x="18900" y="13292"/>
                    <a:pt x="21600" y="16615"/>
                    <a:pt x="18900" y="18277"/>
                  </a:cubicBezTo>
                  <a:cubicBezTo>
                    <a:pt x="18900" y="19938"/>
                    <a:pt x="16200" y="19938"/>
                    <a:pt x="13500" y="19938"/>
                  </a:cubicBezTo>
                  <a:cubicBezTo>
                    <a:pt x="13500" y="21600"/>
                    <a:pt x="10800" y="21600"/>
                    <a:pt x="8100" y="19938"/>
                  </a:cubicBezTo>
                  <a:cubicBezTo>
                    <a:pt x="5400" y="14954"/>
                    <a:pt x="0" y="664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9" name="íṧḷïḍé"/>
            <p:cNvSpPr/>
            <p:nvPr/>
          </p:nvSpPr>
          <p:spPr>
            <a:xfrm>
              <a:off x="1648208" y="198419"/>
              <a:ext cx="45021" cy="2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57"/>
                  </a:moveTo>
                  <a:cubicBezTo>
                    <a:pt x="4050" y="9257"/>
                    <a:pt x="8100" y="9257"/>
                    <a:pt x="12150" y="6171"/>
                  </a:cubicBezTo>
                  <a:cubicBezTo>
                    <a:pt x="13500" y="3086"/>
                    <a:pt x="14850" y="0"/>
                    <a:pt x="16200" y="0"/>
                  </a:cubicBezTo>
                  <a:cubicBezTo>
                    <a:pt x="17550" y="0"/>
                    <a:pt x="18900" y="0"/>
                    <a:pt x="21600" y="0"/>
                  </a:cubicBezTo>
                  <a:cubicBezTo>
                    <a:pt x="21600" y="0"/>
                    <a:pt x="21600" y="3086"/>
                    <a:pt x="21600" y="6171"/>
                  </a:cubicBezTo>
                  <a:cubicBezTo>
                    <a:pt x="20250" y="6171"/>
                    <a:pt x="20250" y="9257"/>
                    <a:pt x="20250" y="12343"/>
                  </a:cubicBezTo>
                  <a:cubicBezTo>
                    <a:pt x="18900" y="15429"/>
                    <a:pt x="16200" y="18514"/>
                    <a:pt x="14850" y="21600"/>
                  </a:cubicBezTo>
                  <a:cubicBezTo>
                    <a:pt x="13500" y="21600"/>
                    <a:pt x="10800" y="21600"/>
                    <a:pt x="9450" y="21600"/>
                  </a:cubicBezTo>
                  <a:cubicBezTo>
                    <a:pt x="9450" y="21600"/>
                    <a:pt x="9450" y="18514"/>
                    <a:pt x="9450" y="18514"/>
                  </a:cubicBezTo>
                  <a:cubicBezTo>
                    <a:pt x="10800" y="18514"/>
                    <a:pt x="10800" y="15429"/>
                    <a:pt x="12150" y="15429"/>
                  </a:cubicBezTo>
                  <a:cubicBezTo>
                    <a:pt x="12150" y="15429"/>
                    <a:pt x="12150" y="15429"/>
                    <a:pt x="12150" y="15429"/>
                  </a:cubicBezTo>
                  <a:cubicBezTo>
                    <a:pt x="12150" y="15429"/>
                    <a:pt x="10800" y="15429"/>
                    <a:pt x="10800" y="15429"/>
                  </a:cubicBezTo>
                  <a:cubicBezTo>
                    <a:pt x="8100" y="21600"/>
                    <a:pt x="0" y="18514"/>
                    <a:pt x="0" y="92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0" name="ïṩḷíḑe"/>
            <p:cNvSpPr/>
            <p:nvPr/>
          </p:nvSpPr>
          <p:spPr>
            <a:xfrm>
              <a:off x="1617362" y="212591"/>
              <a:ext cx="109215" cy="95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7" extrusionOk="0">
                  <a:moveTo>
                    <a:pt x="13846" y="4447"/>
                  </a:moveTo>
                  <a:cubicBezTo>
                    <a:pt x="13846" y="4447"/>
                    <a:pt x="13846" y="4447"/>
                    <a:pt x="13846" y="4447"/>
                  </a:cubicBezTo>
                  <a:cubicBezTo>
                    <a:pt x="14400" y="3812"/>
                    <a:pt x="14954" y="3812"/>
                    <a:pt x="14954" y="3812"/>
                  </a:cubicBezTo>
                  <a:cubicBezTo>
                    <a:pt x="14954" y="3812"/>
                    <a:pt x="14954" y="3176"/>
                    <a:pt x="14954" y="3176"/>
                  </a:cubicBezTo>
                  <a:cubicBezTo>
                    <a:pt x="14400" y="3176"/>
                    <a:pt x="13846" y="3812"/>
                    <a:pt x="13292" y="3812"/>
                  </a:cubicBezTo>
                  <a:cubicBezTo>
                    <a:pt x="13292" y="3812"/>
                    <a:pt x="13292" y="3812"/>
                    <a:pt x="13292" y="4447"/>
                  </a:cubicBezTo>
                  <a:cubicBezTo>
                    <a:pt x="14400" y="5082"/>
                    <a:pt x="13846" y="6353"/>
                    <a:pt x="13846" y="8259"/>
                  </a:cubicBezTo>
                  <a:cubicBezTo>
                    <a:pt x="14400" y="10800"/>
                    <a:pt x="14400" y="13341"/>
                    <a:pt x="14400" y="15882"/>
                  </a:cubicBezTo>
                  <a:cubicBezTo>
                    <a:pt x="14400" y="16518"/>
                    <a:pt x="14400" y="19694"/>
                    <a:pt x="13846" y="20329"/>
                  </a:cubicBezTo>
                  <a:cubicBezTo>
                    <a:pt x="13846" y="20329"/>
                    <a:pt x="13846" y="20965"/>
                    <a:pt x="13292" y="20965"/>
                  </a:cubicBezTo>
                  <a:cubicBezTo>
                    <a:pt x="12738" y="21600"/>
                    <a:pt x="12185" y="20965"/>
                    <a:pt x="11631" y="20965"/>
                  </a:cubicBezTo>
                  <a:cubicBezTo>
                    <a:pt x="11077" y="20329"/>
                    <a:pt x="9969" y="20329"/>
                    <a:pt x="9415" y="19694"/>
                  </a:cubicBezTo>
                  <a:cubicBezTo>
                    <a:pt x="7200" y="18424"/>
                    <a:pt x="4431" y="16518"/>
                    <a:pt x="2769" y="15247"/>
                  </a:cubicBezTo>
                  <a:cubicBezTo>
                    <a:pt x="1662" y="14612"/>
                    <a:pt x="0" y="14612"/>
                    <a:pt x="0" y="13341"/>
                  </a:cubicBezTo>
                  <a:cubicBezTo>
                    <a:pt x="1662" y="13341"/>
                    <a:pt x="2769" y="14612"/>
                    <a:pt x="4431" y="14612"/>
                  </a:cubicBezTo>
                  <a:cubicBezTo>
                    <a:pt x="5538" y="15247"/>
                    <a:pt x="6646" y="15247"/>
                    <a:pt x="8308" y="15247"/>
                  </a:cubicBezTo>
                  <a:cubicBezTo>
                    <a:pt x="8862" y="15247"/>
                    <a:pt x="10523" y="15882"/>
                    <a:pt x="10523" y="15882"/>
                  </a:cubicBezTo>
                  <a:cubicBezTo>
                    <a:pt x="11631" y="14612"/>
                    <a:pt x="11077" y="13341"/>
                    <a:pt x="11077" y="11435"/>
                  </a:cubicBezTo>
                  <a:cubicBezTo>
                    <a:pt x="11631" y="10165"/>
                    <a:pt x="12185" y="5718"/>
                    <a:pt x="11631" y="4447"/>
                  </a:cubicBezTo>
                  <a:cubicBezTo>
                    <a:pt x="11631" y="4447"/>
                    <a:pt x="11631" y="4447"/>
                    <a:pt x="11631" y="4447"/>
                  </a:cubicBezTo>
                  <a:cubicBezTo>
                    <a:pt x="11077" y="5082"/>
                    <a:pt x="9969" y="5718"/>
                    <a:pt x="9415" y="5718"/>
                  </a:cubicBezTo>
                  <a:cubicBezTo>
                    <a:pt x="7754" y="6988"/>
                    <a:pt x="5538" y="8894"/>
                    <a:pt x="2769" y="8259"/>
                  </a:cubicBezTo>
                  <a:cubicBezTo>
                    <a:pt x="2215" y="7624"/>
                    <a:pt x="1662" y="6988"/>
                    <a:pt x="1662" y="5718"/>
                  </a:cubicBezTo>
                  <a:cubicBezTo>
                    <a:pt x="2215" y="5718"/>
                    <a:pt x="2769" y="6353"/>
                    <a:pt x="3877" y="6353"/>
                  </a:cubicBezTo>
                  <a:cubicBezTo>
                    <a:pt x="4431" y="5718"/>
                    <a:pt x="5538" y="5082"/>
                    <a:pt x="6092" y="5082"/>
                  </a:cubicBezTo>
                  <a:cubicBezTo>
                    <a:pt x="7754" y="3812"/>
                    <a:pt x="9415" y="3176"/>
                    <a:pt x="10523" y="2541"/>
                  </a:cubicBezTo>
                  <a:cubicBezTo>
                    <a:pt x="12185" y="1906"/>
                    <a:pt x="13846" y="1906"/>
                    <a:pt x="16062" y="1271"/>
                  </a:cubicBezTo>
                  <a:cubicBezTo>
                    <a:pt x="16615" y="635"/>
                    <a:pt x="17169" y="0"/>
                    <a:pt x="18277" y="0"/>
                  </a:cubicBezTo>
                  <a:cubicBezTo>
                    <a:pt x="18831" y="0"/>
                    <a:pt x="19938" y="635"/>
                    <a:pt x="20492" y="635"/>
                  </a:cubicBezTo>
                  <a:cubicBezTo>
                    <a:pt x="21046" y="1271"/>
                    <a:pt x="21046" y="1271"/>
                    <a:pt x="21600" y="1906"/>
                  </a:cubicBezTo>
                  <a:cubicBezTo>
                    <a:pt x="21600" y="2541"/>
                    <a:pt x="21600" y="2541"/>
                    <a:pt x="21600" y="3176"/>
                  </a:cubicBezTo>
                  <a:cubicBezTo>
                    <a:pt x="19938" y="4447"/>
                    <a:pt x="16615" y="5082"/>
                    <a:pt x="13846" y="44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1" name="îṥľîḑe"/>
            <p:cNvSpPr/>
            <p:nvPr/>
          </p:nvSpPr>
          <p:spPr>
            <a:xfrm>
              <a:off x="1597353" y="56691"/>
              <a:ext cx="160282" cy="175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600" extrusionOk="0">
                  <a:moveTo>
                    <a:pt x="12081" y="0"/>
                  </a:moveTo>
                  <a:cubicBezTo>
                    <a:pt x="13546" y="0"/>
                    <a:pt x="15010" y="1045"/>
                    <a:pt x="15010" y="2439"/>
                  </a:cubicBezTo>
                  <a:cubicBezTo>
                    <a:pt x="14644" y="2787"/>
                    <a:pt x="14278" y="3135"/>
                    <a:pt x="13912" y="3484"/>
                  </a:cubicBezTo>
                  <a:cubicBezTo>
                    <a:pt x="13180" y="4181"/>
                    <a:pt x="12447" y="4529"/>
                    <a:pt x="11349" y="5226"/>
                  </a:cubicBezTo>
                  <a:cubicBezTo>
                    <a:pt x="10983" y="5226"/>
                    <a:pt x="10251" y="5574"/>
                    <a:pt x="10251" y="5923"/>
                  </a:cubicBezTo>
                  <a:cubicBezTo>
                    <a:pt x="10251" y="5923"/>
                    <a:pt x="10617" y="6271"/>
                    <a:pt x="10617" y="6271"/>
                  </a:cubicBezTo>
                  <a:cubicBezTo>
                    <a:pt x="11349" y="5923"/>
                    <a:pt x="11715" y="5574"/>
                    <a:pt x="12447" y="5226"/>
                  </a:cubicBezTo>
                  <a:cubicBezTo>
                    <a:pt x="14278" y="4529"/>
                    <a:pt x="15742" y="3832"/>
                    <a:pt x="17573" y="3484"/>
                  </a:cubicBezTo>
                  <a:cubicBezTo>
                    <a:pt x="18671" y="3135"/>
                    <a:pt x="19769" y="2787"/>
                    <a:pt x="20868" y="3135"/>
                  </a:cubicBezTo>
                  <a:cubicBezTo>
                    <a:pt x="20868" y="3135"/>
                    <a:pt x="20868" y="3484"/>
                    <a:pt x="20868" y="3484"/>
                  </a:cubicBezTo>
                  <a:cubicBezTo>
                    <a:pt x="20868" y="4877"/>
                    <a:pt x="19403" y="5574"/>
                    <a:pt x="18671" y="6619"/>
                  </a:cubicBezTo>
                  <a:cubicBezTo>
                    <a:pt x="17573" y="7665"/>
                    <a:pt x="16841" y="9058"/>
                    <a:pt x="15742" y="10452"/>
                  </a:cubicBezTo>
                  <a:cubicBezTo>
                    <a:pt x="15742" y="10800"/>
                    <a:pt x="15742" y="10800"/>
                    <a:pt x="15376" y="11148"/>
                  </a:cubicBezTo>
                  <a:cubicBezTo>
                    <a:pt x="15010" y="11497"/>
                    <a:pt x="14644" y="12194"/>
                    <a:pt x="14278" y="12890"/>
                  </a:cubicBezTo>
                  <a:cubicBezTo>
                    <a:pt x="14644" y="12890"/>
                    <a:pt x="14644" y="12890"/>
                    <a:pt x="14644" y="12890"/>
                  </a:cubicBezTo>
                  <a:cubicBezTo>
                    <a:pt x="15376" y="12194"/>
                    <a:pt x="17939" y="11845"/>
                    <a:pt x="18671" y="11845"/>
                  </a:cubicBezTo>
                  <a:cubicBezTo>
                    <a:pt x="19403" y="11497"/>
                    <a:pt x="20502" y="11845"/>
                    <a:pt x="20502" y="12194"/>
                  </a:cubicBezTo>
                  <a:cubicBezTo>
                    <a:pt x="21600" y="12890"/>
                    <a:pt x="19769" y="13935"/>
                    <a:pt x="19037" y="14284"/>
                  </a:cubicBezTo>
                  <a:cubicBezTo>
                    <a:pt x="18305" y="14981"/>
                    <a:pt x="16841" y="15329"/>
                    <a:pt x="15742" y="15677"/>
                  </a:cubicBezTo>
                  <a:cubicBezTo>
                    <a:pt x="15010" y="15677"/>
                    <a:pt x="14278" y="15677"/>
                    <a:pt x="13912" y="16026"/>
                  </a:cubicBezTo>
                  <a:cubicBezTo>
                    <a:pt x="12447" y="16374"/>
                    <a:pt x="11349" y="16723"/>
                    <a:pt x="9519" y="16723"/>
                  </a:cubicBezTo>
                  <a:cubicBezTo>
                    <a:pt x="9519" y="16723"/>
                    <a:pt x="9519" y="16723"/>
                    <a:pt x="9519" y="16723"/>
                  </a:cubicBezTo>
                  <a:cubicBezTo>
                    <a:pt x="9885" y="16374"/>
                    <a:pt x="10617" y="16374"/>
                    <a:pt x="10983" y="16026"/>
                  </a:cubicBezTo>
                  <a:cubicBezTo>
                    <a:pt x="12447" y="15329"/>
                    <a:pt x="14644" y="14632"/>
                    <a:pt x="16475" y="13935"/>
                  </a:cubicBezTo>
                  <a:cubicBezTo>
                    <a:pt x="17207" y="13587"/>
                    <a:pt x="18305" y="13239"/>
                    <a:pt x="18671" y="12542"/>
                  </a:cubicBezTo>
                  <a:cubicBezTo>
                    <a:pt x="18671" y="12542"/>
                    <a:pt x="18305" y="12542"/>
                    <a:pt x="18305" y="12542"/>
                  </a:cubicBezTo>
                  <a:cubicBezTo>
                    <a:pt x="17939" y="12890"/>
                    <a:pt x="17573" y="12890"/>
                    <a:pt x="17207" y="12890"/>
                  </a:cubicBezTo>
                  <a:cubicBezTo>
                    <a:pt x="16475" y="13239"/>
                    <a:pt x="15376" y="13239"/>
                    <a:pt x="14278" y="13587"/>
                  </a:cubicBezTo>
                  <a:cubicBezTo>
                    <a:pt x="13912" y="13587"/>
                    <a:pt x="13546" y="13935"/>
                    <a:pt x="13180" y="13935"/>
                  </a:cubicBezTo>
                  <a:cubicBezTo>
                    <a:pt x="12814" y="14284"/>
                    <a:pt x="12447" y="14632"/>
                    <a:pt x="12081" y="14632"/>
                  </a:cubicBezTo>
                  <a:cubicBezTo>
                    <a:pt x="11349" y="14981"/>
                    <a:pt x="10983" y="14632"/>
                    <a:pt x="10617" y="14632"/>
                  </a:cubicBezTo>
                  <a:cubicBezTo>
                    <a:pt x="10251" y="14632"/>
                    <a:pt x="9885" y="14981"/>
                    <a:pt x="9519" y="14981"/>
                  </a:cubicBezTo>
                  <a:cubicBezTo>
                    <a:pt x="8054" y="15677"/>
                    <a:pt x="6590" y="16026"/>
                    <a:pt x="5492" y="16723"/>
                  </a:cubicBezTo>
                  <a:cubicBezTo>
                    <a:pt x="4027" y="17768"/>
                    <a:pt x="2929" y="20903"/>
                    <a:pt x="732" y="21600"/>
                  </a:cubicBezTo>
                  <a:cubicBezTo>
                    <a:pt x="366" y="21600"/>
                    <a:pt x="0" y="21600"/>
                    <a:pt x="0" y="21252"/>
                  </a:cubicBezTo>
                  <a:cubicBezTo>
                    <a:pt x="0" y="20903"/>
                    <a:pt x="0" y="19858"/>
                    <a:pt x="366" y="19510"/>
                  </a:cubicBezTo>
                  <a:cubicBezTo>
                    <a:pt x="1098" y="18465"/>
                    <a:pt x="1831" y="17419"/>
                    <a:pt x="2563" y="16374"/>
                  </a:cubicBezTo>
                  <a:cubicBezTo>
                    <a:pt x="2929" y="16026"/>
                    <a:pt x="2929" y="15677"/>
                    <a:pt x="3295" y="15677"/>
                  </a:cubicBezTo>
                  <a:cubicBezTo>
                    <a:pt x="3295" y="16026"/>
                    <a:pt x="2929" y="16374"/>
                    <a:pt x="2929" y="16723"/>
                  </a:cubicBezTo>
                  <a:cubicBezTo>
                    <a:pt x="2197" y="17768"/>
                    <a:pt x="1464" y="18813"/>
                    <a:pt x="1098" y="19858"/>
                  </a:cubicBezTo>
                  <a:cubicBezTo>
                    <a:pt x="1098" y="19858"/>
                    <a:pt x="1098" y="19858"/>
                    <a:pt x="1098" y="19858"/>
                  </a:cubicBezTo>
                  <a:cubicBezTo>
                    <a:pt x="1464" y="19510"/>
                    <a:pt x="2197" y="19161"/>
                    <a:pt x="2563" y="18813"/>
                  </a:cubicBezTo>
                  <a:cubicBezTo>
                    <a:pt x="3295" y="18116"/>
                    <a:pt x="3661" y="17419"/>
                    <a:pt x="4393" y="17071"/>
                  </a:cubicBezTo>
                  <a:cubicBezTo>
                    <a:pt x="5492" y="16374"/>
                    <a:pt x="6224" y="15677"/>
                    <a:pt x="7322" y="15329"/>
                  </a:cubicBezTo>
                  <a:cubicBezTo>
                    <a:pt x="8054" y="14981"/>
                    <a:pt x="8786" y="14632"/>
                    <a:pt x="9519" y="14284"/>
                  </a:cubicBezTo>
                  <a:cubicBezTo>
                    <a:pt x="9885" y="13935"/>
                    <a:pt x="10251" y="13935"/>
                    <a:pt x="10251" y="13935"/>
                  </a:cubicBezTo>
                  <a:cubicBezTo>
                    <a:pt x="10251" y="13587"/>
                    <a:pt x="10251" y="13239"/>
                    <a:pt x="10251" y="12890"/>
                  </a:cubicBezTo>
                  <a:cubicBezTo>
                    <a:pt x="9519" y="12542"/>
                    <a:pt x="9153" y="12194"/>
                    <a:pt x="8420" y="11845"/>
                  </a:cubicBezTo>
                  <a:cubicBezTo>
                    <a:pt x="8420" y="11845"/>
                    <a:pt x="8420" y="11845"/>
                    <a:pt x="8420" y="11845"/>
                  </a:cubicBezTo>
                  <a:cubicBezTo>
                    <a:pt x="7322" y="12542"/>
                    <a:pt x="6956" y="13935"/>
                    <a:pt x="5492" y="13935"/>
                  </a:cubicBezTo>
                  <a:cubicBezTo>
                    <a:pt x="5492" y="13935"/>
                    <a:pt x="5492" y="13935"/>
                    <a:pt x="5492" y="13587"/>
                  </a:cubicBezTo>
                  <a:cubicBezTo>
                    <a:pt x="6224" y="13239"/>
                    <a:pt x="7322" y="11845"/>
                    <a:pt x="7322" y="10800"/>
                  </a:cubicBezTo>
                  <a:cubicBezTo>
                    <a:pt x="7322" y="10800"/>
                    <a:pt x="6956" y="10800"/>
                    <a:pt x="6956" y="10452"/>
                  </a:cubicBezTo>
                  <a:cubicBezTo>
                    <a:pt x="6590" y="10800"/>
                    <a:pt x="5492" y="11148"/>
                    <a:pt x="5492" y="10452"/>
                  </a:cubicBezTo>
                  <a:cubicBezTo>
                    <a:pt x="5858" y="10103"/>
                    <a:pt x="5492" y="9406"/>
                    <a:pt x="5492" y="9058"/>
                  </a:cubicBezTo>
                  <a:cubicBezTo>
                    <a:pt x="5125" y="8013"/>
                    <a:pt x="5125" y="7316"/>
                    <a:pt x="4759" y="6271"/>
                  </a:cubicBezTo>
                  <a:cubicBezTo>
                    <a:pt x="4393" y="5923"/>
                    <a:pt x="4393" y="5574"/>
                    <a:pt x="4027" y="4877"/>
                  </a:cubicBezTo>
                  <a:cubicBezTo>
                    <a:pt x="4393" y="4877"/>
                    <a:pt x="4393" y="4877"/>
                    <a:pt x="4393" y="4877"/>
                  </a:cubicBezTo>
                  <a:cubicBezTo>
                    <a:pt x="4759" y="5226"/>
                    <a:pt x="5125" y="5226"/>
                    <a:pt x="5125" y="5574"/>
                  </a:cubicBezTo>
                  <a:cubicBezTo>
                    <a:pt x="5858" y="6271"/>
                    <a:pt x="6224" y="6968"/>
                    <a:pt x="6590" y="7665"/>
                  </a:cubicBezTo>
                  <a:cubicBezTo>
                    <a:pt x="6956" y="8013"/>
                    <a:pt x="7322" y="8710"/>
                    <a:pt x="7688" y="9406"/>
                  </a:cubicBezTo>
                  <a:cubicBezTo>
                    <a:pt x="7688" y="9755"/>
                    <a:pt x="7688" y="9755"/>
                    <a:pt x="7688" y="10103"/>
                  </a:cubicBezTo>
                  <a:cubicBezTo>
                    <a:pt x="8420" y="9406"/>
                    <a:pt x="9153" y="8361"/>
                    <a:pt x="9153" y="7316"/>
                  </a:cubicBezTo>
                  <a:cubicBezTo>
                    <a:pt x="8786" y="6968"/>
                    <a:pt x="8420" y="6271"/>
                    <a:pt x="8420" y="5574"/>
                  </a:cubicBezTo>
                  <a:cubicBezTo>
                    <a:pt x="8786" y="5574"/>
                    <a:pt x="9153" y="5574"/>
                    <a:pt x="9519" y="5923"/>
                  </a:cubicBezTo>
                  <a:cubicBezTo>
                    <a:pt x="10251" y="4529"/>
                    <a:pt x="12447" y="2439"/>
                    <a:pt x="12814" y="1045"/>
                  </a:cubicBezTo>
                  <a:cubicBezTo>
                    <a:pt x="12447" y="697"/>
                    <a:pt x="12081" y="348"/>
                    <a:pt x="12081" y="0"/>
                  </a:cubicBezTo>
                  <a:close/>
                  <a:moveTo>
                    <a:pt x="19037" y="3832"/>
                  </a:moveTo>
                  <a:cubicBezTo>
                    <a:pt x="17207" y="3832"/>
                    <a:pt x="16108" y="4529"/>
                    <a:pt x="15010" y="5226"/>
                  </a:cubicBezTo>
                  <a:cubicBezTo>
                    <a:pt x="14278" y="5574"/>
                    <a:pt x="13546" y="5574"/>
                    <a:pt x="12814" y="5923"/>
                  </a:cubicBezTo>
                  <a:cubicBezTo>
                    <a:pt x="12814" y="5923"/>
                    <a:pt x="12814" y="5923"/>
                    <a:pt x="12814" y="5923"/>
                  </a:cubicBezTo>
                  <a:cubicBezTo>
                    <a:pt x="13912" y="6968"/>
                    <a:pt x="15010" y="7665"/>
                    <a:pt x="14644" y="9755"/>
                  </a:cubicBezTo>
                  <a:cubicBezTo>
                    <a:pt x="14644" y="9755"/>
                    <a:pt x="14644" y="9755"/>
                    <a:pt x="14644" y="9755"/>
                  </a:cubicBezTo>
                  <a:cubicBezTo>
                    <a:pt x="14644" y="9755"/>
                    <a:pt x="14644" y="9755"/>
                    <a:pt x="14644" y="9755"/>
                  </a:cubicBezTo>
                  <a:cubicBezTo>
                    <a:pt x="15010" y="9406"/>
                    <a:pt x="15376" y="8710"/>
                    <a:pt x="15742" y="8361"/>
                  </a:cubicBezTo>
                  <a:cubicBezTo>
                    <a:pt x="16475" y="7665"/>
                    <a:pt x="17207" y="6619"/>
                    <a:pt x="17939" y="5923"/>
                  </a:cubicBezTo>
                  <a:cubicBezTo>
                    <a:pt x="18305" y="5226"/>
                    <a:pt x="18671" y="4529"/>
                    <a:pt x="19037" y="3832"/>
                  </a:cubicBezTo>
                  <a:close/>
                  <a:moveTo>
                    <a:pt x="14278" y="10103"/>
                  </a:moveTo>
                  <a:cubicBezTo>
                    <a:pt x="14278" y="10103"/>
                    <a:pt x="12081" y="10800"/>
                    <a:pt x="12081" y="11148"/>
                  </a:cubicBezTo>
                  <a:cubicBezTo>
                    <a:pt x="11715" y="11148"/>
                    <a:pt x="10983" y="11148"/>
                    <a:pt x="10983" y="11148"/>
                  </a:cubicBezTo>
                  <a:cubicBezTo>
                    <a:pt x="10983" y="11497"/>
                    <a:pt x="10983" y="11845"/>
                    <a:pt x="10983" y="11845"/>
                  </a:cubicBezTo>
                  <a:cubicBezTo>
                    <a:pt x="11349" y="12542"/>
                    <a:pt x="10983" y="12890"/>
                    <a:pt x="11715" y="13239"/>
                  </a:cubicBezTo>
                  <a:cubicBezTo>
                    <a:pt x="12447" y="11845"/>
                    <a:pt x="13546" y="11148"/>
                    <a:pt x="14278" y="10103"/>
                  </a:cubicBezTo>
                  <a:cubicBezTo>
                    <a:pt x="14278" y="10103"/>
                    <a:pt x="14278" y="10103"/>
                    <a:pt x="14278" y="10103"/>
                  </a:cubicBezTo>
                  <a:close/>
                  <a:moveTo>
                    <a:pt x="10251" y="9755"/>
                  </a:moveTo>
                  <a:cubicBezTo>
                    <a:pt x="10251" y="9755"/>
                    <a:pt x="10617" y="9755"/>
                    <a:pt x="10617" y="9755"/>
                  </a:cubicBezTo>
                  <a:cubicBezTo>
                    <a:pt x="10617" y="9755"/>
                    <a:pt x="10617" y="9755"/>
                    <a:pt x="10617" y="9755"/>
                  </a:cubicBezTo>
                  <a:cubicBezTo>
                    <a:pt x="10617" y="10103"/>
                    <a:pt x="10617" y="10452"/>
                    <a:pt x="10983" y="10452"/>
                  </a:cubicBezTo>
                  <a:cubicBezTo>
                    <a:pt x="11715" y="9755"/>
                    <a:pt x="13546" y="9755"/>
                    <a:pt x="13546" y="8361"/>
                  </a:cubicBezTo>
                  <a:cubicBezTo>
                    <a:pt x="13180" y="8013"/>
                    <a:pt x="13180" y="7316"/>
                    <a:pt x="12814" y="6968"/>
                  </a:cubicBezTo>
                  <a:cubicBezTo>
                    <a:pt x="12814" y="6619"/>
                    <a:pt x="12447" y="6619"/>
                    <a:pt x="12081" y="6271"/>
                  </a:cubicBezTo>
                  <a:cubicBezTo>
                    <a:pt x="12081" y="6271"/>
                    <a:pt x="11715" y="6271"/>
                    <a:pt x="11349" y="6619"/>
                  </a:cubicBezTo>
                  <a:cubicBezTo>
                    <a:pt x="11715" y="6619"/>
                    <a:pt x="12447" y="7316"/>
                    <a:pt x="12081" y="7665"/>
                  </a:cubicBezTo>
                  <a:cubicBezTo>
                    <a:pt x="12081" y="8013"/>
                    <a:pt x="11715" y="8013"/>
                    <a:pt x="11349" y="8361"/>
                  </a:cubicBezTo>
                  <a:cubicBezTo>
                    <a:pt x="10983" y="8710"/>
                    <a:pt x="9885" y="9755"/>
                    <a:pt x="9885" y="10452"/>
                  </a:cubicBezTo>
                  <a:cubicBezTo>
                    <a:pt x="9885" y="10452"/>
                    <a:pt x="9885" y="10800"/>
                    <a:pt x="10251" y="10800"/>
                  </a:cubicBezTo>
                  <a:cubicBezTo>
                    <a:pt x="10251" y="10800"/>
                    <a:pt x="10251" y="10800"/>
                    <a:pt x="10251" y="10452"/>
                  </a:cubicBezTo>
                  <a:cubicBezTo>
                    <a:pt x="10251" y="10452"/>
                    <a:pt x="10251" y="10452"/>
                    <a:pt x="10251" y="10452"/>
                  </a:cubicBezTo>
                  <a:cubicBezTo>
                    <a:pt x="10251" y="10452"/>
                    <a:pt x="10251" y="10103"/>
                    <a:pt x="10251" y="975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2" name="ïṧ1íḑe"/>
            <p:cNvSpPr/>
            <p:nvPr/>
          </p:nvSpPr>
          <p:spPr>
            <a:xfrm>
              <a:off x="825354" y="105045"/>
              <a:ext cx="117552" cy="181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43" y="16875"/>
                  </a:moveTo>
                  <a:cubicBezTo>
                    <a:pt x="15943" y="15525"/>
                    <a:pt x="15943" y="15525"/>
                    <a:pt x="15943" y="14513"/>
                  </a:cubicBezTo>
                  <a:cubicBezTo>
                    <a:pt x="15943" y="14175"/>
                    <a:pt x="16457" y="13500"/>
                    <a:pt x="16457" y="12825"/>
                  </a:cubicBezTo>
                  <a:cubicBezTo>
                    <a:pt x="16971" y="12488"/>
                    <a:pt x="16971" y="11813"/>
                    <a:pt x="16971" y="11475"/>
                  </a:cubicBezTo>
                  <a:cubicBezTo>
                    <a:pt x="16971" y="11138"/>
                    <a:pt x="17486" y="10125"/>
                    <a:pt x="16971" y="10125"/>
                  </a:cubicBezTo>
                  <a:cubicBezTo>
                    <a:pt x="16971" y="9788"/>
                    <a:pt x="16457" y="9450"/>
                    <a:pt x="16457" y="9450"/>
                  </a:cubicBezTo>
                  <a:cubicBezTo>
                    <a:pt x="15943" y="9450"/>
                    <a:pt x="15943" y="9450"/>
                    <a:pt x="15429" y="9450"/>
                  </a:cubicBezTo>
                  <a:cubicBezTo>
                    <a:pt x="15429" y="9788"/>
                    <a:pt x="14914" y="9788"/>
                    <a:pt x="14914" y="9788"/>
                  </a:cubicBezTo>
                  <a:cubicBezTo>
                    <a:pt x="14400" y="9788"/>
                    <a:pt x="14400" y="10125"/>
                    <a:pt x="13886" y="10125"/>
                  </a:cubicBezTo>
                  <a:cubicBezTo>
                    <a:pt x="12857" y="10463"/>
                    <a:pt x="12343" y="10800"/>
                    <a:pt x="11829" y="11475"/>
                  </a:cubicBezTo>
                  <a:cubicBezTo>
                    <a:pt x="11829" y="11813"/>
                    <a:pt x="12343" y="12825"/>
                    <a:pt x="11829" y="13163"/>
                  </a:cubicBezTo>
                  <a:cubicBezTo>
                    <a:pt x="11829" y="13163"/>
                    <a:pt x="11829" y="13500"/>
                    <a:pt x="11829" y="13500"/>
                  </a:cubicBezTo>
                  <a:cubicBezTo>
                    <a:pt x="10800" y="13500"/>
                    <a:pt x="9257" y="13500"/>
                    <a:pt x="8743" y="13837"/>
                  </a:cubicBezTo>
                  <a:cubicBezTo>
                    <a:pt x="7714" y="14513"/>
                    <a:pt x="6171" y="15188"/>
                    <a:pt x="5657" y="15188"/>
                  </a:cubicBezTo>
                  <a:cubicBezTo>
                    <a:pt x="5143" y="15525"/>
                    <a:pt x="2571" y="15525"/>
                    <a:pt x="1543" y="15188"/>
                  </a:cubicBezTo>
                  <a:cubicBezTo>
                    <a:pt x="1543" y="15188"/>
                    <a:pt x="1029" y="14850"/>
                    <a:pt x="514" y="14850"/>
                  </a:cubicBezTo>
                  <a:cubicBezTo>
                    <a:pt x="514" y="14513"/>
                    <a:pt x="0" y="13837"/>
                    <a:pt x="0" y="13837"/>
                  </a:cubicBezTo>
                  <a:cubicBezTo>
                    <a:pt x="514" y="13500"/>
                    <a:pt x="0" y="13500"/>
                    <a:pt x="514" y="13500"/>
                  </a:cubicBezTo>
                  <a:cubicBezTo>
                    <a:pt x="1029" y="13500"/>
                    <a:pt x="1543" y="13500"/>
                    <a:pt x="1543" y="13500"/>
                  </a:cubicBezTo>
                  <a:cubicBezTo>
                    <a:pt x="2057" y="13500"/>
                    <a:pt x="2571" y="13163"/>
                    <a:pt x="3086" y="13163"/>
                  </a:cubicBezTo>
                  <a:cubicBezTo>
                    <a:pt x="4114" y="12825"/>
                    <a:pt x="5143" y="12488"/>
                    <a:pt x="5657" y="12488"/>
                  </a:cubicBezTo>
                  <a:cubicBezTo>
                    <a:pt x="6171" y="12150"/>
                    <a:pt x="6686" y="11813"/>
                    <a:pt x="6686" y="11475"/>
                  </a:cubicBezTo>
                  <a:cubicBezTo>
                    <a:pt x="6686" y="11475"/>
                    <a:pt x="6686" y="11475"/>
                    <a:pt x="6686" y="11138"/>
                  </a:cubicBezTo>
                  <a:cubicBezTo>
                    <a:pt x="6686" y="10800"/>
                    <a:pt x="6171" y="10800"/>
                    <a:pt x="5657" y="10463"/>
                  </a:cubicBezTo>
                  <a:cubicBezTo>
                    <a:pt x="5143" y="10463"/>
                    <a:pt x="4629" y="10463"/>
                    <a:pt x="4114" y="10800"/>
                  </a:cubicBezTo>
                  <a:cubicBezTo>
                    <a:pt x="4114" y="10800"/>
                    <a:pt x="3600" y="11138"/>
                    <a:pt x="3086" y="11138"/>
                  </a:cubicBezTo>
                  <a:cubicBezTo>
                    <a:pt x="2571" y="10800"/>
                    <a:pt x="1543" y="10800"/>
                    <a:pt x="1029" y="10125"/>
                  </a:cubicBezTo>
                  <a:cubicBezTo>
                    <a:pt x="514" y="10125"/>
                    <a:pt x="514" y="9788"/>
                    <a:pt x="514" y="9788"/>
                  </a:cubicBezTo>
                  <a:cubicBezTo>
                    <a:pt x="514" y="9788"/>
                    <a:pt x="514" y="9788"/>
                    <a:pt x="514" y="9788"/>
                  </a:cubicBezTo>
                  <a:cubicBezTo>
                    <a:pt x="514" y="9788"/>
                    <a:pt x="514" y="9450"/>
                    <a:pt x="514" y="9450"/>
                  </a:cubicBezTo>
                  <a:cubicBezTo>
                    <a:pt x="514" y="9112"/>
                    <a:pt x="514" y="9112"/>
                    <a:pt x="514" y="8775"/>
                  </a:cubicBezTo>
                  <a:cubicBezTo>
                    <a:pt x="1029" y="8775"/>
                    <a:pt x="0" y="8775"/>
                    <a:pt x="2571" y="8775"/>
                  </a:cubicBezTo>
                  <a:cubicBezTo>
                    <a:pt x="3086" y="8775"/>
                    <a:pt x="3086" y="8775"/>
                    <a:pt x="3600" y="8775"/>
                  </a:cubicBezTo>
                  <a:cubicBezTo>
                    <a:pt x="3600" y="8438"/>
                    <a:pt x="3600" y="8438"/>
                    <a:pt x="4114" y="8438"/>
                  </a:cubicBezTo>
                  <a:cubicBezTo>
                    <a:pt x="4629" y="8438"/>
                    <a:pt x="5143" y="8438"/>
                    <a:pt x="6171" y="8100"/>
                  </a:cubicBezTo>
                  <a:cubicBezTo>
                    <a:pt x="7200" y="7763"/>
                    <a:pt x="8229" y="7425"/>
                    <a:pt x="8743" y="7088"/>
                  </a:cubicBezTo>
                  <a:cubicBezTo>
                    <a:pt x="9257" y="6750"/>
                    <a:pt x="9771" y="6075"/>
                    <a:pt x="9771" y="5400"/>
                  </a:cubicBezTo>
                  <a:cubicBezTo>
                    <a:pt x="10286" y="5063"/>
                    <a:pt x="10286" y="4388"/>
                    <a:pt x="10800" y="4050"/>
                  </a:cubicBezTo>
                  <a:cubicBezTo>
                    <a:pt x="10800" y="3713"/>
                    <a:pt x="10800" y="3375"/>
                    <a:pt x="10800" y="3038"/>
                  </a:cubicBezTo>
                  <a:cubicBezTo>
                    <a:pt x="10800" y="3038"/>
                    <a:pt x="11314" y="2700"/>
                    <a:pt x="11314" y="2700"/>
                  </a:cubicBezTo>
                  <a:cubicBezTo>
                    <a:pt x="11314" y="2363"/>
                    <a:pt x="11314" y="2025"/>
                    <a:pt x="11829" y="1688"/>
                  </a:cubicBezTo>
                  <a:cubicBezTo>
                    <a:pt x="11829" y="1013"/>
                    <a:pt x="12343" y="338"/>
                    <a:pt x="12857" y="0"/>
                  </a:cubicBezTo>
                  <a:cubicBezTo>
                    <a:pt x="13371" y="0"/>
                    <a:pt x="13371" y="0"/>
                    <a:pt x="13886" y="0"/>
                  </a:cubicBezTo>
                  <a:cubicBezTo>
                    <a:pt x="14400" y="338"/>
                    <a:pt x="14400" y="338"/>
                    <a:pt x="14400" y="338"/>
                  </a:cubicBezTo>
                  <a:cubicBezTo>
                    <a:pt x="15429" y="1688"/>
                    <a:pt x="15429" y="2025"/>
                    <a:pt x="15429" y="2363"/>
                  </a:cubicBezTo>
                  <a:cubicBezTo>
                    <a:pt x="15943" y="2700"/>
                    <a:pt x="15429" y="3375"/>
                    <a:pt x="14914" y="4388"/>
                  </a:cubicBezTo>
                  <a:cubicBezTo>
                    <a:pt x="14914" y="4725"/>
                    <a:pt x="15429" y="4725"/>
                    <a:pt x="15943" y="4388"/>
                  </a:cubicBezTo>
                  <a:cubicBezTo>
                    <a:pt x="16457" y="4388"/>
                    <a:pt x="16971" y="4050"/>
                    <a:pt x="16971" y="4388"/>
                  </a:cubicBezTo>
                  <a:cubicBezTo>
                    <a:pt x="16457" y="4388"/>
                    <a:pt x="17486" y="3713"/>
                    <a:pt x="17486" y="3713"/>
                  </a:cubicBezTo>
                  <a:cubicBezTo>
                    <a:pt x="18000" y="3375"/>
                    <a:pt x="18514" y="3038"/>
                    <a:pt x="18514" y="3038"/>
                  </a:cubicBezTo>
                  <a:cubicBezTo>
                    <a:pt x="19029" y="3038"/>
                    <a:pt x="20057" y="2700"/>
                    <a:pt x="20571" y="3038"/>
                  </a:cubicBezTo>
                  <a:cubicBezTo>
                    <a:pt x="21086" y="3375"/>
                    <a:pt x="21600" y="3713"/>
                    <a:pt x="21086" y="4050"/>
                  </a:cubicBezTo>
                  <a:cubicBezTo>
                    <a:pt x="20057" y="5063"/>
                    <a:pt x="19543" y="5063"/>
                    <a:pt x="19029" y="5063"/>
                  </a:cubicBezTo>
                  <a:cubicBezTo>
                    <a:pt x="15429" y="6075"/>
                    <a:pt x="14400" y="6412"/>
                    <a:pt x="13371" y="7088"/>
                  </a:cubicBezTo>
                  <a:cubicBezTo>
                    <a:pt x="11829" y="7425"/>
                    <a:pt x="11829" y="8100"/>
                    <a:pt x="10286" y="9112"/>
                  </a:cubicBezTo>
                  <a:cubicBezTo>
                    <a:pt x="9771" y="9450"/>
                    <a:pt x="9257" y="9788"/>
                    <a:pt x="8743" y="9788"/>
                  </a:cubicBezTo>
                  <a:cubicBezTo>
                    <a:pt x="8743" y="10125"/>
                    <a:pt x="9257" y="10800"/>
                    <a:pt x="9771" y="10800"/>
                  </a:cubicBezTo>
                  <a:cubicBezTo>
                    <a:pt x="10286" y="10800"/>
                    <a:pt x="11829" y="9788"/>
                    <a:pt x="12857" y="9450"/>
                  </a:cubicBezTo>
                  <a:cubicBezTo>
                    <a:pt x="13371" y="9112"/>
                    <a:pt x="14400" y="8775"/>
                    <a:pt x="15429" y="8438"/>
                  </a:cubicBezTo>
                  <a:cubicBezTo>
                    <a:pt x="15943" y="8438"/>
                    <a:pt x="16457" y="8438"/>
                    <a:pt x="16971" y="8100"/>
                  </a:cubicBezTo>
                  <a:cubicBezTo>
                    <a:pt x="17486" y="7763"/>
                    <a:pt x="18000" y="7425"/>
                    <a:pt x="18514" y="7425"/>
                  </a:cubicBezTo>
                  <a:cubicBezTo>
                    <a:pt x="18514" y="7088"/>
                    <a:pt x="18514" y="7088"/>
                    <a:pt x="19029" y="7088"/>
                  </a:cubicBezTo>
                  <a:cubicBezTo>
                    <a:pt x="19543" y="7088"/>
                    <a:pt x="21600" y="7088"/>
                    <a:pt x="21600" y="7425"/>
                  </a:cubicBezTo>
                  <a:cubicBezTo>
                    <a:pt x="21600" y="7763"/>
                    <a:pt x="21600" y="8100"/>
                    <a:pt x="21600" y="8775"/>
                  </a:cubicBezTo>
                  <a:cubicBezTo>
                    <a:pt x="21600" y="9112"/>
                    <a:pt x="21600" y="10463"/>
                    <a:pt x="20571" y="11138"/>
                  </a:cubicBezTo>
                  <a:cubicBezTo>
                    <a:pt x="20057" y="11813"/>
                    <a:pt x="20057" y="12150"/>
                    <a:pt x="19543" y="12825"/>
                  </a:cubicBezTo>
                  <a:cubicBezTo>
                    <a:pt x="18000" y="15863"/>
                    <a:pt x="18000" y="18563"/>
                    <a:pt x="16971" y="20925"/>
                  </a:cubicBezTo>
                  <a:cubicBezTo>
                    <a:pt x="16971" y="20925"/>
                    <a:pt x="16457" y="21263"/>
                    <a:pt x="16457" y="21263"/>
                  </a:cubicBezTo>
                  <a:cubicBezTo>
                    <a:pt x="15429" y="21263"/>
                    <a:pt x="14400" y="20925"/>
                    <a:pt x="13886" y="20250"/>
                  </a:cubicBezTo>
                  <a:cubicBezTo>
                    <a:pt x="13371" y="19913"/>
                    <a:pt x="13371" y="19575"/>
                    <a:pt x="12857" y="19238"/>
                  </a:cubicBezTo>
                  <a:cubicBezTo>
                    <a:pt x="12343" y="19238"/>
                    <a:pt x="12343" y="18900"/>
                    <a:pt x="11829" y="18900"/>
                  </a:cubicBezTo>
                  <a:cubicBezTo>
                    <a:pt x="11829" y="18900"/>
                    <a:pt x="11314" y="18563"/>
                    <a:pt x="11314" y="18563"/>
                  </a:cubicBezTo>
                  <a:cubicBezTo>
                    <a:pt x="10800" y="18225"/>
                    <a:pt x="10286" y="18563"/>
                    <a:pt x="9771" y="18563"/>
                  </a:cubicBezTo>
                  <a:cubicBezTo>
                    <a:pt x="9257" y="19238"/>
                    <a:pt x="9771" y="18563"/>
                    <a:pt x="8743" y="20925"/>
                  </a:cubicBezTo>
                  <a:cubicBezTo>
                    <a:pt x="8743" y="20925"/>
                    <a:pt x="8743" y="21263"/>
                    <a:pt x="8229" y="21263"/>
                  </a:cubicBezTo>
                  <a:cubicBezTo>
                    <a:pt x="8229" y="21600"/>
                    <a:pt x="8229" y="21600"/>
                    <a:pt x="7714" y="21600"/>
                  </a:cubicBezTo>
                  <a:cubicBezTo>
                    <a:pt x="7714" y="21600"/>
                    <a:pt x="7200" y="21600"/>
                    <a:pt x="6686" y="21600"/>
                  </a:cubicBezTo>
                  <a:cubicBezTo>
                    <a:pt x="6686" y="21600"/>
                    <a:pt x="6171" y="21600"/>
                    <a:pt x="6171" y="21600"/>
                  </a:cubicBezTo>
                  <a:cubicBezTo>
                    <a:pt x="6171" y="21263"/>
                    <a:pt x="6686" y="20250"/>
                    <a:pt x="6171" y="19913"/>
                  </a:cubicBezTo>
                  <a:cubicBezTo>
                    <a:pt x="5657" y="19238"/>
                    <a:pt x="4629" y="19575"/>
                    <a:pt x="4629" y="19575"/>
                  </a:cubicBezTo>
                  <a:cubicBezTo>
                    <a:pt x="4114" y="19238"/>
                    <a:pt x="4114" y="18900"/>
                    <a:pt x="4629" y="18563"/>
                  </a:cubicBezTo>
                  <a:cubicBezTo>
                    <a:pt x="5143" y="18225"/>
                    <a:pt x="5143" y="18563"/>
                    <a:pt x="5657" y="18225"/>
                  </a:cubicBezTo>
                  <a:cubicBezTo>
                    <a:pt x="6171" y="18225"/>
                    <a:pt x="6171" y="17888"/>
                    <a:pt x="5657" y="17888"/>
                  </a:cubicBezTo>
                  <a:cubicBezTo>
                    <a:pt x="5657" y="17550"/>
                    <a:pt x="5657" y="17550"/>
                    <a:pt x="5143" y="17550"/>
                  </a:cubicBezTo>
                  <a:cubicBezTo>
                    <a:pt x="4629" y="17212"/>
                    <a:pt x="4629" y="16538"/>
                    <a:pt x="5143" y="16538"/>
                  </a:cubicBezTo>
                  <a:cubicBezTo>
                    <a:pt x="5657" y="16200"/>
                    <a:pt x="6686" y="16200"/>
                    <a:pt x="7714" y="15863"/>
                  </a:cubicBezTo>
                  <a:cubicBezTo>
                    <a:pt x="9257" y="15525"/>
                    <a:pt x="10800" y="15525"/>
                    <a:pt x="10800" y="15525"/>
                  </a:cubicBezTo>
                  <a:cubicBezTo>
                    <a:pt x="11314" y="15525"/>
                    <a:pt x="11829" y="15863"/>
                    <a:pt x="11314" y="16200"/>
                  </a:cubicBezTo>
                  <a:cubicBezTo>
                    <a:pt x="10800" y="16200"/>
                    <a:pt x="10800" y="16538"/>
                    <a:pt x="10800" y="16875"/>
                  </a:cubicBezTo>
                  <a:cubicBezTo>
                    <a:pt x="10800" y="17550"/>
                    <a:pt x="11829" y="17888"/>
                    <a:pt x="12343" y="17888"/>
                  </a:cubicBezTo>
                  <a:cubicBezTo>
                    <a:pt x="13371" y="18563"/>
                    <a:pt x="14400" y="17888"/>
                    <a:pt x="14914" y="17550"/>
                  </a:cubicBezTo>
                  <a:cubicBezTo>
                    <a:pt x="14914" y="17550"/>
                    <a:pt x="15429" y="16875"/>
                    <a:pt x="15943" y="1687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3" name="ïṡḻiďê"/>
            <p:cNvSpPr/>
            <p:nvPr/>
          </p:nvSpPr>
          <p:spPr>
            <a:xfrm>
              <a:off x="810208" y="234179"/>
              <a:ext cx="25985" cy="60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055" extrusionOk="0">
                  <a:moveTo>
                    <a:pt x="960" y="16146"/>
                  </a:moveTo>
                  <a:cubicBezTo>
                    <a:pt x="-1200" y="13200"/>
                    <a:pt x="960" y="10255"/>
                    <a:pt x="960" y="7310"/>
                  </a:cubicBezTo>
                  <a:cubicBezTo>
                    <a:pt x="960" y="5346"/>
                    <a:pt x="3120" y="3382"/>
                    <a:pt x="3120" y="1419"/>
                  </a:cubicBezTo>
                  <a:cubicBezTo>
                    <a:pt x="3120" y="1419"/>
                    <a:pt x="3120" y="437"/>
                    <a:pt x="3120" y="437"/>
                  </a:cubicBezTo>
                  <a:cubicBezTo>
                    <a:pt x="3120" y="-545"/>
                    <a:pt x="5280" y="437"/>
                    <a:pt x="5280" y="437"/>
                  </a:cubicBezTo>
                  <a:cubicBezTo>
                    <a:pt x="7440" y="437"/>
                    <a:pt x="7440" y="437"/>
                    <a:pt x="9600" y="1419"/>
                  </a:cubicBezTo>
                  <a:cubicBezTo>
                    <a:pt x="9600" y="4364"/>
                    <a:pt x="11760" y="4364"/>
                    <a:pt x="13920" y="4364"/>
                  </a:cubicBezTo>
                  <a:cubicBezTo>
                    <a:pt x="13920" y="5346"/>
                    <a:pt x="16080" y="6328"/>
                    <a:pt x="18240" y="7310"/>
                  </a:cubicBezTo>
                  <a:cubicBezTo>
                    <a:pt x="18240" y="8291"/>
                    <a:pt x="20400" y="10255"/>
                    <a:pt x="20400" y="11237"/>
                  </a:cubicBezTo>
                  <a:cubicBezTo>
                    <a:pt x="20400" y="13200"/>
                    <a:pt x="20400" y="15164"/>
                    <a:pt x="20400" y="16146"/>
                  </a:cubicBezTo>
                  <a:cubicBezTo>
                    <a:pt x="20400" y="18110"/>
                    <a:pt x="18240" y="20073"/>
                    <a:pt x="18240" y="20073"/>
                  </a:cubicBezTo>
                  <a:cubicBezTo>
                    <a:pt x="16080" y="21055"/>
                    <a:pt x="13920" y="21055"/>
                    <a:pt x="13920" y="21055"/>
                  </a:cubicBezTo>
                  <a:cubicBezTo>
                    <a:pt x="11760" y="21055"/>
                    <a:pt x="9600" y="20073"/>
                    <a:pt x="7440" y="20073"/>
                  </a:cubicBezTo>
                  <a:cubicBezTo>
                    <a:pt x="5280" y="18110"/>
                    <a:pt x="960" y="17128"/>
                    <a:pt x="960" y="1614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4" name="iṧľídê"/>
            <p:cNvSpPr/>
            <p:nvPr/>
          </p:nvSpPr>
          <p:spPr>
            <a:xfrm>
              <a:off x="546900" y="98284"/>
              <a:ext cx="210926" cy="201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7" extrusionOk="0">
                  <a:moveTo>
                    <a:pt x="11520" y="20833"/>
                  </a:moveTo>
                  <a:cubicBezTo>
                    <a:pt x="11232" y="21133"/>
                    <a:pt x="10944" y="21133"/>
                    <a:pt x="10656" y="21133"/>
                  </a:cubicBezTo>
                  <a:cubicBezTo>
                    <a:pt x="10368" y="21133"/>
                    <a:pt x="9504" y="21133"/>
                    <a:pt x="9216" y="21133"/>
                  </a:cubicBezTo>
                  <a:cubicBezTo>
                    <a:pt x="8640" y="21133"/>
                    <a:pt x="8352" y="21133"/>
                    <a:pt x="8064" y="20833"/>
                  </a:cubicBezTo>
                  <a:cubicBezTo>
                    <a:pt x="7488" y="20833"/>
                    <a:pt x="7200" y="20833"/>
                    <a:pt x="7200" y="20833"/>
                  </a:cubicBezTo>
                  <a:cubicBezTo>
                    <a:pt x="7200" y="20533"/>
                    <a:pt x="7200" y="20533"/>
                    <a:pt x="7200" y="20233"/>
                  </a:cubicBezTo>
                  <a:cubicBezTo>
                    <a:pt x="7200" y="20233"/>
                    <a:pt x="7200" y="19933"/>
                    <a:pt x="7200" y="19933"/>
                  </a:cubicBezTo>
                  <a:cubicBezTo>
                    <a:pt x="7488" y="19933"/>
                    <a:pt x="7488" y="19633"/>
                    <a:pt x="7488" y="19633"/>
                  </a:cubicBezTo>
                  <a:cubicBezTo>
                    <a:pt x="7776" y="19633"/>
                    <a:pt x="7776" y="19333"/>
                    <a:pt x="8064" y="19333"/>
                  </a:cubicBezTo>
                  <a:cubicBezTo>
                    <a:pt x="8640" y="19033"/>
                    <a:pt x="10368" y="18433"/>
                    <a:pt x="10080" y="18433"/>
                  </a:cubicBezTo>
                  <a:cubicBezTo>
                    <a:pt x="9792" y="18433"/>
                    <a:pt x="10656" y="18433"/>
                    <a:pt x="10656" y="18433"/>
                  </a:cubicBezTo>
                  <a:cubicBezTo>
                    <a:pt x="10944" y="18133"/>
                    <a:pt x="11520" y="18133"/>
                    <a:pt x="11520" y="18133"/>
                  </a:cubicBezTo>
                  <a:cubicBezTo>
                    <a:pt x="11520" y="18133"/>
                    <a:pt x="11808" y="17833"/>
                    <a:pt x="11808" y="17833"/>
                  </a:cubicBezTo>
                  <a:cubicBezTo>
                    <a:pt x="12096" y="17833"/>
                    <a:pt x="12096" y="18133"/>
                    <a:pt x="12096" y="18133"/>
                  </a:cubicBezTo>
                  <a:cubicBezTo>
                    <a:pt x="12384" y="18133"/>
                    <a:pt x="12384" y="18133"/>
                    <a:pt x="12384" y="18133"/>
                  </a:cubicBezTo>
                  <a:cubicBezTo>
                    <a:pt x="12672" y="18133"/>
                    <a:pt x="12672" y="18133"/>
                    <a:pt x="12960" y="18433"/>
                  </a:cubicBezTo>
                  <a:cubicBezTo>
                    <a:pt x="12960" y="18433"/>
                    <a:pt x="13248" y="18433"/>
                    <a:pt x="13248" y="18733"/>
                  </a:cubicBezTo>
                  <a:cubicBezTo>
                    <a:pt x="13536" y="18733"/>
                    <a:pt x="13536" y="18733"/>
                    <a:pt x="13536" y="18733"/>
                  </a:cubicBezTo>
                  <a:cubicBezTo>
                    <a:pt x="13824" y="18733"/>
                    <a:pt x="14400" y="18433"/>
                    <a:pt x="14400" y="18133"/>
                  </a:cubicBezTo>
                  <a:cubicBezTo>
                    <a:pt x="14688" y="17833"/>
                    <a:pt x="14688" y="17833"/>
                    <a:pt x="14688" y="17233"/>
                  </a:cubicBezTo>
                  <a:cubicBezTo>
                    <a:pt x="14688" y="16633"/>
                    <a:pt x="14688" y="16333"/>
                    <a:pt x="14688" y="15733"/>
                  </a:cubicBezTo>
                  <a:cubicBezTo>
                    <a:pt x="14976" y="15133"/>
                    <a:pt x="15264" y="14233"/>
                    <a:pt x="15552" y="14233"/>
                  </a:cubicBezTo>
                  <a:cubicBezTo>
                    <a:pt x="15552" y="14233"/>
                    <a:pt x="15840" y="13633"/>
                    <a:pt x="15840" y="13333"/>
                  </a:cubicBezTo>
                  <a:cubicBezTo>
                    <a:pt x="16128" y="12733"/>
                    <a:pt x="16416" y="12133"/>
                    <a:pt x="16704" y="11833"/>
                  </a:cubicBezTo>
                  <a:cubicBezTo>
                    <a:pt x="16704" y="11533"/>
                    <a:pt x="16992" y="11233"/>
                    <a:pt x="16992" y="11233"/>
                  </a:cubicBezTo>
                  <a:cubicBezTo>
                    <a:pt x="17280" y="10933"/>
                    <a:pt x="17568" y="10633"/>
                    <a:pt x="17568" y="10333"/>
                  </a:cubicBezTo>
                  <a:cubicBezTo>
                    <a:pt x="17856" y="10033"/>
                    <a:pt x="17856" y="9733"/>
                    <a:pt x="17856" y="9733"/>
                  </a:cubicBezTo>
                  <a:cubicBezTo>
                    <a:pt x="17856" y="9733"/>
                    <a:pt x="17856" y="9433"/>
                    <a:pt x="17856" y="9433"/>
                  </a:cubicBezTo>
                  <a:cubicBezTo>
                    <a:pt x="17856" y="9433"/>
                    <a:pt x="17568" y="9133"/>
                    <a:pt x="17568" y="9133"/>
                  </a:cubicBezTo>
                  <a:cubicBezTo>
                    <a:pt x="17568" y="9133"/>
                    <a:pt x="16992" y="9133"/>
                    <a:pt x="16992" y="9433"/>
                  </a:cubicBezTo>
                  <a:cubicBezTo>
                    <a:pt x="16704" y="9433"/>
                    <a:pt x="16704" y="9433"/>
                    <a:pt x="16704" y="9433"/>
                  </a:cubicBezTo>
                  <a:cubicBezTo>
                    <a:pt x="16704" y="9433"/>
                    <a:pt x="16128" y="9733"/>
                    <a:pt x="16416" y="9733"/>
                  </a:cubicBezTo>
                  <a:cubicBezTo>
                    <a:pt x="16992" y="9433"/>
                    <a:pt x="16704" y="9433"/>
                    <a:pt x="16128" y="9733"/>
                  </a:cubicBezTo>
                  <a:cubicBezTo>
                    <a:pt x="16128" y="9733"/>
                    <a:pt x="15840" y="10033"/>
                    <a:pt x="15552" y="10033"/>
                  </a:cubicBezTo>
                  <a:cubicBezTo>
                    <a:pt x="15264" y="10033"/>
                    <a:pt x="14976" y="10633"/>
                    <a:pt x="14688" y="10933"/>
                  </a:cubicBezTo>
                  <a:cubicBezTo>
                    <a:pt x="14400" y="11233"/>
                    <a:pt x="14112" y="11533"/>
                    <a:pt x="13824" y="11833"/>
                  </a:cubicBezTo>
                  <a:cubicBezTo>
                    <a:pt x="13824" y="12133"/>
                    <a:pt x="13536" y="12133"/>
                    <a:pt x="13536" y="12133"/>
                  </a:cubicBezTo>
                  <a:cubicBezTo>
                    <a:pt x="13536" y="12133"/>
                    <a:pt x="13536" y="12433"/>
                    <a:pt x="13536" y="12433"/>
                  </a:cubicBezTo>
                  <a:cubicBezTo>
                    <a:pt x="13536" y="12733"/>
                    <a:pt x="13536" y="13033"/>
                    <a:pt x="13536" y="13333"/>
                  </a:cubicBezTo>
                  <a:cubicBezTo>
                    <a:pt x="13536" y="13333"/>
                    <a:pt x="13248" y="13333"/>
                    <a:pt x="13248" y="13633"/>
                  </a:cubicBezTo>
                  <a:cubicBezTo>
                    <a:pt x="13248" y="14233"/>
                    <a:pt x="12960" y="14233"/>
                    <a:pt x="12960" y="14533"/>
                  </a:cubicBezTo>
                  <a:cubicBezTo>
                    <a:pt x="12672" y="14533"/>
                    <a:pt x="12384" y="14533"/>
                    <a:pt x="12384" y="14533"/>
                  </a:cubicBezTo>
                  <a:cubicBezTo>
                    <a:pt x="12096" y="14533"/>
                    <a:pt x="11808" y="14233"/>
                    <a:pt x="11808" y="13933"/>
                  </a:cubicBezTo>
                  <a:cubicBezTo>
                    <a:pt x="11808" y="13933"/>
                    <a:pt x="11808" y="13633"/>
                    <a:pt x="11808" y="13333"/>
                  </a:cubicBezTo>
                  <a:cubicBezTo>
                    <a:pt x="11808" y="13333"/>
                    <a:pt x="11808" y="13033"/>
                    <a:pt x="11808" y="13033"/>
                  </a:cubicBezTo>
                  <a:cubicBezTo>
                    <a:pt x="11520" y="12733"/>
                    <a:pt x="11520" y="12433"/>
                    <a:pt x="11232" y="12433"/>
                  </a:cubicBezTo>
                  <a:cubicBezTo>
                    <a:pt x="10944" y="12733"/>
                    <a:pt x="10656" y="13033"/>
                    <a:pt x="10368" y="13033"/>
                  </a:cubicBezTo>
                  <a:cubicBezTo>
                    <a:pt x="10368" y="13033"/>
                    <a:pt x="10368" y="13033"/>
                    <a:pt x="10368" y="13333"/>
                  </a:cubicBezTo>
                  <a:cubicBezTo>
                    <a:pt x="10080" y="13333"/>
                    <a:pt x="10080" y="13333"/>
                    <a:pt x="9792" y="13633"/>
                  </a:cubicBezTo>
                  <a:cubicBezTo>
                    <a:pt x="9792" y="13633"/>
                    <a:pt x="9792" y="13633"/>
                    <a:pt x="9792" y="13633"/>
                  </a:cubicBezTo>
                  <a:cubicBezTo>
                    <a:pt x="9504" y="13933"/>
                    <a:pt x="9216" y="14533"/>
                    <a:pt x="8928" y="14533"/>
                  </a:cubicBezTo>
                  <a:cubicBezTo>
                    <a:pt x="8928" y="14833"/>
                    <a:pt x="8928" y="14833"/>
                    <a:pt x="8928" y="14833"/>
                  </a:cubicBezTo>
                  <a:cubicBezTo>
                    <a:pt x="8640" y="15133"/>
                    <a:pt x="8640" y="15133"/>
                    <a:pt x="8640" y="15133"/>
                  </a:cubicBezTo>
                  <a:cubicBezTo>
                    <a:pt x="8640" y="15433"/>
                    <a:pt x="8640" y="15433"/>
                    <a:pt x="8352" y="15433"/>
                  </a:cubicBezTo>
                  <a:cubicBezTo>
                    <a:pt x="8352" y="15733"/>
                    <a:pt x="8064" y="16033"/>
                    <a:pt x="8064" y="16033"/>
                  </a:cubicBezTo>
                  <a:cubicBezTo>
                    <a:pt x="8064" y="16333"/>
                    <a:pt x="8064" y="16633"/>
                    <a:pt x="8064" y="16633"/>
                  </a:cubicBezTo>
                  <a:cubicBezTo>
                    <a:pt x="7776" y="16933"/>
                    <a:pt x="7776" y="17233"/>
                    <a:pt x="7776" y="17233"/>
                  </a:cubicBezTo>
                  <a:cubicBezTo>
                    <a:pt x="7488" y="17533"/>
                    <a:pt x="7488" y="17533"/>
                    <a:pt x="7488" y="17833"/>
                  </a:cubicBezTo>
                  <a:cubicBezTo>
                    <a:pt x="7200" y="17833"/>
                    <a:pt x="7200" y="17833"/>
                    <a:pt x="7200" y="17833"/>
                  </a:cubicBezTo>
                  <a:cubicBezTo>
                    <a:pt x="6912" y="17833"/>
                    <a:pt x="6912" y="17833"/>
                    <a:pt x="6912" y="17833"/>
                  </a:cubicBezTo>
                  <a:cubicBezTo>
                    <a:pt x="6912" y="17833"/>
                    <a:pt x="6912" y="17533"/>
                    <a:pt x="6912" y="17533"/>
                  </a:cubicBezTo>
                  <a:cubicBezTo>
                    <a:pt x="6912" y="16933"/>
                    <a:pt x="6624" y="16633"/>
                    <a:pt x="6624" y="16333"/>
                  </a:cubicBezTo>
                  <a:cubicBezTo>
                    <a:pt x="6624" y="16333"/>
                    <a:pt x="6912" y="15733"/>
                    <a:pt x="6912" y="15733"/>
                  </a:cubicBezTo>
                  <a:cubicBezTo>
                    <a:pt x="6624" y="15433"/>
                    <a:pt x="6624" y="15433"/>
                    <a:pt x="6624" y="15433"/>
                  </a:cubicBezTo>
                  <a:cubicBezTo>
                    <a:pt x="6624" y="15433"/>
                    <a:pt x="6624" y="15433"/>
                    <a:pt x="6624" y="15433"/>
                  </a:cubicBezTo>
                  <a:cubicBezTo>
                    <a:pt x="6624" y="15433"/>
                    <a:pt x="6624" y="15433"/>
                    <a:pt x="6336" y="15433"/>
                  </a:cubicBezTo>
                  <a:cubicBezTo>
                    <a:pt x="6336" y="15433"/>
                    <a:pt x="6336" y="15433"/>
                    <a:pt x="6336" y="15433"/>
                  </a:cubicBezTo>
                  <a:cubicBezTo>
                    <a:pt x="6336" y="15433"/>
                    <a:pt x="6048" y="15433"/>
                    <a:pt x="6048" y="15433"/>
                  </a:cubicBezTo>
                  <a:cubicBezTo>
                    <a:pt x="6048" y="15733"/>
                    <a:pt x="5760" y="15733"/>
                    <a:pt x="5760" y="15733"/>
                  </a:cubicBezTo>
                  <a:cubicBezTo>
                    <a:pt x="5472" y="16033"/>
                    <a:pt x="4896" y="16633"/>
                    <a:pt x="4896" y="16633"/>
                  </a:cubicBezTo>
                  <a:cubicBezTo>
                    <a:pt x="4320" y="17233"/>
                    <a:pt x="3744" y="18433"/>
                    <a:pt x="3456" y="19033"/>
                  </a:cubicBezTo>
                  <a:cubicBezTo>
                    <a:pt x="3456" y="19633"/>
                    <a:pt x="3168" y="19933"/>
                    <a:pt x="2880" y="20533"/>
                  </a:cubicBezTo>
                  <a:cubicBezTo>
                    <a:pt x="2880" y="20833"/>
                    <a:pt x="2880" y="21133"/>
                    <a:pt x="2592" y="21133"/>
                  </a:cubicBezTo>
                  <a:cubicBezTo>
                    <a:pt x="2304" y="21433"/>
                    <a:pt x="2016" y="21133"/>
                    <a:pt x="1728" y="21133"/>
                  </a:cubicBezTo>
                  <a:cubicBezTo>
                    <a:pt x="1440" y="21133"/>
                    <a:pt x="1152" y="21133"/>
                    <a:pt x="1152" y="21133"/>
                  </a:cubicBezTo>
                  <a:cubicBezTo>
                    <a:pt x="864" y="21133"/>
                    <a:pt x="864" y="21133"/>
                    <a:pt x="864" y="21133"/>
                  </a:cubicBezTo>
                  <a:cubicBezTo>
                    <a:pt x="864" y="20833"/>
                    <a:pt x="576" y="20833"/>
                    <a:pt x="576" y="20833"/>
                  </a:cubicBezTo>
                  <a:cubicBezTo>
                    <a:pt x="576" y="20833"/>
                    <a:pt x="288" y="20833"/>
                    <a:pt x="288" y="20533"/>
                  </a:cubicBezTo>
                  <a:cubicBezTo>
                    <a:pt x="288" y="20533"/>
                    <a:pt x="0" y="20533"/>
                    <a:pt x="0" y="20533"/>
                  </a:cubicBezTo>
                  <a:cubicBezTo>
                    <a:pt x="0" y="20533"/>
                    <a:pt x="0" y="20533"/>
                    <a:pt x="0" y="20233"/>
                  </a:cubicBezTo>
                  <a:cubicBezTo>
                    <a:pt x="0" y="20233"/>
                    <a:pt x="0" y="19633"/>
                    <a:pt x="0" y="19333"/>
                  </a:cubicBezTo>
                  <a:cubicBezTo>
                    <a:pt x="0" y="19333"/>
                    <a:pt x="288" y="18433"/>
                    <a:pt x="288" y="17833"/>
                  </a:cubicBezTo>
                  <a:cubicBezTo>
                    <a:pt x="288" y="17833"/>
                    <a:pt x="288" y="17533"/>
                    <a:pt x="288" y="17233"/>
                  </a:cubicBezTo>
                  <a:cubicBezTo>
                    <a:pt x="288" y="16933"/>
                    <a:pt x="0" y="16933"/>
                    <a:pt x="576" y="16933"/>
                  </a:cubicBezTo>
                  <a:cubicBezTo>
                    <a:pt x="864" y="16933"/>
                    <a:pt x="864" y="17233"/>
                    <a:pt x="1152" y="17233"/>
                  </a:cubicBezTo>
                  <a:cubicBezTo>
                    <a:pt x="1152" y="17233"/>
                    <a:pt x="1440" y="17533"/>
                    <a:pt x="1440" y="17533"/>
                  </a:cubicBezTo>
                  <a:cubicBezTo>
                    <a:pt x="1728" y="17533"/>
                    <a:pt x="1728" y="17533"/>
                    <a:pt x="1728" y="17533"/>
                  </a:cubicBezTo>
                  <a:cubicBezTo>
                    <a:pt x="2016" y="17533"/>
                    <a:pt x="2016" y="17533"/>
                    <a:pt x="2016" y="17533"/>
                  </a:cubicBezTo>
                  <a:cubicBezTo>
                    <a:pt x="2304" y="17533"/>
                    <a:pt x="2880" y="16933"/>
                    <a:pt x="2880" y="16633"/>
                  </a:cubicBezTo>
                  <a:cubicBezTo>
                    <a:pt x="2880" y="16633"/>
                    <a:pt x="3456" y="16333"/>
                    <a:pt x="3744" y="16333"/>
                  </a:cubicBezTo>
                  <a:cubicBezTo>
                    <a:pt x="4320" y="15733"/>
                    <a:pt x="4896" y="14833"/>
                    <a:pt x="4896" y="14833"/>
                  </a:cubicBezTo>
                  <a:cubicBezTo>
                    <a:pt x="5184" y="14533"/>
                    <a:pt x="5472" y="14233"/>
                    <a:pt x="5760" y="14233"/>
                  </a:cubicBezTo>
                  <a:cubicBezTo>
                    <a:pt x="5760" y="13933"/>
                    <a:pt x="6048" y="13933"/>
                    <a:pt x="6048" y="13933"/>
                  </a:cubicBezTo>
                  <a:cubicBezTo>
                    <a:pt x="6048" y="13933"/>
                    <a:pt x="6912" y="13033"/>
                    <a:pt x="7200" y="12733"/>
                  </a:cubicBezTo>
                  <a:cubicBezTo>
                    <a:pt x="7488" y="12433"/>
                    <a:pt x="7776" y="12433"/>
                    <a:pt x="7776" y="12133"/>
                  </a:cubicBezTo>
                  <a:cubicBezTo>
                    <a:pt x="7776" y="12133"/>
                    <a:pt x="7776" y="12133"/>
                    <a:pt x="8064" y="11833"/>
                  </a:cubicBezTo>
                  <a:cubicBezTo>
                    <a:pt x="8064" y="11533"/>
                    <a:pt x="8064" y="11233"/>
                    <a:pt x="8064" y="10933"/>
                  </a:cubicBezTo>
                  <a:cubicBezTo>
                    <a:pt x="8064" y="10633"/>
                    <a:pt x="8064" y="10333"/>
                    <a:pt x="7776" y="9733"/>
                  </a:cubicBezTo>
                  <a:cubicBezTo>
                    <a:pt x="7776" y="9733"/>
                    <a:pt x="8064" y="9133"/>
                    <a:pt x="7776" y="9133"/>
                  </a:cubicBezTo>
                  <a:cubicBezTo>
                    <a:pt x="7776" y="8833"/>
                    <a:pt x="7776" y="8833"/>
                    <a:pt x="7776" y="8833"/>
                  </a:cubicBezTo>
                  <a:cubicBezTo>
                    <a:pt x="7776" y="8533"/>
                    <a:pt x="7776" y="8533"/>
                    <a:pt x="8064" y="8533"/>
                  </a:cubicBezTo>
                  <a:cubicBezTo>
                    <a:pt x="8064" y="8533"/>
                    <a:pt x="8064" y="8233"/>
                    <a:pt x="8064" y="8233"/>
                  </a:cubicBezTo>
                  <a:cubicBezTo>
                    <a:pt x="8064" y="8233"/>
                    <a:pt x="8064" y="8233"/>
                    <a:pt x="8064" y="7933"/>
                  </a:cubicBezTo>
                  <a:cubicBezTo>
                    <a:pt x="8064" y="7933"/>
                    <a:pt x="8352" y="7933"/>
                    <a:pt x="8352" y="7633"/>
                  </a:cubicBezTo>
                  <a:cubicBezTo>
                    <a:pt x="8928" y="7333"/>
                    <a:pt x="9216" y="7033"/>
                    <a:pt x="9504" y="6733"/>
                  </a:cubicBezTo>
                  <a:cubicBezTo>
                    <a:pt x="9504" y="6433"/>
                    <a:pt x="9792" y="6433"/>
                    <a:pt x="9792" y="6133"/>
                  </a:cubicBezTo>
                  <a:cubicBezTo>
                    <a:pt x="9792" y="6133"/>
                    <a:pt x="9792" y="6133"/>
                    <a:pt x="9792" y="6133"/>
                  </a:cubicBezTo>
                  <a:cubicBezTo>
                    <a:pt x="9504" y="6133"/>
                    <a:pt x="9216" y="5833"/>
                    <a:pt x="9216" y="5833"/>
                  </a:cubicBezTo>
                  <a:cubicBezTo>
                    <a:pt x="8928" y="5833"/>
                    <a:pt x="8640" y="5833"/>
                    <a:pt x="8640" y="5533"/>
                  </a:cubicBezTo>
                  <a:cubicBezTo>
                    <a:pt x="8352" y="5533"/>
                    <a:pt x="7488" y="4933"/>
                    <a:pt x="7488" y="4633"/>
                  </a:cubicBezTo>
                  <a:cubicBezTo>
                    <a:pt x="7200" y="4333"/>
                    <a:pt x="6912" y="4033"/>
                    <a:pt x="7488" y="4033"/>
                  </a:cubicBezTo>
                  <a:cubicBezTo>
                    <a:pt x="7776" y="4033"/>
                    <a:pt x="8928" y="4033"/>
                    <a:pt x="9504" y="4333"/>
                  </a:cubicBezTo>
                  <a:cubicBezTo>
                    <a:pt x="10080" y="4033"/>
                    <a:pt x="10080" y="4333"/>
                    <a:pt x="10656" y="4033"/>
                  </a:cubicBezTo>
                  <a:cubicBezTo>
                    <a:pt x="10656" y="4033"/>
                    <a:pt x="11520" y="3733"/>
                    <a:pt x="11808" y="3733"/>
                  </a:cubicBezTo>
                  <a:cubicBezTo>
                    <a:pt x="12384" y="3433"/>
                    <a:pt x="12960" y="3133"/>
                    <a:pt x="13536" y="2833"/>
                  </a:cubicBezTo>
                  <a:cubicBezTo>
                    <a:pt x="13824" y="2833"/>
                    <a:pt x="14400" y="2533"/>
                    <a:pt x="14688" y="2233"/>
                  </a:cubicBezTo>
                  <a:cubicBezTo>
                    <a:pt x="14688" y="2233"/>
                    <a:pt x="14976" y="2233"/>
                    <a:pt x="14976" y="1933"/>
                  </a:cubicBezTo>
                  <a:cubicBezTo>
                    <a:pt x="15264" y="1933"/>
                    <a:pt x="15552" y="1933"/>
                    <a:pt x="15552" y="1633"/>
                  </a:cubicBezTo>
                  <a:cubicBezTo>
                    <a:pt x="16128" y="1333"/>
                    <a:pt x="16416" y="1333"/>
                    <a:pt x="16992" y="1033"/>
                  </a:cubicBezTo>
                  <a:cubicBezTo>
                    <a:pt x="16992" y="733"/>
                    <a:pt x="17280" y="733"/>
                    <a:pt x="17568" y="433"/>
                  </a:cubicBezTo>
                  <a:cubicBezTo>
                    <a:pt x="17568" y="433"/>
                    <a:pt x="18144" y="133"/>
                    <a:pt x="18144" y="133"/>
                  </a:cubicBezTo>
                  <a:cubicBezTo>
                    <a:pt x="18432" y="-167"/>
                    <a:pt x="18432" y="133"/>
                    <a:pt x="18720" y="133"/>
                  </a:cubicBezTo>
                  <a:cubicBezTo>
                    <a:pt x="18720" y="133"/>
                    <a:pt x="19008" y="133"/>
                    <a:pt x="19008" y="433"/>
                  </a:cubicBezTo>
                  <a:cubicBezTo>
                    <a:pt x="19008" y="433"/>
                    <a:pt x="19296" y="733"/>
                    <a:pt x="19584" y="733"/>
                  </a:cubicBezTo>
                  <a:cubicBezTo>
                    <a:pt x="19584" y="1033"/>
                    <a:pt x="19584" y="1333"/>
                    <a:pt x="19584" y="1633"/>
                  </a:cubicBezTo>
                  <a:cubicBezTo>
                    <a:pt x="19584" y="1633"/>
                    <a:pt x="19584" y="2233"/>
                    <a:pt x="19296" y="2533"/>
                  </a:cubicBezTo>
                  <a:cubicBezTo>
                    <a:pt x="19008" y="2533"/>
                    <a:pt x="18720" y="2833"/>
                    <a:pt x="18144" y="2833"/>
                  </a:cubicBezTo>
                  <a:cubicBezTo>
                    <a:pt x="17856" y="3133"/>
                    <a:pt x="17568" y="3433"/>
                    <a:pt x="17280" y="3433"/>
                  </a:cubicBezTo>
                  <a:cubicBezTo>
                    <a:pt x="16128" y="4033"/>
                    <a:pt x="15264" y="4633"/>
                    <a:pt x="14688" y="5233"/>
                  </a:cubicBezTo>
                  <a:cubicBezTo>
                    <a:pt x="14400" y="5233"/>
                    <a:pt x="14400" y="5233"/>
                    <a:pt x="14400" y="5533"/>
                  </a:cubicBezTo>
                  <a:cubicBezTo>
                    <a:pt x="14400" y="5533"/>
                    <a:pt x="14400" y="5833"/>
                    <a:pt x="14400" y="5833"/>
                  </a:cubicBezTo>
                  <a:cubicBezTo>
                    <a:pt x="14688" y="6133"/>
                    <a:pt x="14976" y="6133"/>
                    <a:pt x="14976" y="6433"/>
                  </a:cubicBezTo>
                  <a:cubicBezTo>
                    <a:pt x="15264" y="7033"/>
                    <a:pt x="14976" y="7633"/>
                    <a:pt x="14976" y="7933"/>
                  </a:cubicBezTo>
                  <a:cubicBezTo>
                    <a:pt x="15264" y="8233"/>
                    <a:pt x="15264" y="8233"/>
                    <a:pt x="15264" y="8233"/>
                  </a:cubicBezTo>
                  <a:cubicBezTo>
                    <a:pt x="15840" y="8533"/>
                    <a:pt x="15840" y="8533"/>
                    <a:pt x="16128" y="8233"/>
                  </a:cubicBezTo>
                  <a:cubicBezTo>
                    <a:pt x="16704" y="7933"/>
                    <a:pt x="17280" y="7933"/>
                    <a:pt x="17856" y="7633"/>
                  </a:cubicBezTo>
                  <a:cubicBezTo>
                    <a:pt x="18144" y="7333"/>
                    <a:pt x="19008" y="6733"/>
                    <a:pt x="19008" y="6733"/>
                  </a:cubicBezTo>
                  <a:cubicBezTo>
                    <a:pt x="19008" y="6733"/>
                    <a:pt x="19296" y="6433"/>
                    <a:pt x="19584" y="6433"/>
                  </a:cubicBezTo>
                  <a:cubicBezTo>
                    <a:pt x="19584" y="6433"/>
                    <a:pt x="19872" y="6433"/>
                    <a:pt x="19872" y="6433"/>
                  </a:cubicBezTo>
                  <a:cubicBezTo>
                    <a:pt x="20160" y="6433"/>
                    <a:pt x="20448" y="6733"/>
                    <a:pt x="20736" y="6733"/>
                  </a:cubicBezTo>
                  <a:cubicBezTo>
                    <a:pt x="21024" y="7033"/>
                    <a:pt x="21312" y="7033"/>
                    <a:pt x="21312" y="7333"/>
                  </a:cubicBezTo>
                  <a:cubicBezTo>
                    <a:pt x="21600" y="7633"/>
                    <a:pt x="21600" y="7633"/>
                    <a:pt x="21600" y="7633"/>
                  </a:cubicBezTo>
                  <a:cubicBezTo>
                    <a:pt x="21600" y="7933"/>
                    <a:pt x="21600" y="8533"/>
                    <a:pt x="21312" y="8833"/>
                  </a:cubicBezTo>
                  <a:cubicBezTo>
                    <a:pt x="21312" y="8833"/>
                    <a:pt x="21312" y="9133"/>
                    <a:pt x="21312" y="9133"/>
                  </a:cubicBezTo>
                  <a:cubicBezTo>
                    <a:pt x="20736" y="9733"/>
                    <a:pt x="20736" y="10033"/>
                    <a:pt x="20448" y="10333"/>
                  </a:cubicBezTo>
                  <a:cubicBezTo>
                    <a:pt x="20448" y="10633"/>
                    <a:pt x="20448" y="10633"/>
                    <a:pt x="20160" y="10933"/>
                  </a:cubicBezTo>
                  <a:cubicBezTo>
                    <a:pt x="20160" y="11233"/>
                    <a:pt x="19872" y="11533"/>
                    <a:pt x="19872" y="11833"/>
                  </a:cubicBezTo>
                  <a:cubicBezTo>
                    <a:pt x="19584" y="12433"/>
                    <a:pt x="19296" y="12733"/>
                    <a:pt x="19008" y="13333"/>
                  </a:cubicBezTo>
                  <a:cubicBezTo>
                    <a:pt x="18720" y="13333"/>
                    <a:pt x="18720" y="13633"/>
                    <a:pt x="18720" y="13933"/>
                  </a:cubicBezTo>
                  <a:cubicBezTo>
                    <a:pt x="18144" y="14833"/>
                    <a:pt x="18144" y="15433"/>
                    <a:pt x="17856" y="16333"/>
                  </a:cubicBezTo>
                  <a:cubicBezTo>
                    <a:pt x="17568" y="16633"/>
                    <a:pt x="17568" y="16633"/>
                    <a:pt x="17568" y="16933"/>
                  </a:cubicBezTo>
                  <a:cubicBezTo>
                    <a:pt x="17280" y="17533"/>
                    <a:pt x="16992" y="18133"/>
                    <a:pt x="16992" y="19033"/>
                  </a:cubicBezTo>
                  <a:cubicBezTo>
                    <a:pt x="16704" y="19333"/>
                    <a:pt x="16704" y="19633"/>
                    <a:pt x="16416" y="20233"/>
                  </a:cubicBezTo>
                  <a:cubicBezTo>
                    <a:pt x="16416" y="20233"/>
                    <a:pt x="16416" y="20533"/>
                    <a:pt x="16128" y="20833"/>
                  </a:cubicBezTo>
                  <a:cubicBezTo>
                    <a:pt x="16128" y="20833"/>
                    <a:pt x="15840" y="20833"/>
                    <a:pt x="15840" y="20833"/>
                  </a:cubicBezTo>
                  <a:cubicBezTo>
                    <a:pt x="15552" y="21133"/>
                    <a:pt x="15264" y="21133"/>
                    <a:pt x="15264" y="21133"/>
                  </a:cubicBezTo>
                  <a:cubicBezTo>
                    <a:pt x="14976" y="21433"/>
                    <a:pt x="14688" y="21133"/>
                    <a:pt x="14400" y="21133"/>
                  </a:cubicBezTo>
                  <a:cubicBezTo>
                    <a:pt x="14112" y="21133"/>
                    <a:pt x="13824" y="21433"/>
                    <a:pt x="13824" y="21133"/>
                  </a:cubicBezTo>
                  <a:cubicBezTo>
                    <a:pt x="13536" y="20833"/>
                    <a:pt x="13248" y="20233"/>
                    <a:pt x="13248" y="19933"/>
                  </a:cubicBezTo>
                  <a:cubicBezTo>
                    <a:pt x="12960" y="19933"/>
                    <a:pt x="12960" y="19633"/>
                    <a:pt x="12960" y="19633"/>
                  </a:cubicBezTo>
                  <a:cubicBezTo>
                    <a:pt x="12672" y="19333"/>
                    <a:pt x="12384" y="19333"/>
                    <a:pt x="12384" y="19333"/>
                  </a:cubicBezTo>
                  <a:cubicBezTo>
                    <a:pt x="12096" y="19333"/>
                    <a:pt x="11520" y="19633"/>
                    <a:pt x="11520" y="20233"/>
                  </a:cubicBezTo>
                  <a:cubicBezTo>
                    <a:pt x="11520" y="20233"/>
                    <a:pt x="11520" y="20833"/>
                    <a:pt x="11520" y="20833"/>
                  </a:cubicBezTo>
                  <a:close/>
                  <a:moveTo>
                    <a:pt x="8928" y="8233"/>
                  </a:moveTo>
                  <a:cubicBezTo>
                    <a:pt x="8640" y="8533"/>
                    <a:pt x="8640" y="8533"/>
                    <a:pt x="8640" y="8533"/>
                  </a:cubicBezTo>
                  <a:cubicBezTo>
                    <a:pt x="8640" y="9133"/>
                    <a:pt x="8640" y="9133"/>
                    <a:pt x="8640" y="9133"/>
                  </a:cubicBezTo>
                  <a:cubicBezTo>
                    <a:pt x="8640" y="9133"/>
                    <a:pt x="8928" y="10033"/>
                    <a:pt x="9216" y="10333"/>
                  </a:cubicBezTo>
                  <a:cubicBezTo>
                    <a:pt x="9504" y="10633"/>
                    <a:pt x="9792" y="10933"/>
                    <a:pt x="9792" y="10933"/>
                  </a:cubicBezTo>
                  <a:cubicBezTo>
                    <a:pt x="9792" y="10933"/>
                    <a:pt x="10368" y="10933"/>
                    <a:pt x="10368" y="10933"/>
                  </a:cubicBezTo>
                  <a:cubicBezTo>
                    <a:pt x="10368" y="10933"/>
                    <a:pt x="11232" y="10633"/>
                    <a:pt x="11808" y="10333"/>
                  </a:cubicBezTo>
                  <a:cubicBezTo>
                    <a:pt x="12672" y="10033"/>
                    <a:pt x="12960" y="9433"/>
                    <a:pt x="12960" y="9433"/>
                  </a:cubicBezTo>
                  <a:cubicBezTo>
                    <a:pt x="13248" y="9133"/>
                    <a:pt x="13248" y="9133"/>
                    <a:pt x="13248" y="9133"/>
                  </a:cubicBezTo>
                  <a:cubicBezTo>
                    <a:pt x="13248" y="9133"/>
                    <a:pt x="13536" y="8533"/>
                    <a:pt x="13536" y="7933"/>
                  </a:cubicBezTo>
                  <a:cubicBezTo>
                    <a:pt x="13536" y="7033"/>
                    <a:pt x="13248" y="7033"/>
                    <a:pt x="13248" y="7033"/>
                  </a:cubicBezTo>
                  <a:cubicBezTo>
                    <a:pt x="13248" y="7033"/>
                    <a:pt x="12960" y="6433"/>
                    <a:pt x="12672" y="6433"/>
                  </a:cubicBezTo>
                  <a:cubicBezTo>
                    <a:pt x="12672" y="6433"/>
                    <a:pt x="12096" y="6433"/>
                    <a:pt x="12096" y="6433"/>
                  </a:cubicBezTo>
                  <a:cubicBezTo>
                    <a:pt x="11808" y="6433"/>
                    <a:pt x="11520" y="6433"/>
                    <a:pt x="10944" y="7033"/>
                  </a:cubicBezTo>
                  <a:cubicBezTo>
                    <a:pt x="10368" y="7033"/>
                    <a:pt x="10080" y="7333"/>
                    <a:pt x="9792" y="7633"/>
                  </a:cubicBezTo>
                  <a:cubicBezTo>
                    <a:pt x="9504" y="7933"/>
                    <a:pt x="9216" y="7933"/>
                    <a:pt x="8928" y="823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5" name="ísļidè"/>
            <p:cNvSpPr/>
            <p:nvPr/>
          </p:nvSpPr>
          <p:spPr>
            <a:xfrm>
              <a:off x="0" y="0"/>
              <a:ext cx="446027" cy="505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75" y="0"/>
                  </a:moveTo>
                  <a:cubicBezTo>
                    <a:pt x="19155" y="1213"/>
                    <a:pt x="20242" y="2184"/>
                    <a:pt x="21600" y="2670"/>
                  </a:cubicBezTo>
                  <a:cubicBezTo>
                    <a:pt x="21600" y="11407"/>
                    <a:pt x="21600" y="11407"/>
                    <a:pt x="21600" y="11407"/>
                  </a:cubicBezTo>
                  <a:cubicBezTo>
                    <a:pt x="21600" y="12013"/>
                    <a:pt x="21600" y="12742"/>
                    <a:pt x="21464" y="13348"/>
                  </a:cubicBezTo>
                  <a:cubicBezTo>
                    <a:pt x="20377" y="18445"/>
                    <a:pt x="14808" y="20993"/>
                    <a:pt x="10868" y="21600"/>
                  </a:cubicBezTo>
                  <a:cubicBezTo>
                    <a:pt x="5570" y="20751"/>
                    <a:pt x="1087" y="17474"/>
                    <a:pt x="136" y="12863"/>
                  </a:cubicBezTo>
                  <a:cubicBezTo>
                    <a:pt x="0" y="12378"/>
                    <a:pt x="0" y="11892"/>
                    <a:pt x="0" y="11407"/>
                  </a:cubicBezTo>
                  <a:cubicBezTo>
                    <a:pt x="0" y="2670"/>
                    <a:pt x="0" y="2670"/>
                    <a:pt x="0" y="2670"/>
                  </a:cubicBezTo>
                  <a:cubicBezTo>
                    <a:pt x="1494" y="2063"/>
                    <a:pt x="2445" y="1213"/>
                    <a:pt x="3125" y="0"/>
                  </a:cubicBezTo>
                  <a:lnTo>
                    <a:pt x="18475" y="0"/>
                  </a:lnTo>
                  <a:close/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6" name="íṥļíḋè"/>
            <p:cNvSpPr/>
            <p:nvPr/>
          </p:nvSpPr>
          <p:spPr>
            <a:xfrm>
              <a:off x="10837" y="9170"/>
              <a:ext cx="424352" cy="48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621"/>
                  </a:moveTo>
                  <a:cubicBezTo>
                    <a:pt x="21600" y="2779"/>
                    <a:pt x="21600" y="2779"/>
                    <a:pt x="21600" y="2779"/>
                  </a:cubicBezTo>
                  <a:cubicBezTo>
                    <a:pt x="20599" y="2400"/>
                    <a:pt x="18596" y="1011"/>
                    <a:pt x="18453" y="0"/>
                  </a:cubicBezTo>
                  <a:cubicBezTo>
                    <a:pt x="10872" y="0"/>
                    <a:pt x="10872" y="0"/>
                    <a:pt x="10872" y="0"/>
                  </a:cubicBezTo>
                  <a:cubicBezTo>
                    <a:pt x="3147" y="0"/>
                    <a:pt x="3147" y="0"/>
                    <a:pt x="3147" y="0"/>
                  </a:cubicBezTo>
                  <a:cubicBezTo>
                    <a:pt x="3004" y="1011"/>
                    <a:pt x="858" y="2400"/>
                    <a:pt x="0" y="2779"/>
                  </a:cubicBezTo>
                  <a:cubicBezTo>
                    <a:pt x="0" y="11621"/>
                    <a:pt x="0" y="11621"/>
                    <a:pt x="0" y="11621"/>
                  </a:cubicBezTo>
                  <a:cubicBezTo>
                    <a:pt x="0" y="12126"/>
                    <a:pt x="0" y="12632"/>
                    <a:pt x="143" y="13263"/>
                  </a:cubicBezTo>
                  <a:cubicBezTo>
                    <a:pt x="1287" y="17305"/>
                    <a:pt x="5579" y="20842"/>
                    <a:pt x="10872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6307" y="20716"/>
                    <a:pt x="20313" y="17558"/>
                    <a:pt x="21457" y="13768"/>
                  </a:cubicBezTo>
                  <a:cubicBezTo>
                    <a:pt x="21600" y="13011"/>
                    <a:pt x="21600" y="12379"/>
                    <a:pt x="21600" y="11621"/>
                  </a:cubicBezTo>
                  <a:close/>
                  <a:moveTo>
                    <a:pt x="10728" y="11874"/>
                  </a:moveTo>
                  <a:cubicBezTo>
                    <a:pt x="10728" y="11621"/>
                    <a:pt x="10728" y="11621"/>
                    <a:pt x="10728" y="11621"/>
                  </a:cubicBezTo>
                  <a:cubicBezTo>
                    <a:pt x="10728" y="11621"/>
                    <a:pt x="10585" y="11621"/>
                    <a:pt x="10585" y="11621"/>
                  </a:cubicBezTo>
                  <a:cubicBezTo>
                    <a:pt x="10442" y="11747"/>
                    <a:pt x="10442" y="11747"/>
                    <a:pt x="10442" y="11747"/>
                  </a:cubicBezTo>
                  <a:cubicBezTo>
                    <a:pt x="10442" y="11747"/>
                    <a:pt x="10299" y="11874"/>
                    <a:pt x="10299" y="11874"/>
                  </a:cubicBezTo>
                  <a:cubicBezTo>
                    <a:pt x="10299" y="11874"/>
                    <a:pt x="10299" y="12000"/>
                    <a:pt x="10156" y="12000"/>
                  </a:cubicBezTo>
                  <a:cubicBezTo>
                    <a:pt x="10156" y="12000"/>
                    <a:pt x="10156" y="12000"/>
                    <a:pt x="10156" y="12000"/>
                  </a:cubicBezTo>
                  <a:cubicBezTo>
                    <a:pt x="10156" y="12000"/>
                    <a:pt x="10156" y="12126"/>
                    <a:pt x="10156" y="12126"/>
                  </a:cubicBezTo>
                  <a:cubicBezTo>
                    <a:pt x="10013" y="12126"/>
                    <a:pt x="10013" y="12126"/>
                    <a:pt x="10013" y="12253"/>
                  </a:cubicBezTo>
                  <a:cubicBezTo>
                    <a:pt x="10013" y="12253"/>
                    <a:pt x="10013" y="12253"/>
                    <a:pt x="10013" y="12253"/>
                  </a:cubicBezTo>
                  <a:cubicBezTo>
                    <a:pt x="10013" y="12379"/>
                    <a:pt x="10013" y="12379"/>
                    <a:pt x="10013" y="12379"/>
                  </a:cubicBezTo>
                  <a:cubicBezTo>
                    <a:pt x="10013" y="12379"/>
                    <a:pt x="10013" y="12379"/>
                    <a:pt x="10013" y="12379"/>
                  </a:cubicBezTo>
                  <a:cubicBezTo>
                    <a:pt x="10013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870" y="12379"/>
                  </a:cubicBezTo>
                  <a:cubicBezTo>
                    <a:pt x="9870" y="12379"/>
                    <a:pt x="9870" y="12379"/>
                    <a:pt x="9727" y="12253"/>
                  </a:cubicBezTo>
                  <a:cubicBezTo>
                    <a:pt x="9727" y="12253"/>
                    <a:pt x="9727" y="12253"/>
                    <a:pt x="9727" y="12253"/>
                  </a:cubicBezTo>
                  <a:cubicBezTo>
                    <a:pt x="9727" y="12253"/>
                    <a:pt x="9727" y="12253"/>
                    <a:pt x="9870" y="12253"/>
                  </a:cubicBezTo>
                  <a:cubicBezTo>
                    <a:pt x="9870" y="12126"/>
                    <a:pt x="9870" y="12126"/>
                    <a:pt x="9870" y="12126"/>
                  </a:cubicBezTo>
                  <a:cubicBezTo>
                    <a:pt x="9870" y="12126"/>
                    <a:pt x="9870" y="12126"/>
                    <a:pt x="9870" y="12126"/>
                  </a:cubicBezTo>
                  <a:cubicBezTo>
                    <a:pt x="10013" y="11874"/>
                    <a:pt x="10013" y="11874"/>
                    <a:pt x="10013" y="11874"/>
                  </a:cubicBezTo>
                  <a:cubicBezTo>
                    <a:pt x="10013" y="11874"/>
                    <a:pt x="10013" y="11874"/>
                    <a:pt x="10013" y="11874"/>
                  </a:cubicBezTo>
                  <a:cubicBezTo>
                    <a:pt x="10013" y="11874"/>
                    <a:pt x="10013" y="11747"/>
                    <a:pt x="10156" y="11747"/>
                  </a:cubicBezTo>
                  <a:cubicBezTo>
                    <a:pt x="10156" y="11747"/>
                    <a:pt x="10156" y="11747"/>
                    <a:pt x="10299" y="11621"/>
                  </a:cubicBezTo>
                  <a:cubicBezTo>
                    <a:pt x="10299" y="11621"/>
                    <a:pt x="10299" y="11621"/>
                    <a:pt x="10299" y="11621"/>
                  </a:cubicBezTo>
                  <a:cubicBezTo>
                    <a:pt x="10299" y="11621"/>
                    <a:pt x="10299" y="11621"/>
                    <a:pt x="10442" y="11495"/>
                  </a:cubicBezTo>
                  <a:cubicBezTo>
                    <a:pt x="10442" y="11495"/>
                    <a:pt x="10442" y="11495"/>
                    <a:pt x="10585" y="11495"/>
                  </a:cubicBezTo>
                  <a:cubicBezTo>
                    <a:pt x="10585" y="11495"/>
                    <a:pt x="10585" y="11495"/>
                    <a:pt x="10585" y="11495"/>
                  </a:cubicBezTo>
                  <a:cubicBezTo>
                    <a:pt x="10728" y="11368"/>
                    <a:pt x="10728" y="11368"/>
                    <a:pt x="10728" y="11368"/>
                  </a:cubicBezTo>
                  <a:cubicBezTo>
                    <a:pt x="10728" y="11368"/>
                    <a:pt x="10728" y="11368"/>
                    <a:pt x="10728" y="11368"/>
                  </a:cubicBezTo>
                  <a:cubicBezTo>
                    <a:pt x="10728" y="11368"/>
                    <a:pt x="10728" y="11368"/>
                    <a:pt x="10728" y="11242"/>
                  </a:cubicBezTo>
                  <a:cubicBezTo>
                    <a:pt x="10728" y="11242"/>
                    <a:pt x="10728" y="11242"/>
                    <a:pt x="10728" y="11242"/>
                  </a:cubicBezTo>
                  <a:cubicBezTo>
                    <a:pt x="10728" y="11242"/>
                    <a:pt x="10728" y="11242"/>
                    <a:pt x="10728" y="11242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1116"/>
                  </a:cubicBezTo>
                  <a:cubicBezTo>
                    <a:pt x="10728" y="11116"/>
                    <a:pt x="10728" y="11116"/>
                    <a:pt x="10728" y="10989"/>
                  </a:cubicBezTo>
                  <a:cubicBezTo>
                    <a:pt x="10728" y="10989"/>
                    <a:pt x="10728" y="10989"/>
                    <a:pt x="10728" y="10989"/>
                  </a:cubicBezTo>
                  <a:cubicBezTo>
                    <a:pt x="10728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0872" y="10989"/>
                    <a:pt x="10872" y="10989"/>
                    <a:pt x="10872" y="10989"/>
                  </a:cubicBezTo>
                  <a:cubicBezTo>
                    <a:pt x="11015" y="10989"/>
                    <a:pt x="11015" y="10989"/>
                    <a:pt x="11015" y="10989"/>
                  </a:cubicBezTo>
                  <a:cubicBezTo>
                    <a:pt x="11015" y="10989"/>
                    <a:pt x="11015" y="10989"/>
                    <a:pt x="11015" y="10989"/>
                  </a:cubicBezTo>
                  <a:cubicBezTo>
                    <a:pt x="11015" y="10989"/>
                    <a:pt x="11015" y="10989"/>
                    <a:pt x="11015" y="11116"/>
                  </a:cubicBezTo>
                  <a:cubicBezTo>
                    <a:pt x="11015" y="11242"/>
                    <a:pt x="11015" y="11242"/>
                    <a:pt x="11015" y="11242"/>
                  </a:cubicBezTo>
                  <a:cubicBezTo>
                    <a:pt x="11015" y="11242"/>
                    <a:pt x="11015" y="11242"/>
                    <a:pt x="11015" y="11242"/>
                  </a:cubicBezTo>
                  <a:cubicBezTo>
                    <a:pt x="11015" y="11368"/>
                    <a:pt x="11015" y="11368"/>
                    <a:pt x="11015" y="11368"/>
                  </a:cubicBezTo>
                  <a:cubicBezTo>
                    <a:pt x="11015" y="11368"/>
                    <a:pt x="11015" y="11368"/>
                    <a:pt x="11015" y="11495"/>
                  </a:cubicBezTo>
                  <a:cubicBezTo>
                    <a:pt x="11015" y="11495"/>
                    <a:pt x="11015" y="11495"/>
                    <a:pt x="11015" y="11495"/>
                  </a:cubicBezTo>
                  <a:cubicBezTo>
                    <a:pt x="11158" y="11495"/>
                    <a:pt x="11158" y="11495"/>
                    <a:pt x="11158" y="11495"/>
                  </a:cubicBezTo>
                  <a:cubicBezTo>
                    <a:pt x="11158" y="11495"/>
                    <a:pt x="11158" y="11495"/>
                    <a:pt x="11158" y="11495"/>
                  </a:cubicBezTo>
                  <a:cubicBezTo>
                    <a:pt x="11158" y="11495"/>
                    <a:pt x="11301" y="11495"/>
                    <a:pt x="11301" y="11495"/>
                  </a:cubicBezTo>
                  <a:cubicBezTo>
                    <a:pt x="11301" y="11495"/>
                    <a:pt x="11444" y="11495"/>
                    <a:pt x="11444" y="11621"/>
                  </a:cubicBezTo>
                  <a:cubicBezTo>
                    <a:pt x="11444" y="11621"/>
                    <a:pt x="11587" y="11621"/>
                    <a:pt x="11587" y="11621"/>
                  </a:cubicBezTo>
                  <a:cubicBezTo>
                    <a:pt x="11587" y="11621"/>
                    <a:pt x="11587" y="11747"/>
                    <a:pt x="11587" y="11747"/>
                  </a:cubicBezTo>
                  <a:cubicBezTo>
                    <a:pt x="11730" y="11747"/>
                    <a:pt x="11730" y="11747"/>
                    <a:pt x="11730" y="11747"/>
                  </a:cubicBezTo>
                  <a:cubicBezTo>
                    <a:pt x="11730" y="11874"/>
                    <a:pt x="11730" y="11874"/>
                    <a:pt x="11730" y="11874"/>
                  </a:cubicBezTo>
                  <a:cubicBezTo>
                    <a:pt x="11730" y="11874"/>
                    <a:pt x="11730" y="11874"/>
                    <a:pt x="11730" y="11874"/>
                  </a:cubicBezTo>
                  <a:cubicBezTo>
                    <a:pt x="11873" y="12000"/>
                    <a:pt x="11873" y="12000"/>
                    <a:pt x="11873" y="12000"/>
                  </a:cubicBezTo>
                  <a:cubicBezTo>
                    <a:pt x="11873" y="12000"/>
                    <a:pt x="11873" y="12000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1873" y="12126"/>
                    <a:pt x="11873" y="12126"/>
                    <a:pt x="11873" y="12126"/>
                  </a:cubicBezTo>
                  <a:cubicBezTo>
                    <a:pt x="12016" y="12126"/>
                    <a:pt x="12016" y="12126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253"/>
                    <a:pt x="12016" y="12253"/>
                    <a:pt x="12016" y="12253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2016" y="12379"/>
                    <a:pt x="12016" y="12379"/>
                    <a:pt x="12016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873" y="12379"/>
                    <a:pt x="11873" y="12379"/>
                    <a:pt x="11873" y="12379"/>
                  </a:cubicBezTo>
                  <a:cubicBezTo>
                    <a:pt x="11730" y="12126"/>
                    <a:pt x="11730" y="12126"/>
                    <a:pt x="11730" y="12126"/>
                  </a:cubicBezTo>
                  <a:cubicBezTo>
                    <a:pt x="11730" y="12126"/>
                    <a:pt x="11730" y="12126"/>
                    <a:pt x="11587" y="12126"/>
                  </a:cubicBezTo>
                  <a:cubicBezTo>
                    <a:pt x="11587" y="12000"/>
                    <a:pt x="11587" y="12000"/>
                    <a:pt x="11587" y="12000"/>
                  </a:cubicBezTo>
                  <a:cubicBezTo>
                    <a:pt x="11587" y="12000"/>
                    <a:pt x="11587" y="12000"/>
                    <a:pt x="11587" y="12000"/>
                  </a:cubicBezTo>
                  <a:cubicBezTo>
                    <a:pt x="11587" y="12000"/>
                    <a:pt x="11587" y="11874"/>
                    <a:pt x="11587" y="11874"/>
                  </a:cubicBezTo>
                  <a:cubicBezTo>
                    <a:pt x="11444" y="11874"/>
                    <a:pt x="11444" y="11874"/>
                    <a:pt x="11444" y="11874"/>
                  </a:cubicBezTo>
                  <a:cubicBezTo>
                    <a:pt x="11444" y="11874"/>
                    <a:pt x="11444" y="11747"/>
                    <a:pt x="11301" y="11747"/>
                  </a:cubicBezTo>
                  <a:cubicBezTo>
                    <a:pt x="11301" y="11747"/>
                    <a:pt x="11301" y="11747"/>
                    <a:pt x="11301" y="11747"/>
                  </a:cubicBezTo>
                  <a:cubicBezTo>
                    <a:pt x="11301" y="11747"/>
                    <a:pt x="11301" y="11747"/>
                    <a:pt x="11301" y="11747"/>
                  </a:cubicBezTo>
                  <a:cubicBezTo>
                    <a:pt x="11301" y="11621"/>
                    <a:pt x="11158" y="11621"/>
                    <a:pt x="11158" y="11621"/>
                  </a:cubicBezTo>
                  <a:cubicBezTo>
                    <a:pt x="11158" y="11621"/>
                    <a:pt x="11158" y="11621"/>
                    <a:pt x="11158" y="11621"/>
                  </a:cubicBezTo>
                  <a:cubicBezTo>
                    <a:pt x="11158" y="11621"/>
                    <a:pt x="11015" y="11621"/>
                    <a:pt x="11015" y="11621"/>
                  </a:cubicBezTo>
                  <a:cubicBezTo>
                    <a:pt x="11015" y="11874"/>
                    <a:pt x="11015" y="11874"/>
                    <a:pt x="11015" y="11874"/>
                  </a:cubicBezTo>
                  <a:cubicBezTo>
                    <a:pt x="11015" y="11874"/>
                    <a:pt x="11015" y="11874"/>
                    <a:pt x="11015" y="11874"/>
                  </a:cubicBezTo>
                  <a:cubicBezTo>
                    <a:pt x="11158" y="11874"/>
                    <a:pt x="11158" y="11874"/>
                    <a:pt x="11158" y="12000"/>
                  </a:cubicBezTo>
                  <a:cubicBezTo>
                    <a:pt x="11158" y="12000"/>
                    <a:pt x="11158" y="12000"/>
                    <a:pt x="11158" y="12000"/>
                  </a:cubicBezTo>
                  <a:cubicBezTo>
                    <a:pt x="11301" y="12000"/>
                    <a:pt x="11301" y="12000"/>
                    <a:pt x="11301" y="12126"/>
                  </a:cubicBezTo>
                  <a:cubicBezTo>
                    <a:pt x="11301" y="12126"/>
                    <a:pt x="11301" y="12126"/>
                    <a:pt x="11301" y="12253"/>
                  </a:cubicBezTo>
                  <a:cubicBezTo>
                    <a:pt x="11444" y="12253"/>
                    <a:pt x="11444" y="12253"/>
                    <a:pt x="11444" y="12379"/>
                  </a:cubicBezTo>
                  <a:cubicBezTo>
                    <a:pt x="11444" y="12379"/>
                    <a:pt x="11444" y="12505"/>
                    <a:pt x="11444" y="12505"/>
                  </a:cubicBezTo>
                  <a:cubicBezTo>
                    <a:pt x="11301" y="12505"/>
                    <a:pt x="11301" y="12632"/>
                    <a:pt x="11301" y="12632"/>
                  </a:cubicBezTo>
                  <a:cubicBezTo>
                    <a:pt x="11301" y="12632"/>
                    <a:pt x="11301" y="12758"/>
                    <a:pt x="11301" y="12758"/>
                  </a:cubicBezTo>
                  <a:cubicBezTo>
                    <a:pt x="11158" y="12758"/>
                    <a:pt x="11158" y="12758"/>
                    <a:pt x="11158" y="12884"/>
                  </a:cubicBezTo>
                  <a:cubicBezTo>
                    <a:pt x="11158" y="12884"/>
                    <a:pt x="11158" y="13011"/>
                    <a:pt x="11158" y="13011"/>
                  </a:cubicBezTo>
                  <a:cubicBezTo>
                    <a:pt x="11301" y="13011"/>
                    <a:pt x="11301" y="13137"/>
                    <a:pt x="11301" y="13137"/>
                  </a:cubicBezTo>
                  <a:cubicBezTo>
                    <a:pt x="11301" y="13137"/>
                    <a:pt x="11301" y="13137"/>
                    <a:pt x="11301" y="13137"/>
                  </a:cubicBezTo>
                  <a:cubicBezTo>
                    <a:pt x="11301" y="13137"/>
                    <a:pt x="11301" y="13137"/>
                    <a:pt x="11301" y="13263"/>
                  </a:cubicBezTo>
                  <a:cubicBezTo>
                    <a:pt x="11301" y="13263"/>
                    <a:pt x="11444" y="13389"/>
                    <a:pt x="11444" y="13389"/>
                  </a:cubicBezTo>
                  <a:cubicBezTo>
                    <a:pt x="11444" y="13389"/>
                    <a:pt x="11444" y="13389"/>
                    <a:pt x="11444" y="13389"/>
                  </a:cubicBezTo>
                  <a:cubicBezTo>
                    <a:pt x="11444" y="13389"/>
                    <a:pt x="11444" y="13516"/>
                    <a:pt x="11444" y="13516"/>
                  </a:cubicBezTo>
                  <a:cubicBezTo>
                    <a:pt x="11444" y="13642"/>
                    <a:pt x="11444" y="13642"/>
                    <a:pt x="11444" y="13768"/>
                  </a:cubicBezTo>
                  <a:cubicBezTo>
                    <a:pt x="11444" y="13768"/>
                    <a:pt x="11444" y="13768"/>
                    <a:pt x="11444" y="13768"/>
                  </a:cubicBezTo>
                  <a:cubicBezTo>
                    <a:pt x="11587" y="13768"/>
                    <a:pt x="11587" y="13895"/>
                    <a:pt x="11587" y="13895"/>
                  </a:cubicBezTo>
                  <a:cubicBezTo>
                    <a:pt x="11587" y="14021"/>
                    <a:pt x="11587" y="14021"/>
                    <a:pt x="11587" y="14147"/>
                  </a:cubicBezTo>
                  <a:cubicBezTo>
                    <a:pt x="11587" y="14147"/>
                    <a:pt x="11587" y="14147"/>
                    <a:pt x="11587" y="14147"/>
                  </a:cubicBezTo>
                  <a:cubicBezTo>
                    <a:pt x="11587" y="14147"/>
                    <a:pt x="11587" y="14274"/>
                    <a:pt x="11587" y="14274"/>
                  </a:cubicBezTo>
                  <a:cubicBezTo>
                    <a:pt x="11587" y="14274"/>
                    <a:pt x="11587" y="14274"/>
                    <a:pt x="11587" y="14274"/>
                  </a:cubicBezTo>
                  <a:cubicBezTo>
                    <a:pt x="11587" y="14274"/>
                    <a:pt x="11587" y="14400"/>
                    <a:pt x="11587" y="14400"/>
                  </a:cubicBezTo>
                  <a:cubicBezTo>
                    <a:pt x="11587" y="14400"/>
                    <a:pt x="11587" y="14400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587" y="14526"/>
                  </a:cubicBezTo>
                  <a:cubicBezTo>
                    <a:pt x="11587" y="14526"/>
                    <a:pt x="11587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526"/>
                    <a:pt x="11444" y="14526"/>
                    <a:pt x="11444" y="14526"/>
                  </a:cubicBezTo>
                  <a:cubicBezTo>
                    <a:pt x="11444" y="14400"/>
                    <a:pt x="11444" y="14400"/>
                    <a:pt x="11301" y="14400"/>
                  </a:cubicBezTo>
                  <a:cubicBezTo>
                    <a:pt x="11301" y="14400"/>
                    <a:pt x="11301" y="14400"/>
                    <a:pt x="11301" y="14274"/>
                  </a:cubicBezTo>
                  <a:cubicBezTo>
                    <a:pt x="11301" y="14274"/>
                    <a:pt x="11301" y="14274"/>
                    <a:pt x="11301" y="14274"/>
                  </a:cubicBezTo>
                  <a:cubicBezTo>
                    <a:pt x="11301" y="14274"/>
                    <a:pt x="11301" y="14274"/>
                    <a:pt x="11301" y="14147"/>
                  </a:cubicBezTo>
                  <a:cubicBezTo>
                    <a:pt x="11301" y="14147"/>
                    <a:pt x="11301" y="14147"/>
                    <a:pt x="11301" y="14147"/>
                  </a:cubicBezTo>
                  <a:cubicBezTo>
                    <a:pt x="11301" y="14147"/>
                    <a:pt x="11301" y="14021"/>
                    <a:pt x="11301" y="13895"/>
                  </a:cubicBezTo>
                  <a:cubicBezTo>
                    <a:pt x="11301" y="13895"/>
                    <a:pt x="11301" y="13768"/>
                    <a:pt x="11301" y="13768"/>
                  </a:cubicBezTo>
                  <a:cubicBezTo>
                    <a:pt x="11301" y="13642"/>
                    <a:pt x="11301" y="13642"/>
                    <a:pt x="11301" y="13642"/>
                  </a:cubicBezTo>
                  <a:cubicBezTo>
                    <a:pt x="11158" y="13516"/>
                    <a:pt x="11158" y="13516"/>
                    <a:pt x="11158" y="13516"/>
                  </a:cubicBezTo>
                  <a:cubicBezTo>
                    <a:pt x="11158" y="13516"/>
                    <a:pt x="11158" y="13389"/>
                    <a:pt x="11158" y="13389"/>
                  </a:cubicBezTo>
                  <a:cubicBezTo>
                    <a:pt x="11158" y="13389"/>
                    <a:pt x="11158" y="13389"/>
                    <a:pt x="11158" y="13389"/>
                  </a:cubicBezTo>
                  <a:cubicBezTo>
                    <a:pt x="11158" y="13389"/>
                    <a:pt x="11158" y="13263"/>
                    <a:pt x="11158" y="13263"/>
                  </a:cubicBezTo>
                  <a:cubicBezTo>
                    <a:pt x="11158" y="13263"/>
                    <a:pt x="11158" y="13263"/>
                    <a:pt x="11015" y="13137"/>
                  </a:cubicBezTo>
                  <a:cubicBezTo>
                    <a:pt x="11015" y="13137"/>
                    <a:pt x="11015" y="13137"/>
                    <a:pt x="11015" y="13011"/>
                  </a:cubicBezTo>
                  <a:cubicBezTo>
                    <a:pt x="11015" y="13011"/>
                    <a:pt x="11015" y="13011"/>
                    <a:pt x="11015" y="13011"/>
                  </a:cubicBezTo>
                  <a:cubicBezTo>
                    <a:pt x="11015" y="13011"/>
                    <a:pt x="11015" y="13011"/>
                    <a:pt x="11015" y="13011"/>
                  </a:cubicBezTo>
                  <a:cubicBezTo>
                    <a:pt x="10872" y="12884"/>
                    <a:pt x="10872" y="12884"/>
                    <a:pt x="10872" y="12884"/>
                  </a:cubicBezTo>
                  <a:cubicBezTo>
                    <a:pt x="10872" y="13011"/>
                    <a:pt x="10728" y="13011"/>
                    <a:pt x="10728" y="13011"/>
                  </a:cubicBezTo>
                  <a:cubicBezTo>
                    <a:pt x="10728" y="13137"/>
                    <a:pt x="10728" y="13137"/>
                    <a:pt x="10728" y="13137"/>
                  </a:cubicBezTo>
                  <a:cubicBezTo>
                    <a:pt x="10585" y="13137"/>
                    <a:pt x="10585" y="13137"/>
                    <a:pt x="10585" y="13263"/>
                  </a:cubicBezTo>
                  <a:cubicBezTo>
                    <a:pt x="10585" y="13263"/>
                    <a:pt x="10585" y="13263"/>
                    <a:pt x="10585" y="13389"/>
                  </a:cubicBezTo>
                  <a:cubicBezTo>
                    <a:pt x="10585" y="13389"/>
                    <a:pt x="10585" y="13389"/>
                    <a:pt x="10442" y="13516"/>
                  </a:cubicBezTo>
                  <a:cubicBezTo>
                    <a:pt x="10442" y="13516"/>
                    <a:pt x="10442" y="13516"/>
                    <a:pt x="10442" y="13642"/>
                  </a:cubicBezTo>
                  <a:cubicBezTo>
                    <a:pt x="10442" y="13642"/>
                    <a:pt x="10442" y="13642"/>
                    <a:pt x="10442" y="13642"/>
                  </a:cubicBezTo>
                  <a:cubicBezTo>
                    <a:pt x="10442" y="13642"/>
                    <a:pt x="10442" y="13642"/>
                    <a:pt x="10442" y="13768"/>
                  </a:cubicBezTo>
                  <a:cubicBezTo>
                    <a:pt x="10442" y="13768"/>
                    <a:pt x="10442" y="13895"/>
                    <a:pt x="10442" y="13895"/>
                  </a:cubicBezTo>
                  <a:cubicBezTo>
                    <a:pt x="10442" y="13895"/>
                    <a:pt x="10442" y="13895"/>
                    <a:pt x="10442" y="13895"/>
                  </a:cubicBezTo>
                  <a:cubicBezTo>
                    <a:pt x="10442" y="14021"/>
                    <a:pt x="10442" y="14021"/>
                    <a:pt x="10442" y="14021"/>
                  </a:cubicBezTo>
                  <a:cubicBezTo>
                    <a:pt x="10442" y="14021"/>
                    <a:pt x="10442" y="14021"/>
                    <a:pt x="10442" y="14021"/>
                  </a:cubicBezTo>
                  <a:cubicBezTo>
                    <a:pt x="10442" y="14147"/>
                    <a:pt x="10442" y="14147"/>
                    <a:pt x="10442" y="14147"/>
                  </a:cubicBezTo>
                  <a:cubicBezTo>
                    <a:pt x="10442" y="14147"/>
                    <a:pt x="10442" y="14147"/>
                    <a:pt x="10442" y="14147"/>
                  </a:cubicBezTo>
                  <a:cubicBezTo>
                    <a:pt x="10442" y="14274"/>
                    <a:pt x="10442" y="14274"/>
                    <a:pt x="10442" y="14274"/>
                  </a:cubicBezTo>
                  <a:cubicBezTo>
                    <a:pt x="10442" y="14274"/>
                    <a:pt x="10442" y="14274"/>
                    <a:pt x="10442" y="14274"/>
                  </a:cubicBezTo>
                  <a:cubicBezTo>
                    <a:pt x="10442" y="14400"/>
                    <a:pt x="10442" y="14400"/>
                    <a:pt x="10442" y="14400"/>
                  </a:cubicBezTo>
                  <a:cubicBezTo>
                    <a:pt x="10442" y="14400"/>
                    <a:pt x="10442" y="14400"/>
                    <a:pt x="10442" y="14400"/>
                  </a:cubicBezTo>
                  <a:cubicBezTo>
                    <a:pt x="10442" y="14400"/>
                    <a:pt x="10442" y="14526"/>
                    <a:pt x="10442" y="14526"/>
                  </a:cubicBezTo>
                  <a:cubicBezTo>
                    <a:pt x="10442" y="14526"/>
                    <a:pt x="10442" y="14526"/>
                    <a:pt x="10442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299" y="14526"/>
                    <a:pt x="10299" y="14526"/>
                    <a:pt x="10299" y="14526"/>
                  </a:cubicBezTo>
                  <a:cubicBezTo>
                    <a:pt x="10156" y="14526"/>
                    <a:pt x="10156" y="14526"/>
                    <a:pt x="10156" y="14526"/>
                  </a:cubicBezTo>
                  <a:cubicBezTo>
                    <a:pt x="10156" y="14526"/>
                    <a:pt x="10156" y="14526"/>
                    <a:pt x="10156" y="14526"/>
                  </a:cubicBezTo>
                  <a:cubicBezTo>
                    <a:pt x="10156" y="14526"/>
                    <a:pt x="10156" y="14526"/>
                    <a:pt x="10156" y="14400"/>
                  </a:cubicBezTo>
                  <a:cubicBezTo>
                    <a:pt x="10156" y="14400"/>
                    <a:pt x="10156" y="14400"/>
                    <a:pt x="10156" y="14400"/>
                  </a:cubicBezTo>
                  <a:cubicBezTo>
                    <a:pt x="10156" y="14400"/>
                    <a:pt x="10156" y="14274"/>
                    <a:pt x="10156" y="14274"/>
                  </a:cubicBezTo>
                  <a:cubicBezTo>
                    <a:pt x="10156" y="14147"/>
                    <a:pt x="10156" y="14021"/>
                    <a:pt x="10156" y="13895"/>
                  </a:cubicBezTo>
                  <a:cubicBezTo>
                    <a:pt x="10156" y="13895"/>
                    <a:pt x="10156" y="13768"/>
                    <a:pt x="10156" y="13768"/>
                  </a:cubicBezTo>
                  <a:cubicBezTo>
                    <a:pt x="10156" y="13642"/>
                    <a:pt x="10299" y="13516"/>
                    <a:pt x="10299" y="13516"/>
                  </a:cubicBezTo>
                  <a:cubicBezTo>
                    <a:pt x="10299" y="13389"/>
                    <a:pt x="10299" y="13389"/>
                    <a:pt x="10299" y="13263"/>
                  </a:cubicBezTo>
                  <a:cubicBezTo>
                    <a:pt x="10299" y="13263"/>
                    <a:pt x="10442" y="13137"/>
                    <a:pt x="10442" y="13137"/>
                  </a:cubicBezTo>
                  <a:cubicBezTo>
                    <a:pt x="10442" y="13137"/>
                    <a:pt x="10442" y="13137"/>
                    <a:pt x="10442" y="13137"/>
                  </a:cubicBezTo>
                  <a:cubicBezTo>
                    <a:pt x="10442" y="13137"/>
                    <a:pt x="10442" y="13011"/>
                    <a:pt x="10442" y="13011"/>
                  </a:cubicBezTo>
                  <a:cubicBezTo>
                    <a:pt x="10585" y="12884"/>
                    <a:pt x="10585" y="12884"/>
                    <a:pt x="10585" y="12884"/>
                  </a:cubicBezTo>
                  <a:cubicBezTo>
                    <a:pt x="10585" y="12884"/>
                    <a:pt x="10585" y="12884"/>
                    <a:pt x="10585" y="12758"/>
                  </a:cubicBezTo>
                  <a:cubicBezTo>
                    <a:pt x="10585" y="12758"/>
                    <a:pt x="10585" y="12758"/>
                    <a:pt x="10442" y="12758"/>
                  </a:cubicBezTo>
                  <a:cubicBezTo>
                    <a:pt x="10442" y="12758"/>
                    <a:pt x="10442" y="12758"/>
                    <a:pt x="10442" y="12758"/>
                  </a:cubicBezTo>
                  <a:cubicBezTo>
                    <a:pt x="10442" y="12758"/>
                    <a:pt x="10442" y="12632"/>
                    <a:pt x="10442" y="12632"/>
                  </a:cubicBezTo>
                  <a:cubicBezTo>
                    <a:pt x="10299" y="12632"/>
                    <a:pt x="10299" y="12632"/>
                    <a:pt x="10299" y="12505"/>
                  </a:cubicBezTo>
                  <a:cubicBezTo>
                    <a:pt x="10299" y="12505"/>
                    <a:pt x="10299" y="12505"/>
                    <a:pt x="10299" y="12379"/>
                  </a:cubicBezTo>
                  <a:cubicBezTo>
                    <a:pt x="10299" y="12379"/>
                    <a:pt x="10299" y="12379"/>
                    <a:pt x="10299" y="12379"/>
                  </a:cubicBezTo>
                  <a:cubicBezTo>
                    <a:pt x="10299" y="12379"/>
                    <a:pt x="10299" y="12253"/>
                    <a:pt x="10299" y="12253"/>
                  </a:cubicBezTo>
                  <a:cubicBezTo>
                    <a:pt x="10299" y="12253"/>
                    <a:pt x="10442" y="12126"/>
                    <a:pt x="10442" y="12126"/>
                  </a:cubicBezTo>
                  <a:cubicBezTo>
                    <a:pt x="10442" y="12126"/>
                    <a:pt x="10442" y="12000"/>
                    <a:pt x="10585" y="12000"/>
                  </a:cubicBezTo>
                  <a:cubicBezTo>
                    <a:pt x="10585" y="12000"/>
                    <a:pt x="10728" y="11874"/>
                    <a:pt x="10728" y="11874"/>
                  </a:cubicBezTo>
                  <a:close/>
                  <a:moveTo>
                    <a:pt x="10872" y="12758"/>
                  </a:moveTo>
                  <a:cubicBezTo>
                    <a:pt x="10728" y="12632"/>
                    <a:pt x="10728" y="12632"/>
                    <a:pt x="10728" y="12632"/>
                  </a:cubicBezTo>
                  <a:cubicBezTo>
                    <a:pt x="10728" y="12632"/>
                    <a:pt x="10728" y="12632"/>
                    <a:pt x="10728" y="12632"/>
                  </a:cubicBezTo>
                  <a:cubicBezTo>
                    <a:pt x="10728" y="12632"/>
                    <a:pt x="10728" y="12632"/>
                    <a:pt x="10585" y="12632"/>
                  </a:cubicBezTo>
                  <a:cubicBezTo>
                    <a:pt x="10585" y="12632"/>
                    <a:pt x="10585" y="12632"/>
                    <a:pt x="10585" y="12632"/>
                  </a:cubicBezTo>
                  <a:cubicBezTo>
                    <a:pt x="10585" y="12632"/>
                    <a:pt x="10585" y="12632"/>
                    <a:pt x="10585" y="12505"/>
                  </a:cubicBezTo>
                  <a:cubicBezTo>
                    <a:pt x="10585" y="12505"/>
                    <a:pt x="10585" y="12505"/>
                    <a:pt x="10585" y="12505"/>
                  </a:cubicBezTo>
                  <a:cubicBezTo>
                    <a:pt x="10585" y="12505"/>
                    <a:pt x="10585" y="12505"/>
                    <a:pt x="10585" y="12505"/>
                  </a:cubicBezTo>
                  <a:cubicBezTo>
                    <a:pt x="10585" y="12379"/>
                    <a:pt x="10585" y="12379"/>
                    <a:pt x="10585" y="12379"/>
                  </a:cubicBezTo>
                  <a:cubicBezTo>
                    <a:pt x="10585" y="12379"/>
                    <a:pt x="10585" y="12379"/>
                    <a:pt x="10585" y="12253"/>
                  </a:cubicBezTo>
                  <a:cubicBezTo>
                    <a:pt x="10585" y="12253"/>
                    <a:pt x="10585" y="12253"/>
                    <a:pt x="10585" y="12253"/>
                  </a:cubicBezTo>
                  <a:cubicBezTo>
                    <a:pt x="10585" y="12253"/>
                    <a:pt x="10585" y="12253"/>
                    <a:pt x="10585" y="12253"/>
                  </a:cubicBezTo>
                  <a:cubicBezTo>
                    <a:pt x="10585" y="12253"/>
                    <a:pt x="10585" y="12253"/>
                    <a:pt x="10585" y="12126"/>
                  </a:cubicBezTo>
                  <a:cubicBezTo>
                    <a:pt x="10728" y="12126"/>
                    <a:pt x="10728" y="12126"/>
                    <a:pt x="10728" y="12126"/>
                  </a:cubicBezTo>
                  <a:cubicBezTo>
                    <a:pt x="10728" y="12126"/>
                    <a:pt x="10728" y="12126"/>
                    <a:pt x="10728" y="12126"/>
                  </a:cubicBezTo>
                  <a:cubicBezTo>
                    <a:pt x="10728" y="12126"/>
                    <a:pt x="10728" y="12126"/>
                    <a:pt x="10872" y="12126"/>
                  </a:cubicBezTo>
                  <a:cubicBezTo>
                    <a:pt x="10872" y="12000"/>
                    <a:pt x="10872" y="12000"/>
                    <a:pt x="10872" y="12000"/>
                  </a:cubicBezTo>
                  <a:cubicBezTo>
                    <a:pt x="10872" y="12000"/>
                    <a:pt x="10872" y="12000"/>
                    <a:pt x="10872" y="12000"/>
                  </a:cubicBezTo>
                  <a:cubicBezTo>
                    <a:pt x="10872" y="12000"/>
                    <a:pt x="10872" y="12000"/>
                    <a:pt x="10872" y="12126"/>
                  </a:cubicBezTo>
                  <a:cubicBezTo>
                    <a:pt x="11015" y="12126"/>
                    <a:pt x="11015" y="12126"/>
                    <a:pt x="11015" y="12126"/>
                  </a:cubicBezTo>
                  <a:cubicBezTo>
                    <a:pt x="11015" y="12126"/>
                    <a:pt x="11015" y="12126"/>
                    <a:pt x="11015" y="12126"/>
                  </a:cubicBezTo>
                  <a:cubicBezTo>
                    <a:pt x="11158" y="12126"/>
                    <a:pt x="11158" y="12253"/>
                    <a:pt x="11158" y="12253"/>
                  </a:cubicBezTo>
                  <a:cubicBezTo>
                    <a:pt x="11158" y="12253"/>
                    <a:pt x="11158" y="12253"/>
                    <a:pt x="11158" y="12253"/>
                  </a:cubicBezTo>
                  <a:cubicBezTo>
                    <a:pt x="11158" y="12253"/>
                    <a:pt x="11158" y="12253"/>
                    <a:pt x="11158" y="12253"/>
                  </a:cubicBezTo>
                  <a:cubicBezTo>
                    <a:pt x="11158" y="12253"/>
                    <a:pt x="11158" y="12379"/>
                    <a:pt x="11158" y="12379"/>
                  </a:cubicBezTo>
                  <a:cubicBezTo>
                    <a:pt x="11158" y="12379"/>
                    <a:pt x="11158" y="12379"/>
                    <a:pt x="11158" y="12379"/>
                  </a:cubicBezTo>
                  <a:cubicBezTo>
                    <a:pt x="11158" y="12379"/>
                    <a:pt x="11158" y="12505"/>
                    <a:pt x="11158" y="12505"/>
                  </a:cubicBezTo>
                  <a:cubicBezTo>
                    <a:pt x="11158" y="12505"/>
                    <a:pt x="11158" y="12505"/>
                    <a:pt x="11158" y="12505"/>
                  </a:cubicBezTo>
                  <a:cubicBezTo>
                    <a:pt x="11158" y="12632"/>
                    <a:pt x="11015" y="12632"/>
                    <a:pt x="11015" y="12632"/>
                  </a:cubicBezTo>
                  <a:cubicBezTo>
                    <a:pt x="11015" y="12632"/>
                    <a:pt x="11015" y="12632"/>
                    <a:pt x="11015" y="12632"/>
                  </a:cubicBezTo>
                  <a:cubicBezTo>
                    <a:pt x="11015" y="12632"/>
                    <a:pt x="11015" y="12632"/>
                    <a:pt x="11015" y="12758"/>
                  </a:cubicBezTo>
                  <a:cubicBezTo>
                    <a:pt x="11015" y="12758"/>
                    <a:pt x="11015" y="12758"/>
                    <a:pt x="11015" y="12758"/>
                  </a:cubicBezTo>
                  <a:cubicBezTo>
                    <a:pt x="10872" y="12758"/>
                    <a:pt x="10872" y="12758"/>
                    <a:pt x="10872" y="12758"/>
                  </a:cubicBezTo>
                  <a:close/>
                  <a:moveTo>
                    <a:pt x="10728" y="16042"/>
                  </a:moveTo>
                  <a:cubicBezTo>
                    <a:pt x="10728" y="16042"/>
                    <a:pt x="10585" y="16168"/>
                    <a:pt x="10585" y="16168"/>
                  </a:cubicBezTo>
                  <a:cubicBezTo>
                    <a:pt x="10585" y="16168"/>
                    <a:pt x="10585" y="16168"/>
                    <a:pt x="10585" y="16168"/>
                  </a:cubicBezTo>
                  <a:cubicBezTo>
                    <a:pt x="10585" y="16168"/>
                    <a:pt x="10442" y="16168"/>
                    <a:pt x="10442" y="16168"/>
                  </a:cubicBezTo>
                  <a:cubicBezTo>
                    <a:pt x="10442" y="16295"/>
                    <a:pt x="10299" y="16295"/>
                    <a:pt x="10299" y="16295"/>
                  </a:cubicBezTo>
                  <a:cubicBezTo>
                    <a:pt x="10299" y="16421"/>
                    <a:pt x="10299" y="16421"/>
                    <a:pt x="10156" y="16421"/>
                  </a:cubicBezTo>
                  <a:cubicBezTo>
                    <a:pt x="10156" y="16547"/>
                    <a:pt x="10156" y="16547"/>
                    <a:pt x="10156" y="16674"/>
                  </a:cubicBezTo>
                  <a:cubicBezTo>
                    <a:pt x="10156" y="16674"/>
                    <a:pt x="10156" y="16674"/>
                    <a:pt x="10156" y="16674"/>
                  </a:cubicBezTo>
                  <a:cubicBezTo>
                    <a:pt x="10156" y="16674"/>
                    <a:pt x="10156" y="16674"/>
                    <a:pt x="10156" y="16674"/>
                  </a:cubicBezTo>
                  <a:cubicBezTo>
                    <a:pt x="10156" y="16800"/>
                    <a:pt x="10156" y="16800"/>
                    <a:pt x="10013" y="16800"/>
                  </a:cubicBezTo>
                  <a:cubicBezTo>
                    <a:pt x="10013" y="16926"/>
                    <a:pt x="10013" y="16926"/>
                    <a:pt x="10013" y="17053"/>
                  </a:cubicBezTo>
                  <a:cubicBezTo>
                    <a:pt x="10013" y="17053"/>
                    <a:pt x="10013" y="17053"/>
                    <a:pt x="10013" y="17053"/>
                  </a:cubicBezTo>
                  <a:cubicBezTo>
                    <a:pt x="10013" y="17053"/>
                    <a:pt x="10013" y="17053"/>
                    <a:pt x="10013" y="17179"/>
                  </a:cubicBezTo>
                  <a:cubicBezTo>
                    <a:pt x="10013" y="17179"/>
                    <a:pt x="10013" y="17179"/>
                    <a:pt x="10013" y="17179"/>
                  </a:cubicBezTo>
                  <a:cubicBezTo>
                    <a:pt x="10013" y="17179"/>
                    <a:pt x="10013" y="17179"/>
                    <a:pt x="10013" y="17179"/>
                  </a:cubicBezTo>
                  <a:cubicBezTo>
                    <a:pt x="10013" y="17305"/>
                    <a:pt x="10013" y="17305"/>
                    <a:pt x="10013" y="17305"/>
                  </a:cubicBezTo>
                  <a:cubicBezTo>
                    <a:pt x="10013" y="17305"/>
                    <a:pt x="10013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305"/>
                    <a:pt x="9870" y="17305"/>
                  </a:cubicBezTo>
                  <a:cubicBezTo>
                    <a:pt x="9870" y="17305"/>
                    <a:pt x="9870" y="17179"/>
                    <a:pt x="9870" y="17179"/>
                  </a:cubicBezTo>
                  <a:cubicBezTo>
                    <a:pt x="9870" y="17179"/>
                    <a:pt x="9870" y="17179"/>
                    <a:pt x="9870" y="17179"/>
                  </a:cubicBezTo>
                  <a:cubicBezTo>
                    <a:pt x="9870" y="17179"/>
                    <a:pt x="9870" y="17179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7053"/>
                    <a:pt x="9870" y="17053"/>
                    <a:pt x="9870" y="17053"/>
                  </a:cubicBezTo>
                  <a:cubicBezTo>
                    <a:pt x="9870" y="16926"/>
                    <a:pt x="9870" y="16926"/>
                    <a:pt x="9870" y="16926"/>
                  </a:cubicBezTo>
                  <a:cubicBezTo>
                    <a:pt x="9870" y="16926"/>
                    <a:pt x="9870" y="16926"/>
                    <a:pt x="9870" y="16926"/>
                  </a:cubicBezTo>
                  <a:cubicBezTo>
                    <a:pt x="9870" y="16926"/>
                    <a:pt x="9870" y="16800"/>
                    <a:pt x="9870" y="16800"/>
                  </a:cubicBezTo>
                  <a:cubicBezTo>
                    <a:pt x="9870" y="16674"/>
                    <a:pt x="9870" y="16674"/>
                    <a:pt x="9870" y="16547"/>
                  </a:cubicBezTo>
                  <a:cubicBezTo>
                    <a:pt x="10013" y="16547"/>
                    <a:pt x="10013" y="16421"/>
                    <a:pt x="10013" y="16421"/>
                  </a:cubicBezTo>
                  <a:cubicBezTo>
                    <a:pt x="10013" y="16295"/>
                    <a:pt x="10013" y="16295"/>
                    <a:pt x="10156" y="16168"/>
                  </a:cubicBezTo>
                  <a:cubicBezTo>
                    <a:pt x="10156" y="16168"/>
                    <a:pt x="10156" y="16168"/>
                    <a:pt x="10299" y="16042"/>
                  </a:cubicBezTo>
                  <a:cubicBezTo>
                    <a:pt x="10299" y="16042"/>
                    <a:pt x="10299" y="16042"/>
                    <a:pt x="10299" y="16042"/>
                  </a:cubicBezTo>
                  <a:cubicBezTo>
                    <a:pt x="10299" y="16042"/>
                    <a:pt x="10299" y="16042"/>
                    <a:pt x="10442" y="16042"/>
                  </a:cubicBezTo>
                  <a:cubicBezTo>
                    <a:pt x="10442" y="16042"/>
                    <a:pt x="10442" y="16042"/>
                    <a:pt x="10442" y="16042"/>
                  </a:cubicBezTo>
                  <a:cubicBezTo>
                    <a:pt x="10442" y="15916"/>
                    <a:pt x="10442" y="15916"/>
                    <a:pt x="10585" y="15916"/>
                  </a:cubicBezTo>
                  <a:cubicBezTo>
                    <a:pt x="10585" y="15916"/>
                    <a:pt x="10728" y="15916"/>
                    <a:pt x="10728" y="15916"/>
                  </a:cubicBezTo>
                  <a:cubicBezTo>
                    <a:pt x="10728" y="15789"/>
                    <a:pt x="10728" y="15789"/>
                    <a:pt x="10728" y="15789"/>
                  </a:cubicBezTo>
                  <a:cubicBezTo>
                    <a:pt x="10728" y="15789"/>
                    <a:pt x="10728" y="15789"/>
                    <a:pt x="10728" y="15789"/>
                  </a:cubicBezTo>
                  <a:cubicBezTo>
                    <a:pt x="10728" y="15663"/>
                    <a:pt x="10728" y="15663"/>
                    <a:pt x="10728" y="15663"/>
                  </a:cubicBezTo>
                  <a:cubicBezTo>
                    <a:pt x="10728" y="15537"/>
                    <a:pt x="10728" y="15537"/>
                    <a:pt x="10728" y="15537"/>
                  </a:cubicBezTo>
                  <a:cubicBezTo>
                    <a:pt x="10728" y="15537"/>
                    <a:pt x="10728" y="15537"/>
                    <a:pt x="10728" y="15537"/>
                  </a:cubicBezTo>
                  <a:cubicBezTo>
                    <a:pt x="10728" y="15411"/>
                    <a:pt x="10728" y="15411"/>
                    <a:pt x="10728" y="15284"/>
                  </a:cubicBezTo>
                  <a:cubicBezTo>
                    <a:pt x="10728" y="15284"/>
                    <a:pt x="10728" y="15284"/>
                    <a:pt x="10728" y="15158"/>
                  </a:cubicBezTo>
                  <a:cubicBezTo>
                    <a:pt x="10728" y="15158"/>
                    <a:pt x="10728" y="15158"/>
                    <a:pt x="10728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0872" y="15158"/>
                    <a:pt x="10872" y="15158"/>
                  </a:cubicBezTo>
                  <a:cubicBezTo>
                    <a:pt x="10872" y="15158"/>
                    <a:pt x="11015" y="15158"/>
                    <a:pt x="11015" y="15158"/>
                  </a:cubicBezTo>
                  <a:cubicBezTo>
                    <a:pt x="11015" y="15158"/>
                    <a:pt x="11015" y="15158"/>
                    <a:pt x="11015" y="15158"/>
                  </a:cubicBezTo>
                  <a:cubicBezTo>
                    <a:pt x="11015" y="15158"/>
                    <a:pt x="11015" y="15158"/>
                    <a:pt x="11015" y="15284"/>
                  </a:cubicBezTo>
                  <a:cubicBezTo>
                    <a:pt x="11015" y="15284"/>
                    <a:pt x="11015" y="15284"/>
                    <a:pt x="11015" y="15284"/>
                  </a:cubicBezTo>
                  <a:cubicBezTo>
                    <a:pt x="11015" y="15284"/>
                    <a:pt x="11015" y="15284"/>
                    <a:pt x="11015" y="15284"/>
                  </a:cubicBezTo>
                  <a:cubicBezTo>
                    <a:pt x="11015" y="15789"/>
                    <a:pt x="11015" y="15789"/>
                    <a:pt x="11015" y="15789"/>
                  </a:cubicBezTo>
                  <a:cubicBezTo>
                    <a:pt x="11015" y="15789"/>
                    <a:pt x="11015" y="15789"/>
                    <a:pt x="11015" y="15789"/>
                  </a:cubicBezTo>
                  <a:cubicBezTo>
                    <a:pt x="11015" y="15916"/>
                    <a:pt x="11015" y="15916"/>
                    <a:pt x="11015" y="15916"/>
                  </a:cubicBezTo>
                  <a:cubicBezTo>
                    <a:pt x="11158" y="15916"/>
                    <a:pt x="11158" y="15916"/>
                    <a:pt x="11301" y="15916"/>
                  </a:cubicBezTo>
                  <a:cubicBezTo>
                    <a:pt x="11444" y="16042"/>
                    <a:pt x="11444" y="16042"/>
                    <a:pt x="11587" y="16042"/>
                  </a:cubicBezTo>
                  <a:cubicBezTo>
                    <a:pt x="11587" y="16042"/>
                    <a:pt x="11587" y="16042"/>
                    <a:pt x="11587" y="16042"/>
                  </a:cubicBezTo>
                  <a:cubicBezTo>
                    <a:pt x="11587" y="16168"/>
                    <a:pt x="11730" y="16168"/>
                    <a:pt x="11730" y="16295"/>
                  </a:cubicBezTo>
                  <a:cubicBezTo>
                    <a:pt x="11730" y="16421"/>
                    <a:pt x="11873" y="16421"/>
                    <a:pt x="11873" y="16547"/>
                  </a:cubicBezTo>
                  <a:cubicBezTo>
                    <a:pt x="11873" y="16674"/>
                    <a:pt x="11873" y="16800"/>
                    <a:pt x="11873" y="16800"/>
                  </a:cubicBezTo>
                  <a:cubicBezTo>
                    <a:pt x="12016" y="16926"/>
                    <a:pt x="12016" y="16926"/>
                    <a:pt x="12016" y="17053"/>
                  </a:cubicBezTo>
                  <a:cubicBezTo>
                    <a:pt x="12016" y="17053"/>
                    <a:pt x="12016" y="17053"/>
                    <a:pt x="12016" y="17053"/>
                  </a:cubicBezTo>
                  <a:cubicBezTo>
                    <a:pt x="12016" y="17179"/>
                    <a:pt x="12016" y="17179"/>
                    <a:pt x="12016" y="17179"/>
                  </a:cubicBezTo>
                  <a:cubicBezTo>
                    <a:pt x="12016" y="17179"/>
                    <a:pt x="12016" y="17179"/>
                    <a:pt x="12016" y="17179"/>
                  </a:cubicBezTo>
                  <a:cubicBezTo>
                    <a:pt x="12016" y="17179"/>
                    <a:pt x="12016" y="17179"/>
                    <a:pt x="12016" y="17305"/>
                  </a:cubicBezTo>
                  <a:cubicBezTo>
                    <a:pt x="12016" y="17305"/>
                    <a:pt x="12016" y="17305"/>
                    <a:pt x="12016" y="17305"/>
                  </a:cubicBezTo>
                  <a:cubicBezTo>
                    <a:pt x="12016" y="17305"/>
                    <a:pt x="12016" y="17305"/>
                    <a:pt x="12016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873" y="17305"/>
                    <a:pt x="11873" y="17432"/>
                    <a:pt x="11873" y="17432"/>
                  </a:cubicBezTo>
                  <a:cubicBezTo>
                    <a:pt x="11873" y="17432"/>
                    <a:pt x="11873" y="17432"/>
                    <a:pt x="11873" y="17432"/>
                  </a:cubicBezTo>
                  <a:cubicBezTo>
                    <a:pt x="11873" y="17432"/>
                    <a:pt x="11873" y="17305"/>
                    <a:pt x="11873" y="17305"/>
                  </a:cubicBezTo>
                  <a:cubicBezTo>
                    <a:pt x="11873" y="17305"/>
                    <a:pt x="11873" y="17305"/>
                    <a:pt x="11873" y="17305"/>
                  </a:cubicBezTo>
                  <a:cubicBezTo>
                    <a:pt x="11730" y="17305"/>
                    <a:pt x="11730" y="17305"/>
                    <a:pt x="11730" y="17305"/>
                  </a:cubicBezTo>
                  <a:cubicBezTo>
                    <a:pt x="11730" y="17305"/>
                    <a:pt x="11730" y="17179"/>
                    <a:pt x="11730" y="17179"/>
                  </a:cubicBezTo>
                  <a:cubicBezTo>
                    <a:pt x="11730" y="17179"/>
                    <a:pt x="11730" y="17179"/>
                    <a:pt x="11730" y="17179"/>
                  </a:cubicBezTo>
                  <a:cubicBezTo>
                    <a:pt x="11730" y="17053"/>
                    <a:pt x="11730" y="17053"/>
                    <a:pt x="11730" y="17053"/>
                  </a:cubicBezTo>
                  <a:cubicBezTo>
                    <a:pt x="11730" y="16926"/>
                    <a:pt x="11730" y="16926"/>
                    <a:pt x="11730" y="16800"/>
                  </a:cubicBezTo>
                  <a:cubicBezTo>
                    <a:pt x="11730" y="16800"/>
                    <a:pt x="11730" y="16800"/>
                    <a:pt x="11730" y="16800"/>
                  </a:cubicBezTo>
                  <a:cubicBezTo>
                    <a:pt x="11730" y="16674"/>
                    <a:pt x="11730" y="16674"/>
                    <a:pt x="11587" y="16547"/>
                  </a:cubicBezTo>
                  <a:cubicBezTo>
                    <a:pt x="11587" y="16547"/>
                    <a:pt x="11587" y="16421"/>
                    <a:pt x="11587" y="16421"/>
                  </a:cubicBezTo>
                  <a:cubicBezTo>
                    <a:pt x="11587" y="16295"/>
                    <a:pt x="11444" y="16295"/>
                    <a:pt x="11444" y="16295"/>
                  </a:cubicBezTo>
                  <a:cubicBezTo>
                    <a:pt x="11444" y="16168"/>
                    <a:pt x="11444" y="16168"/>
                    <a:pt x="11301" y="16168"/>
                  </a:cubicBezTo>
                  <a:cubicBezTo>
                    <a:pt x="11301" y="16168"/>
                    <a:pt x="11301" y="16168"/>
                    <a:pt x="11301" y="16168"/>
                  </a:cubicBezTo>
                  <a:cubicBezTo>
                    <a:pt x="11301" y="16168"/>
                    <a:pt x="11301" y="16168"/>
                    <a:pt x="11158" y="16168"/>
                  </a:cubicBezTo>
                  <a:cubicBezTo>
                    <a:pt x="11158" y="16042"/>
                    <a:pt x="11158" y="16042"/>
                    <a:pt x="11158" y="16042"/>
                  </a:cubicBezTo>
                  <a:cubicBezTo>
                    <a:pt x="11158" y="16042"/>
                    <a:pt x="11158" y="16042"/>
                    <a:pt x="11158" y="16042"/>
                  </a:cubicBezTo>
                  <a:cubicBezTo>
                    <a:pt x="11015" y="16042"/>
                    <a:pt x="11015" y="16042"/>
                    <a:pt x="11015" y="16042"/>
                  </a:cubicBezTo>
                  <a:cubicBezTo>
                    <a:pt x="11015" y="16042"/>
                    <a:pt x="11015" y="16168"/>
                    <a:pt x="11015" y="16168"/>
                  </a:cubicBezTo>
                  <a:cubicBezTo>
                    <a:pt x="11015" y="16295"/>
                    <a:pt x="11015" y="16295"/>
                    <a:pt x="11015" y="16295"/>
                  </a:cubicBezTo>
                  <a:cubicBezTo>
                    <a:pt x="11015" y="16421"/>
                    <a:pt x="11015" y="16421"/>
                    <a:pt x="11015" y="16547"/>
                  </a:cubicBezTo>
                  <a:cubicBezTo>
                    <a:pt x="11015" y="16547"/>
                    <a:pt x="11015" y="16547"/>
                    <a:pt x="11015" y="16547"/>
                  </a:cubicBezTo>
                  <a:cubicBezTo>
                    <a:pt x="11015" y="16674"/>
                    <a:pt x="11015" y="16674"/>
                    <a:pt x="11015" y="16800"/>
                  </a:cubicBezTo>
                  <a:cubicBezTo>
                    <a:pt x="11015" y="16800"/>
                    <a:pt x="11015" y="16800"/>
                    <a:pt x="11015" y="16926"/>
                  </a:cubicBezTo>
                  <a:cubicBezTo>
                    <a:pt x="11015" y="16926"/>
                    <a:pt x="11015" y="16926"/>
                    <a:pt x="11015" y="16926"/>
                  </a:cubicBezTo>
                  <a:cubicBezTo>
                    <a:pt x="11015" y="16926"/>
                    <a:pt x="11015" y="16926"/>
                    <a:pt x="11015" y="17053"/>
                  </a:cubicBezTo>
                  <a:cubicBezTo>
                    <a:pt x="11015" y="17053"/>
                    <a:pt x="11158" y="17179"/>
                    <a:pt x="11158" y="17179"/>
                  </a:cubicBezTo>
                  <a:cubicBezTo>
                    <a:pt x="11158" y="17179"/>
                    <a:pt x="11158" y="17179"/>
                    <a:pt x="11158" y="17179"/>
                  </a:cubicBezTo>
                  <a:cubicBezTo>
                    <a:pt x="11158" y="17305"/>
                    <a:pt x="11158" y="17305"/>
                    <a:pt x="11158" y="17432"/>
                  </a:cubicBezTo>
                  <a:cubicBezTo>
                    <a:pt x="11158" y="17432"/>
                    <a:pt x="11301" y="17558"/>
                    <a:pt x="11301" y="17558"/>
                  </a:cubicBezTo>
                  <a:cubicBezTo>
                    <a:pt x="11301" y="17684"/>
                    <a:pt x="11301" y="17684"/>
                    <a:pt x="11301" y="17811"/>
                  </a:cubicBezTo>
                  <a:cubicBezTo>
                    <a:pt x="11444" y="17811"/>
                    <a:pt x="11444" y="17937"/>
                    <a:pt x="11444" y="17937"/>
                  </a:cubicBezTo>
                  <a:cubicBezTo>
                    <a:pt x="11444" y="17937"/>
                    <a:pt x="11444" y="17937"/>
                    <a:pt x="11444" y="17937"/>
                  </a:cubicBezTo>
                  <a:cubicBezTo>
                    <a:pt x="11444" y="17937"/>
                    <a:pt x="11444" y="18063"/>
                    <a:pt x="11587" y="18063"/>
                  </a:cubicBezTo>
                  <a:cubicBezTo>
                    <a:pt x="11587" y="18063"/>
                    <a:pt x="11587" y="18063"/>
                    <a:pt x="11587" y="18063"/>
                  </a:cubicBezTo>
                  <a:cubicBezTo>
                    <a:pt x="11587" y="18063"/>
                    <a:pt x="11587" y="18063"/>
                    <a:pt x="11587" y="18063"/>
                  </a:cubicBezTo>
                  <a:cubicBezTo>
                    <a:pt x="11587" y="18189"/>
                    <a:pt x="11587" y="18189"/>
                    <a:pt x="11587" y="18189"/>
                  </a:cubicBezTo>
                  <a:cubicBezTo>
                    <a:pt x="11587" y="18189"/>
                    <a:pt x="11730" y="18189"/>
                    <a:pt x="11730" y="18316"/>
                  </a:cubicBezTo>
                  <a:cubicBezTo>
                    <a:pt x="11730" y="18316"/>
                    <a:pt x="11730" y="18316"/>
                    <a:pt x="11730" y="18316"/>
                  </a:cubicBezTo>
                  <a:cubicBezTo>
                    <a:pt x="11730" y="18442"/>
                    <a:pt x="11730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442"/>
                  </a:cubicBezTo>
                  <a:cubicBezTo>
                    <a:pt x="11873" y="18442"/>
                    <a:pt x="11873" y="18442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873" y="18568"/>
                    <a:pt x="11873" y="18568"/>
                  </a:cubicBezTo>
                  <a:cubicBezTo>
                    <a:pt x="11873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730" y="18568"/>
                    <a:pt x="11730" y="18568"/>
                  </a:cubicBezTo>
                  <a:cubicBezTo>
                    <a:pt x="11730" y="18568"/>
                    <a:pt x="11587" y="18568"/>
                    <a:pt x="11587" y="18442"/>
                  </a:cubicBezTo>
                  <a:cubicBezTo>
                    <a:pt x="11587" y="18442"/>
                    <a:pt x="11587" y="18442"/>
                    <a:pt x="11587" y="18442"/>
                  </a:cubicBezTo>
                  <a:cubicBezTo>
                    <a:pt x="11587" y="18442"/>
                    <a:pt x="11444" y="18316"/>
                    <a:pt x="11444" y="18316"/>
                  </a:cubicBezTo>
                  <a:cubicBezTo>
                    <a:pt x="11444" y="18316"/>
                    <a:pt x="11444" y="18316"/>
                    <a:pt x="11444" y="18316"/>
                  </a:cubicBezTo>
                  <a:cubicBezTo>
                    <a:pt x="11301" y="18189"/>
                    <a:pt x="11301" y="18063"/>
                    <a:pt x="11301" y="18063"/>
                  </a:cubicBezTo>
                  <a:cubicBezTo>
                    <a:pt x="11158" y="17937"/>
                    <a:pt x="11158" y="17811"/>
                    <a:pt x="11158" y="17684"/>
                  </a:cubicBezTo>
                  <a:cubicBezTo>
                    <a:pt x="11015" y="17684"/>
                    <a:pt x="11015" y="17558"/>
                    <a:pt x="11015" y="17558"/>
                  </a:cubicBezTo>
                  <a:cubicBezTo>
                    <a:pt x="11015" y="17432"/>
                    <a:pt x="10872" y="17432"/>
                    <a:pt x="10872" y="17305"/>
                  </a:cubicBezTo>
                  <a:cubicBezTo>
                    <a:pt x="10872" y="17179"/>
                    <a:pt x="10872" y="17179"/>
                    <a:pt x="10872" y="17179"/>
                  </a:cubicBezTo>
                  <a:cubicBezTo>
                    <a:pt x="10872" y="17305"/>
                    <a:pt x="10872" y="17305"/>
                    <a:pt x="10872" y="17432"/>
                  </a:cubicBezTo>
                  <a:cubicBezTo>
                    <a:pt x="10872" y="17432"/>
                    <a:pt x="10728" y="17558"/>
                    <a:pt x="10728" y="17558"/>
                  </a:cubicBezTo>
                  <a:cubicBezTo>
                    <a:pt x="10728" y="17558"/>
                    <a:pt x="10728" y="17558"/>
                    <a:pt x="10728" y="17558"/>
                  </a:cubicBezTo>
                  <a:cubicBezTo>
                    <a:pt x="10728" y="17558"/>
                    <a:pt x="10728" y="17558"/>
                    <a:pt x="10728" y="17684"/>
                  </a:cubicBezTo>
                  <a:cubicBezTo>
                    <a:pt x="10728" y="17684"/>
                    <a:pt x="10728" y="17811"/>
                    <a:pt x="10585" y="17811"/>
                  </a:cubicBezTo>
                  <a:cubicBezTo>
                    <a:pt x="10585" y="17811"/>
                    <a:pt x="10585" y="17937"/>
                    <a:pt x="10585" y="17937"/>
                  </a:cubicBezTo>
                  <a:cubicBezTo>
                    <a:pt x="10585" y="17937"/>
                    <a:pt x="10442" y="18063"/>
                    <a:pt x="10442" y="18063"/>
                  </a:cubicBezTo>
                  <a:cubicBezTo>
                    <a:pt x="10442" y="18063"/>
                    <a:pt x="10442" y="18063"/>
                    <a:pt x="10442" y="18063"/>
                  </a:cubicBezTo>
                  <a:cubicBezTo>
                    <a:pt x="10442" y="18063"/>
                    <a:pt x="10442" y="18189"/>
                    <a:pt x="10442" y="18189"/>
                  </a:cubicBezTo>
                  <a:cubicBezTo>
                    <a:pt x="10442" y="18189"/>
                    <a:pt x="10299" y="18189"/>
                    <a:pt x="10299" y="18316"/>
                  </a:cubicBezTo>
                  <a:cubicBezTo>
                    <a:pt x="10299" y="18316"/>
                    <a:pt x="10299" y="18316"/>
                    <a:pt x="10299" y="18316"/>
                  </a:cubicBezTo>
                  <a:cubicBezTo>
                    <a:pt x="10299" y="18316"/>
                    <a:pt x="10299" y="18316"/>
                    <a:pt x="10299" y="18316"/>
                  </a:cubicBezTo>
                  <a:cubicBezTo>
                    <a:pt x="10156" y="18442"/>
                    <a:pt x="10156" y="18442"/>
                    <a:pt x="10156" y="18442"/>
                  </a:cubicBezTo>
                  <a:cubicBezTo>
                    <a:pt x="10156" y="18442"/>
                    <a:pt x="10156" y="18442"/>
                    <a:pt x="10156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10013" y="18568"/>
                  </a:cubicBezTo>
                  <a:cubicBezTo>
                    <a:pt x="10013" y="18568"/>
                    <a:pt x="10013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568"/>
                  </a:cubicBezTo>
                  <a:cubicBezTo>
                    <a:pt x="9870" y="18568"/>
                    <a:pt x="9870" y="18568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9870" y="18442"/>
                  </a:cubicBezTo>
                  <a:cubicBezTo>
                    <a:pt x="9870" y="18442"/>
                    <a:pt x="9870" y="18442"/>
                    <a:pt x="10013" y="18316"/>
                  </a:cubicBezTo>
                  <a:cubicBezTo>
                    <a:pt x="10013" y="18316"/>
                    <a:pt x="10013" y="18316"/>
                    <a:pt x="10013" y="18316"/>
                  </a:cubicBezTo>
                  <a:cubicBezTo>
                    <a:pt x="10013" y="18316"/>
                    <a:pt x="10013" y="18316"/>
                    <a:pt x="10013" y="18316"/>
                  </a:cubicBezTo>
                  <a:cubicBezTo>
                    <a:pt x="10013" y="18316"/>
                    <a:pt x="10013" y="18189"/>
                    <a:pt x="10156" y="18189"/>
                  </a:cubicBezTo>
                  <a:cubicBezTo>
                    <a:pt x="10156" y="18189"/>
                    <a:pt x="10156" y="18189"/>
                    <a:pt x="10156" y="18063"/>
                  </a:cubicBezTo>
                  <a:cubicBezTo>
                    <a:pt x="10156" y="18063"/>
                    <a:pt x="10156" y="18063"/>
                    <a:pt x="10156" y="18063"/>
                  </a:cubicBezTo>
                  <a:cubicBezTo>
                    <a:pt x="10299" y="18063"/>
                    <a:pt x="10299" y="17937"/>
                    <a:pt x="10299" y="17937"/>
                  </a:cubicBezTo>
                  <a:cubicBezTo>
                    <a:pt x="10299" y="17937"/>
                    <a:pt x="10299" y="17811"/>
                    <a:pt x="10442" y="17811"/>
                  </a:cubicBezTo>
                  <a:cubicBezTo>
                    <a:pt x="10442" y="17811"/>
                    <a:pt x="10442" y="17684"/>
                    <a:pt x="10442" y="17684"/>
                  </a:cubicBezTo>
                  <a:cubicBezTo>
                    <a:pt x="10442" y="17684"/>
                    <a:pt x="10442" y="17684"/>
                    <a:pt x="10442" y="17684"/>
                  </a:cubicBezTo>
                  <a:cubicBezTo>
                    <a:pt x="10442" y="17558"/>
                    <a:pt x="10585" y="17558"/>
                    <a:pt x="10585" y="17558"/>
                  </a:cubicBezTo>
                  <a:cubicBezTo>
                    <a:pt x="10585" y="17558"/>
                    <a:pt x="10585" y="17558"/>
                    <a:pt x="10585" y="17558"/>
                  </a:cubicBezTo>
                  <a:cubicBezTo>
                    <a:pt x="10585" y="17432"/>
                    <a:pt x="10585" y="17432"/>
                    <a:pt x="10585" y="17305"/>
                  </a:cubicBezTo>
                  <a:cubicBezTo>
                    <a:pt x="10585" y="17305"/>
                    <a:pt x="10728" y="17305"/>
                    <a:pt x="10728" y="17179"/>
                  </a:cubicBezTo>
                  <a:cubicBezTo>
                    <a:pt x="10728" y="17179"/>
                    <a:pt x="10728" y="17053"/>
                    <a:pt x="10728" y="17053"/>
                  </a:cubicBezTo>
                  <a:cubicBezTo>
                    <a:pt x="10728" y="17053"/>
                    <a:pt x="10728" y="16926"/>
                    <a:pt x="10728" y="16926"/>
                  </a:cubicBezTo>
                  <a:cubicBezTo>
                    <a:pt x="10728" y="16926"/>
                    <a:pt x="10728" y="16926"/>
                    <a:pt x="10728" y="16926"/>
                  </a:cubicBezTo>
                  <a:cubicBezTo>
                    <a:pt x="10728" y="16800"/>
                    <a:pt x="10728" y="16800"/>
                    <a:pt x="10728" y="16674"/>
                  </a:cubicBezTo>
                  <a:cubicBezTo>
                    <a:pt x="10728" y="16674"/>
                    <a:pt x="10728" y="16547"/>
                    <a:pt x="10728" y="16547"/>
                  </a:cubicBezTo>
                  <a:cubicBezTo>
                    <a:pt x="10728" y="16547"/>
                    <a:pt x="10728" y="16547"/>
                    <a:pt x="10728" y="16547"/>
                  </a:cubicBezTo>
                  <a:cubicBezTo>
                    <a:pt x="10728" y="16421"/>
                    <a:pt x="10728" y="16421"/>
                    <a:pt x="10728" y="16295"/>
                  </a:cubicBezTo>
                  <a:cubicBezTo>
                    <a:pt x="10728" y="16295"/>
                    <a:pt x="10728" y="16168"/>
                    <a:pt x="10728" y="16168"/>
                  </a:cubicBezTo>
                  <a:cubicBezTo>
                    <a:pt x="10728" y="16042"/>
                    <a:pt x="10728" y="16042"/>
                    <a:pt x="10728" y="16042"/>
                  </a:cubicBezTo>
                  <a:close/>
                  <a:moveTo>
                    <a:pt x="15306" y="1642"/>
                  </a:move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306" y="1516"/>
                    <a:pt x="15306" y="1516"/>
                  </a:cubicBezTo>
                  <a:cubicBezTo>
                    <a:pt x="15306" y="1516"/>
                    <a:pt x="15163" y="1516"/>
                    <a:pt x="15163" y="1516"/>
                  </a:cubicBezTo>
                  <a:cubicBezTo>
                    <a:pt x="15163" y="1516"/>
                    <a:pt x="15163" y="1516"/>
                    <a:pt x="15163" y="1516"/>
                  </a:cubicBezTo>
                  <a:cubicBezTo>
                    <a:pt x="15163" y="1516"/>
                    <a:pt x="15163" y="1516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389"/>
                    <a:pt x="15163" y="1389"/>
                  </a:cubicBezTo>
                  <a:cubicBezTo>
                    <a:pt x="15163" y="1389"/>
                    <a:pt x="15163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263"/>
                    <a:pt x="15306" y="1263"/>
                    <a:pt x="15306" y="1263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306" y="1389"/>
                    <a:pt x="15306" y="1389"/>
                    <a:pt x="15306" y="1389"/>
                  </a:cubicBezTo>
                  <a:cubicBezTo>
                    <a:pt x="15449" y="1389"/>
                    <a:pt x="15449" y="1389"/>
                    <a:pt x="15449" y="1389"/>
                  </a:cubicBezTo>
                  <a:cubicBezTo>
                    <a:pt x="15449" y="1389"/>
                    <a:pt x="15449" y="1516"/>
                    <a:pt x="15449" y="1516"/>
                  </a:cubicBezTo>
                  <a:cubicBezTo>
                    <a:pt x="15449" y="1516"/>
                    <a:pt x="15449" y="1516"/>
                    <a:pt x="15449" y="1516"/>
                  </a:cubicBezTo>
                  <a:cubicBezTo>
                    <a:pt x="15449" y="1516"/>
                    <a:pt x="15449" y="1516"/>
                    <a:pt x="15449" y="1516"/>
                  </a:cubicBezTo>
                  <a:cubicBezTo>
                    <a:pt x="15449" y="1516"/>
                    <a:pt x="15592" y="1516"/>
                    <a:pt x="15592" y="1516"/>
                  </a:cubicBezTo>
                  <a:cubicBezTo>
                    <a:pt x="15592" y="1516"/>
                    <a:pt x="15592" y="1516"/>
                    <a:pt x="15592" y="1516"/>
                  </a:cubicBezTo>
                  <a:cubicBezTo>
                    <a:pt x="15735" y="1516"/>
                    <a:pt x="15735" y="1516"/>
                    <a:pt x="15735" y="1516"/>
                  </a:cubicBezTo>
                  <a:cubicBezTo>
                    <a:pt x="15735" y="1516"/>
                    <a:pt x="15735" y="1516"/>
                    <a:pt x="15735" y="1516"/>
                  </a:cubicBezTo>
                  <a:cubicBezTo>
                    <a:pt x="15735" y="1516"/>
                    <a:pt x="15878" y="1516"/>
                    <a:pt x="15878" y="1516"/>
                  </a:cubicBezTo>
                  <a:cubicBezTo>
                    <a:pt x="15878" y="1516"/>
                    <a:pt x="16021" y="1516"/>
                    <a:pt x="16021" y="1516"/>
                  </a:cubicBezTo>
                  <a:cubicBezTo>
                    <a:pt x="16021" y="1516"/>
                    <a:pt x="16021" y="1516"/>
                    <a:pt x="16021" y="1516"/>
                  </a:cubicBezTo>
                  <a:cubicBezTo>
                    <a:pt x="16021" y="1516"/>
                    <a:pt x="16021" y="1516"/>
                    <a:pt x="16021" y="1516"/>
                  </a:cubicBezTo>
                  <a:cubicBezTo>
                    <a:pt x="16021" y="1516"/>
                    <a:pt x="16021" y="1389"/>
                    <a:pt x="16021" y="1389"/>
                  </a:cubicBezTo>
                  <a:cubicBezTo>
                    <a:pt x="16021" y="1389"/>
                    <a:pt x="16021" y="1389"/>
                    <a:pt x="16021" y="1389"/>
                  </a:cubicBezTo>
                  <a:cubicBezTo>
                    <a:pt x="16021" y="1389"/>
                    <a:pt x="16021" y="1389"/>
                    <a:pt x="16021" y="1389"/>
                  </a:cubicBezTo>
                  <a:cubicBezTo>
                    <a:pt x="16164" y="1389"/>
                    <a:pt x="16164" y="1389"/>
                    <a:pt x="16164" y="1389"/>
                  </a:cubicBezTo>
                  <a:cubicBezTo>
                    <a:pt x="16164" y="1389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164" y="1263"/>
                  </a:cubicBezTo>
                  <a:cubicBezTo>
                    <a:pt x="16164" y="1263"/>
                    <a:pt x="16164" y="1263"/>
                    <a:pt x="16307" y="1263"/>
                  </a:cubicBezTo>
                  <a:cubicBezTo>
                    <a:pt x="16307" y="1263"/>
                    <a:pt x="16307" y="1263"/>
                    <a:pt x="16307" y="1389"/>
                  </a:cubicBezTo>
                  <a:cubicBezTo>
                    <a:pt x="16307" y="1389"/>
                    <a:pt x="16307" y="1389"/>
                    <a:pt x="16307" y="1389"/>
                  </a:cubicBezTo>
                  <a:cubicBezTo>
                    <a:pt x="16307" y="1389"/>
                    <a:pt x="16307" y="1389"/>
                    <a:pt x="16307" y="1516"/>
                  </a:cubicBezTo>
                  <a:cubicBezTo>
                    <a:pt x="16307" y="1516"/>
                    <a:pt x="16164" y="1516"/>
                    <a:pt x="16164" y="1516"/>
                  </a:cubicBezTo>
                  <a:cubicBezTo>
                    <a:pt x="16164" y="1516"/>
                    <a:pt x="16164" y="1516"/>
                    <a:pt x="16164" y="1642"/>
                  </a:cubicBezTo>
                  <a:cubicBezTo>
                    <a:pt x="16164" y="1642"/>
                    <a:pt x="16164" y="1642"/>
                    <a:pt x="16164" y="1642"/>
                  </a:cubicBezTo>
                  <a:cubicBezTo>
                    <a:pt x="16164" y="1642"/>
                    <a:pt x="16164" y="1642"/>
                    <a:pt x="16021" y="1642"/>
                  </a:cubicBezTo>
                  <a:cubicBezTo>
                    <a:pt x="16021" y="1642"/>
                    <a:pt x="16021" y="1642"/>
                    <a:pt x="16021" y="1642"/>
                  </a:cubicBezTo>
                  <a:cubicBezTo>
                    <a:pt x="16021" y="1642"/>
                    <a:pt x="16021" y="1642"/>
                    <a:pt x="16021" y="1642"/>
                  </a:cubicBezTo>
                  <a:cubicBezTo>
                    <a:pt x="15878" y="1642"/>
                    <a:pt x="15878" y="1642"/>
                    <a:pt x="15878" y="1642"/>
                  </a:cubicBezTo>
                  <a:cubicBezTo>
                    <a:pt x="15878" y="1768"/>
                    <a:pt x="15878" y="1768"/>
                    <a:pt x="15878" y="1768"/>
                  </a:cubicBezTo>
                  <a:cubicBezTo>
                    <a:pt x="15878" y="1768"/>
                    <a:pt x="15878" y="1768"/>
                    <a:pt x="15878" y="1768"/>
                  </a:cubicBezTo>
                  <a:cubicBezTo>
                    <a:pt x="15878" y="1768"/>
                    <a:pt x="16021" y="1768"/>
                    <a:pt x="16021" y="1768"/>
                  </a:cubicBezTo>
                  <a:cubicBezTo>
                    <a:pt x="16164" y="1768"/>
                    <a:pt x="16307" y="1768"/>
                    <a:pt x="16307" y="1768"/>
                  </a:cubicBezTo>
                  <a:cubicBezTo>
                    <a:pt x="16307" y="1768"/>
                    <a:pt x="16307" y="1768"/>
                    <a:pt x="16307" y="1768"/>
                  </a:cubicBezTo>
                  <a:cubicBezTo>
                    <a:pt x="16450" y="1768"/>
                    <a:pt x="16450" y="1768"/>
                    <a:pt x="16593" y="1768"/>
                  </a:cubicBezTo>
                  <a:cubicBezTo>
                    <a:pt x="16593" y="1768"/>
                    <a:pt x="16593" y="1768"/>
                    <a:pt x="16593" y="1768"/>
                  </a:cubicBezTo>
                  <a:cubicBezTo>
                    <a:pt x="16593" y="1768"/>
                    <a:pt x="16593" y="1768"/>
                    <a:pt x="16593" y="1768"/>
                  </a:cubicBezTo>
                  <a:cubicBezTo>
                    <a:pt x="16593" y="1768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736" y="1895"/>
                    <a:pt x="16736" y="1895"/>
                    <a:pt x="16736" y="1895"/>
                  </a:cubicBezTo>
                  <a:cubicBezTo>
                    <a:pt x="16736" y="1895"/>
                    <a:pt x="16736" y="1895"/>
                    <a:pt x="16736" y="1895"/>
                  </a:cubicBezTo>
                  <a:cubicBezTo>
                    <a:pt x="16736" y="1895"/>
                    <a:pt x="16736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593" y="1895"/>
                    <a:pt x="16593" y="1895"/>
                  </a:cubicBezTo>
                  <a:cubicBezTo>
                    <a:pt x="16593" y="1895"/>
                    <a:pt x="16450" y="1895"/>
                    <a:pt x="16450" y="1895"/>
                  </a:cubicBezTo>
                  <a:cubicBezTo>
                    <a:pt x="16450" y="1895"/>
                    <a:pt x="16450" y="1895"/>
                    <a:pt x="16450" y="1895"/>
                  </a:cubicBezTo>
                  <a:cubicBezTo>
                    <a:pt x="16450" y="1895"/>
                    <a:pt x="16307" y="1895"/>
                    <a:pt x="16164" y="1895"/>
                  </a:cubicBezTo>
                  <a:cubicBezTo>
                    <a:pt x="16164" y="1895"/>
                    <a:pt x="16021" y="1895"/>
                    <a:pt x="16021" y="1895"/>
                  </a:cubicBezTo>
                  <a:cubicBezTo>
                    <a:pt x="15878" y="1895"/>
                    <a:pt x="15878" y="1895"/>
                    <a:pt x="15878" y="1895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306" y="1642"/>
                    <a:pt x="15306" y="1642"/>
                    <a:pt x="15306" y="1642"/>
                  </a:cubicBezTo>
                  <a:close/>
                  <a:moveTo>
                    <a:pt x="15878" y="2021"/>
                  </a:move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5878" y="2021"/>
                    <a:pt x="15878" y="2021"/>
                    <a:pt x="15878" y="2021"/>
                  </a:cubicBezTo>
                  <a:cubicBezTo>
                    <a:pt x="16021" y="2021"/>
                    <a:pt x="16021" y="2021"/>
                    <a:pt x="16021" y="2021"/>
                  </a:cubicBezTo>
                  <a:cubicBezTo>
                    <a:pt x="16164" y="2021"/>
                    <a:pt x="16164" y="2021"/>
                    <a:pt x="16164" y="2147"/>
                  </a:cubicBezTo>
                  <a:cubicBezTo>
                    <a:pt x="16164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147"/>
                    <a:pt x="16307" y="2147"/>
                    <a:pt x="16307" y="2147"/>
                  </a:cubicBezTo>
                  <a:cubicBezTo>
                    <a:pt x="16307" y="2274"/>
                    <a:pt x="16450" y="2274"/>
                    <a:pt x="16450" y="2274"/>
                  </a:cubicBezTo>
                  <a:cubicBezTo>
                    <a:pt x="16450" y="2274"/>
                    <a:pt x="16450" y="2274"/>
                    <a:pt x="16450" y="2274"/>
                  </a:cubicBezTo>
                  <a:cubicBezTo>
                    <a:pt x="16450" y="2274"/>
                    <a:pt x="16450" y="2274"/>
                    <a:pt x="16450" y="2274"/>
                  </a:cubicBezTo>
                  <a:cubicBezTo>
                    <a:pt x="16450" y="2274"/>
                    <a:pt x="16450" y="2400"/>
                    <a:pt x="16450" y="2400"/>
                  </a:cubicBezTo>
                  <a:cubicBezTo>
                    <a:pt x="16450" y="2400"/>
                    <a:pt x="16450" y="2400"/>
                    <a:pt x="16450" y="2400"/>
                  </a:cubicBezTo>
                  <a:cubicBezTo>
                    <a:pt x="16450" y="2400"/>
                    <a:pt x="16450" y="2400"/>
                    <a:pt x="16450" y="2400"/>
                  </a:cubicBezTo>
                  <a:cubicBezTo>
                    <a:pt x="16450" y="2400"/>
                    <a:pt x="16450" y="2526"/>
                    <a:pt x="16307" y="2526"/>
                  </a:cubicBezTo>
                  <a:cubicBezTo>
                    <a:pt x="16307" y="2526"/>
                    <a:pt x="16307" y="2526"/>
                    <a:pt x="16307" y="2526"/>
                  </a:cubicBezTo>
                  <a:cubicBezTo>
                    <a:pt x="16307" y="2526"/>
                    <a:pt x="16307" y="2526"/>
                    <a:pt x="16307" y="2526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307" y="2653"/>
                  </a:cubicBezTo>
                  <a:cubicBezTo>
                    <a:pt x="16307" y="2653"/>
                    <a:pt x="16307" y="2653"/>
                    <a:pt x="16450" y="2779"/>
                  </a:cubicBezTo>
                  <a:cubicBezTo>
                    <a:pt x="16450" y="2779"/>
                    <a:pt x="16450" y="2779"/>
                    <a:pt x="16450" y="2779"/>
                  </a:cubicBezTo>
                  <a:cubicBezTo>
                    <a:pt x="16450" y="2779"/>
                    <a:pt x="16450" y="2779"/>
                    <a:pt x="16450" y="2779"/>
                  </a:cubicBezTo>
                  <a:cubicBezTo>
                    <a:pt x="16450" y="2905"/>
                    <a:pt x="16450" y="2905"/>
                    <a:pt x="16450" y="2905"/>
                  </a:cubicBezTo>
                  <a:cubicBezTo>
                    <a:pt x="16450" y="2905"/>
                    <a:pt x="16450" y="3032"/>
                    <a:pt x="16450" y="3032"/>
                  </a:cubicBezTo>
                  <a:cubicBezTo>
                    <a:pt x="16450" y="3032"/>
                    <a:pt x="16450" y="3032"/>
                    <a:pt x="16450" y="3158"/>
                  </a:cubicBezTo>
                  <a:cubicBezTo>
                    <a:pt x="16450" y="3158"/>
                    <a:pt x="16450" y="3158"/>
                    <a:pt x="16450" y="3158"/>
                  </a:cubicBezTo>
                  <a:cubicBezTo>
                    <a:pt x="16450" y="3158"/>
                    <a:pt x="16450" y="3158"/>
                    <a:pt x="16450" y="3284"/>
                  </a:cubicBezTo>
                  <a:cubicBezTo>
                    <a:pt x="16450" y="3284"/>
                    <a:pt x="16450" y="3284"/>
                    <a:pt x="16450" y="3284"/>
                  </a:cubicBezTo>
                  <a:cubicBezTo>
                    <a:pt x="16450" y="3537"/>
                    <a:pt x="16450" y="3537"/>
                    <a:pt x="16450" y="3537"/>
                  </a:cubicBezTo>
                  <a:cubicBezTo>
                    <a:pt x="16450" y="3537"/>
                    <a:pt x="16450" y="3537"/>
                    <a:pt x="16450" y="3537"/>
                  </a:cubicBezTo>
                  <a:cubicBezTo>
                    <a:pt x="16450" y="3537"/>
                    <a:pt x="16450" y="3663"/>
                    <a:pt x="16450" y="3663"/>
                  </a:cubicBezTo>
                  <a:cubicBezTo>
                    <a:pt x="16450" y="3663"/>
                    <a:pt x="16450" y="3663"/>
                    <a:pt x="16450" y="3663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789"/>
                  </a:cubicBezTo>
                  <a:cubicBezTo>
                    <a:pt x="16450" y="3789"/>
                    <a:pt x="16450" y="3789"/>
                    <a:pt x="16450" y="3916"/>
                  </a:cubicBezTo>
                  <a:cubicBezTo>
                    <a:pt x="16450" y="3916"/>
                    <a:pt x="16450" y="3916"/>
                    <a:pt x="16450" y="3916"/>
                  </a:cubicBezTo>
                  <a:cubicBezTo>
                    <a:pt x="16450" y="3916"/>
                    <a:pt x="16450" y="3916"/>
                    <a:pt x="16450" y="3916"/>
                  </a:cubicBezTo>
                  <a:cubicBezTo>
                    <a:pt x="16450" y="3916"/>
                    <a:pt x="16450" y="3916"/>
                    <a:pt x="16307" y="3916"/>
                  </a:cubicBezTo>
                  <a:cubicBezTo>
                    <a:pt x="16307" y="3916"/>
                    <a:pt x="16307" y="3916"/>
                    <a:pt x="16307" y="3916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789"/>
                    <a:pt x="16307" y="3789"/>
                    <a:pt x="16307" y="3789"/>
                  </a:cubicBezTo>
                  <a:cubicBezTo>
                    <a:pt x="16307" y="3663"/>
                    <a:pt x="16307" y="3663"/>
                    <a:pt x="16307" y="3663"/>
                  </a:cubicBezTo>
                  <a:cubicBezTo>
                    <a:pt x="16307" y="3663"/>
                    <a:pt x="16307" y="3663"/>
                    <a:pt x="16307" y="3663"/>
                  </a:cubicBezTo>
                  <a:cubicBezTo>
                    <a:pt x="16307" y="3663"/>
                    <a:pt x="16307" y="3537"/>
                    <a:pt x="16307" y="3537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284"/>
                    <a:pt x="16307" y="3284"/>
                  </a:cubicBezTo>
                  <a:cubicBezTo>
                    <a:pt x="16307" y="3284"/>
                    <a:pt x="16307" y="3158"/>
                    <a:pt x="16307" y="3158"/>
                  </a:cubicBezTo>
                  <a:cubicBezTo>
                    <a:pt x="16307" y="3032"/>
                    <a:pt x="16307" y="3032"/>
                    <a:pt x="16307" y="3032"/>
                  </a:cubicBezTo>
                  <a:cubicBezTo>
                    <a:pt x="16307" y="2905"/>
                    <a:pt x="16307" y="2905"/>
                    <a:pt x="16307" y="2905"/>
                  </a:cubicBezTo>
                  <a:cubicBezTo>
                    <a:pt x="16307" y="2905"/>
                    <a:pt x="16307" y="2905"/>
                    <a:pt x="16307" y="2905"/>
                  </a:cubicBezTo>
                  <a:cubicBezTo>
                    <a:pt x="16307" y="2905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653"/>
                  </a:cubicBezTo>
                  <a:cubicBezTo>
                    <a:pt x="16164" y="2653"/>
                    <a:pt x="16164" y="2653"/>
                    <a:pt x="16164" y="2653"/>
                  </a:cubicBezTo>
                  <a:cubicBezTo>
                    <a:pt x="16164" y="2779"/>
                    <a:pt x="16164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779"/>
                    <a:pt x="15878" y="2779"/>
                  </a:cubicBezTo>
                  <a:cubicBezTo>
                    <a:pt x="15878" y="2779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5878" y="2905"/>
                    <a:pt x="15878" y="2905"/>
                    <a:pt x="15878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905"/>
                    <a:pt x="16021" y="2905"/>
                    <a:pt x="16021" y="2905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021" y="2779"/>
                    <a:pt x="16021" y="2779"/>
                    <a:pt x="16021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779"/>
                    <a:pt x="16164" y="2779"/>
                  </a:cubicBezTo>
                  <a:cubicBezTo>
                    <a:pt x="16164" y="2779"/>
                    <a:pt x="16164" y="2905"/>
                    <a:pt x="16164" y="2905"/>
                  </a:cubicBezTo>
                  <a:cubicBezTo>
                    <a:pt x="16164" y="2905"/>
                    <a:pt x="16164" y="2905"/>
                    <a:pt x="16164" y="2905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032"/>
                    <a:pt x="16164" y="3032"/>
                    <a:pt x="16164" y="3032"/>
                  </a:cubicBezTo>
                  <a:cubicBezTo>
                    <a:pt x="16164" y="3158"/>
                    <a:pt x="16164" y="3158"/>
                    <a:pt x="16164" y="3158"/>
                  </a:cubicBezTo>
                  <a:cubicBezTo>
                    <a:pt x="16164" y="3284"/>
                    <a:pt x="16164" y="3284"/>
                    <a:pt x="16164" y="3284"/>
                  </a:cubicBezTo>
                  <a:cubicBezTo>
                    <a:pt x="16164" y="3284"/>
                    <a:pt x="16164" y="3284"/>
                    <a:pt x="16164" y="3284"/>
                  </a:cubicBezTo>
                  <a:cubicBezTo>
                    <a:pt x="16164" y="3411"/>
                    <a:pt x="16164" y="3411"/>
                    <a:pt x="16021" y="3411"/>
                  </a:cubicBezTo>
                  <a:cubicBezTo>
                    <a:pt x="16021" y="3411"/>
                    <a:pt x="16021" y="3411"/>
                    <a:pt x="16021" y="3411"/>
                  </a:cubicBezTo>
                  <a:cubicBezTo>
                    <a:pt x="16021" y="3411"/>
                    <a:pt x="16021" y="3411"/>
                    <a:pt x="16021" y="3411"/>
                  </a:cubicBezTo>
                  <a:cubicBezTo>
                    <a:pt x="15878" y="3537"/>
                    <a:pt x="15878" y="3537"/>
                    <a:pt x="15878" y="3537"/>
                  </a:cubicBezTo>
                  <a:cubicBezTo>
                    <a:pt x="15735" y="3537"/>
                    <a:pt x="15735" y="3537"/>
                    <a:pt x="15735" y="3537"/>
                  </a:cubicBezTo>
                  <a:cubicBezTo>
                    <a:pt x="15592" y="3537"/>
                    <a:pt x="15592" y="3537"/>
                    <a:pt x="15592" y="3537"/>
                  </a:cubicBezTo>
                  <a:cubicBezTo>
                    <a:pt x="15449" y="3537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449" y="3411"/>
                    <a:pt x="15449" y="3411"/>
                    <a:pt x="15449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411"/>
                  </a:cubicBezTo>
                  <a:cubicBezTo>
                    <a:pt x="15306" y="3411"/>
                    <a:pt x="15306" y="3411"/>
                    <a:pt x="15306" y="3284"/>
                  </a:cubicBezTo>
                  <a:cubicBezTo>
                    <a:pt x="15306" y="3284"/>
                    <a:pt x="15306" y="3284"/>
                    <a:pt x="15306" y="3284"/>
                  </a:cubicBezTo>
                  <a:cubicBezTo>
                    <a:pt x="15306" y="3284"/>
                    <a:pt x="15306" y="3284"/>
                    <a:pt x="15306" y="3158"/>
                  </a:cubicBezTo>
                  <a:cubicBezTo>
                    <a:pt x="15306" y="3158"/>
                    <a:pt x="15306" y="3158"/>
                    <a:pt x="15306" y="3158"/>
                  </a:cubicBezTo>
                  <a:cubicBezTo>
                    <a:pt x="15306" y="3158"/>
                    <a:pt x="15306" y="3158"/>
                    <a:pt x="15306" y="3158"/>
                  </a:cubicBezTo>
                  <a:cubicBezTo>
                    <a:pt x="15306" y="3158"/>
                    <a:pt x="15306" y="3158"/>
                    <a:pt x="15306" y="3032"/>
                  </a:cubicBezTo>
                  <a:cubicBezTo>
                    <a:pt x="15306" y="3032"/>
                    <a:pt x="15306" y="3032"/>
                    <a:pt x="15306" y="3032"/>
                  </a:cubicBezTo>
                  <a:cubicBezTo>
                    <a:pt x="15306" y="3032"/>
                    <a:pt x="15306" y="3032"/>
                    <a:pt x="15306" y="3032"/>
                  </a:cubicBezTo>
                  <a:cubicBezTo>
                    <a:pt x="15306" y="3032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905"/>
                  </a:cubicBezTo>
                  <a:cubicBezTo>
                    <a:pt x="15306" y="2905"/>
                    <a:pt x="15306" y="2905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306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779"/>
                  </a:cubicBezTo>
                  <a:cubicBezTo>
                    <a:pt x="15449" y="2779"/>
                    <a:pt x="15449" y="2779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2905"/>
                    <a:pt x="15449" y="2905"/>
                    <a:pt x="15449" y="2905"/>
                  </a:cubicBezTo>
                  <a:cubicBezTo>
                    <a:pt x="15449" y="3032"/>
                    <a:pt x="15449" y="3032"/>
                    <a:pt x="15449" y="3032"/>
                  </a:cubicBezTo>
                  <a:cubicBezTo>
                    <a:pt x="15449" y="3032"/>
                    <a:pt x="15592" y="2905"/>
                    <a:pt x="15592" y="2905"/>
                  </a:cubicBezTo>
                  <a:cubicBezTo>
                    <a:pt x="15592" y="2905"/>
                    <a:pt x="15592" y="2905"/>
                    <a:pt x="15592" y="2905"/>
                  </a:cubicBezTo>
                  <a:cubicBezTo>
                    <a:pt x="15592" y="2779"/>
                    <a:pt x="15592" y="2779"/>
                    <a:pt x="15592" y="2779"/>
                  </a:cubicBezTo>
                  <a:cubicBezTo>
                    <a:pt x="15592" y="2779"/>
                    <a:pt x="15449" y="2779"/>
                    <a:pt x="15449" y="2779"/>
                  </a:cubicBezTo>
                  <a:cubicBezTo>
                    <a:pt x="15449" y="2779"/>
                    <a:pt x="15306" y="2779"/>
                    <a:pt x="15306" y="2779"/>
                  </a:cubicBezTo>
                  <a:cubicBezTo>
                    <a:pt x="15306" y="2653"/>
                    <a:pt x="15306" y="2653"/>
                    <a:pt x="15306" y="2653"/>
                  </a:cubicBezTo>
                  <a:cubicBezTo>
                    <a:pt x="15306" y="2653"/>
                    <a:pt x="15306" y="2779"/>
                    <a:pt x="15306" y="2779"/>
                  </a:cubicBezTo>
                  <a:cubicBezTo>
                    <a:pt x="15306" y="2779"/>
                    <a:pt x="15306" y="2779"/>
                    <a:pt x="15306" y="2779"/>
                  </a:cubicBezTo>
                  <a:cubicBezTo>
                    <a:pt x="15163" y="2779"/>
                    <a:pt x="15163" y="2779"/>
                    <a:pt x="15163" y="2779"/>
                  </a:cubicBezTo>
                  <a:cubicBezTo>
                    <a:pt x="15163" y="2779"/>
                    <a:pt x="15163" y="2779"/>
                    <a:pt x="15163" y="2779"/>
                  </a:cubicBezTo>
                  <a:cubicBezTo>
                    <a:pt x="15163" y="2779"/>
                    <a:pt x="15163" y="2779"/>
                    <a:pt x="15163" y="2905"/>
                  </a:cubicBezTo>
                  <a:cubicBezTo>
                    <a:pt x="15163" y="2905"/>
                    <a:pt x="15163" y="2905"/>
                    <a:pt x="15163" y="2905"/>
                  </a:cubicBezTo>
                  <a:cubicBezTo>
                    <a:pt x="15163" y="2905"/>
                    <a:pt x="15163" y="2905"/>
                    <a:pt x="15163" y="2905"/>
                  </a:cubicBezTo>
                  <a:cubicBezTo>
                    <a:pt x="15163" y="2905"/>
                    <a:pt x="15163" y="2905"/>
                    <a:pt x="15163" y="3032"/>
                  </a:cubicBezTo>
                  <a:cubicBezTo>
                    <a:pt x="15163" y="3032"/>
                    <a:pt x="15163" y="3032"/>
                    <a:pt x="15163" y="3158"/>
                  </a:cubicBezTo>
                  <a:cubicBezTo>
                    <a:pt x="15163" y="3158"/>
                    <a:pt x="15163" y="3158"/>
                    <a:pt x="15163" y="3158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284"/>
                    <a:pt x="15163" y="3284"/>
                    <a:pt x="15163" y="3284"/>
                  </a:cubicBezTo>
                  <a:cubicBezTo>
                    <a:pt x="15163" y="3411"/>
                    <a:pt x="15163" y="3411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537"/>
                    <a:pt x="15163" y="3537"/>
                    <a:pt x="15163" y="3537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163" y="3789"/>
                  </a:cubicBezTo>
                  <a:cubicBezTo>
                    <a:pt x="15163" y="3789"/>
                    <a:pt x="15163" y="3789"/>
                    <a:pt x="15020" y="3789"/>
                  </a:cubicBezTo>
                  <a:cubicBezTo>
                    <a:pt x="15020" y="3789"/>
                    <a:pt x="15020" y="3916"/>
                    <a:pt x="15020" y="3916"/>
                  </a:cubicBezTo>
                  <a:cubicBezTo>
                    <a:pt x="15020" y="3916"/>
                    <a:pt x="15020" y="3916"/>
                    <a:pt x="15020" y="3916"/>
                  </a:cubicBezTo>
                  <a:cubicBezTo>
                    <a:pt x="15020" y="3916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789"/>
                    <a:pt x="15020" y="3789"/>
                  </a:cubicBezTo>
                  <a:cubicBezTo>
                    <a:pt x="15020" y="3789"/>
                    <a:pt x="15020" y="3663"/>
                    <a:pt x="15020" y="3663"/>
                  </a:cubicBezTo>
                  <a:cubicBezTo>
                    <a:pt x="15020" y="3663"/>
                    <a:pt x="15020" y="3663"/>
                    <a:pt x="15020" y="3663"/>
                  </a:cubicBezTo>
                  <a:cubicBezTo>
                    <a:pt x="15020" y="3663"/>
                    <a:pt x="15020" y="3663"/>
                    <a:pt x="15020" y="3663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537"/>
                    <a:pt x="15020" y="3537"/>
                    <a:pt x="15020" y="3537"/>
                  </a:cubicBezTo>
                  <a:cubicBezTo>
                    <a:pt x="15020" y="3411"/>
                    <a:pt x="15020" y="3411"/>
                    <a:pt x="15020" y="3411"/>
                  </a:cubicBezTo>
                  <a:cubicBezTo>
                    <a:pt x="15020" y="3411"/>
                    <a:pt x="15020" y="3284"/>
                    <a:pt x="15020" y="3284"/>
                  </a:cubicBezTo>
                  <a:cubicBezTo>
                    <a:pt x="15020" y="3284"/>
                    <a:pt x="15020" y="3158"/>
                    <a:pt x="15020" y="3158"/>
                  </a:cubicBezTo>
                  <a:cubicBezTo>
                    <a:pt x="15020" y="3158"/>
                    <a:pt x="15020" y="3158"/>
                    <a:pt x="15020" y="3158"/>
                  </a:cubicBezTo>
                  <a:cubicBezTo>
                    <a:pt x="15020" y="3158"/>
                    <a:pt x="15020" y="3158"/>
                    <a:pt x="15020" y="3032"/>
                  </a:cubicBezTo>
                  <a:cubicBezTo>
                    <a:pt x="15020" y="3032"/>
                    <a:pt x="15020" y="3032"/>
                    <a:pt x="15020" y="2905"/>
                  </a:cubicBezTo>
                  <a:cubicBezTo>
                    <a:pt x="15020" y="2905"/>
                    <a:pt x="15020" y="2905"/>
                    <a:pt x="15020" y="2905"/>
                  </a:cubicBezTo>
                  <a:cubicBezTo>
                    <a:pt x="15020" y="2905"/>
                    <a:pt x="15020" y="2905"/>
                    <a:pt x="15020" y="2779"/>
                  </a:cubicBezTo>
                  <a:cubicBezTo>
                    <a:pt x="15020" y="2779"/>
                    <a:pt x="15020" y="2779"/>
                    <a:pt x="15020" y="2779"/>
                  </a:cubicBezTo>
                  <a:cubicBezTo>
                    <a:pt x="15020" y="2779"/>
                    <a:pt x="15020" y="2779"/>
                    <a:pt x="15020" y="2779"/>
                  </a:cubicBezTo>
                  <a:cubicBezTo>
                    <a:pt x="15020" y="2779"/>
                    <a:pt x="15020" y="2653"/>
                    <a:pt x="15020" y="2653"/>
                  </a:cubicBezTo>
                  <a:cubicBezTo>
                    <a:pt x="15020" y="2653"/>
                    <a:pt x="15163" y="2653"/>
                    <a:pt x="15163" y="2526"/>
                  </a:cubicBezTo>
                  <a:cubicBezTo>
                    <a:pt x="15163" y="2526"/>
                    <a:pt x="15163" y="2526"/>
                    <a:pt x="15163" y="2526"/>
                  </a:cubicBezTo>
                  <a:cubicBezTo>
                    <a:pt x="15163" y="2526"/>
                    <a:pt x="15163" y="2526"/>
                    <a:pt x="15163" y="2526"/>
                  </a:cubicBezTo>
                  <a:cubicBezTo>
                    <a:pt x="15163" y="2526"/>
                    <a:pt x="15163" y="2526"/>
                    <a:pt x="15163" y="2400"/>
                  </a:cubicBezTo>
                  <a:cubicBezTo>
                    <a:pt x="15163" y="2400"/>
                    <a:pt x="15163" y="2400"/>
                    <a:pt x="15163" y="2400"/>
                  </a:cubicBezTo>
                  <a:cubicBezTo>
                    <a:pt x="15163" y="2400"/>
                    <a:pt x="15163" y="2400"/>
                    <a:pt x="15163" y="2400"/>
                  </a:cubicBezTo>
                  <a:cubicBezTo>
                    <a:pt x="15163" y="2274"/>
                    <a:pt x="15163" y="2274"/>
                    <a:pt x="15163" y="2274"/>
                  </a:cubicBezTo>
                  <a:cubicBezTo>
                    <a:pt x="15163" y="2274"/>
                    <a:pt x="15163" y="2274"/>
                    <a:pt x="15163" y="2274"/>
                  </a:cubicBezTo>
                  <a:cubicBezTo>
                    <a:pt x="15163" y="2274"/>
                    <a:pt x="15163" y="2274"/>
                    <a:pt x="15163" y="2147"/>
                  </a:cubicBezTo>
                  <a:cubicBezTo>
                    <a:pt x="15163" y="2147"/>
                    <a:pt x="15163" y="2147"/>
                    <a:pt x="15163" y="2147"/>
                  </a:cubicBezTo>
                  <a:cubicBezTo>
                    <a:pt x="15163" y="2147"/>
                    <a:pt x="15163" y="2147"/>
                    <a:pt x="15306" y="2147"/>
                  </a:cubicBezTo>
                  <a:cubicBezTo>
                    <a:pt x="15306" y="2147"/>
                    <a:pt x="15306" y="2147"/>
                    <a:pt x="15306" y="2147"/>
                  </a:cubicBezTo>
                  <a:cubicBezTo>
                    <a:pt x="15306" y="2147"/>
                    <a:pt x="15306" y="2147"/>
                    <a:pt x="15306" y="2147"/>
                  </a:cubicBezTo>
                  <a:cubicBezTo>
                    <a:pt x="15449" y="2147"/>
                    <a:pt x="15449" y="2021"/>
                    <a:pt x="15449" y="2021"/>
                  </a:cubicBezTo>
                  <a:cubicBezTo>
                    <a:pt x="15592" y="2021"/>
                    <a:pt x="15592" y="2021"/>
                    <a:pt x="15592" y="2021"/>
                  </a:cubicBezTo>
                  <a:cubicBezTo>
                    <a:pt x="15735" y="1895"/>
                    <a:pt x="15735" y="1895"/>
                    <a:pt x="15735" y="1895"/>
                  </a:cubicBezTo>
                  <a:cubicBezTo>
                    <a:pt x="15449" y="1895"/>
                    <a:pt x="15449" y="2021"/>
                    <a:pt x="15306" y="2021"/>
                  </a:cubicBezTo>
                  <a:cubicBezTo>
                    <a:pt x="15163" y="2021"/>
                    <a:pt x="15163" y="2021"/>
                    <a:pt x="15163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5020" y="2021"/>
                    <a:pt x="15020" y="2021"/>
                    <a:pt x="15020" y="2021"/>
                  </a:cubicBezTo>
                  <a:cubicBezTo>
                    <a:pt x="14877" y="2021"/>
                    <a:pt x="14877" y="2021"/>
                    <a:pt x="14877" y="2021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895"/>
                  </a:cubicBezTo>
                  <a:cubicBezTo>
                    <a:pt x="14877" y="1895"/>
                    <a:pt x="14877" y="1895"/>
                    <a:pt x="14877" y="1768"/>
                  </a:cubicBezTo>
                  <a:cubicBezTo>
                    <a:pt x="14877" y="1768"/>
                    <a:pt x="14877" y="1768"/>
                    <a:pt x="14877" y="1768"/>
                  </a:cubicBezTo>
                  <a:cubicBezTo>
                    <a:pt x="14877" y="1768"/>
                    <a:pt x="14877" y="1768"/>
                    <a:pt x="14877" y="1768"/>
                  </a:cubicBezTo>
                  <a:cubicBezTo>
                    <a:pt x="14877" y="1768"/>
                    <a:pt x="15020" y="1768"/>
                    <a:pt x="15020" y="1768"/>
                  </a:cubicBezTo>
                  <a:cubicBezTo>
                    <a:pt x="15020" y="1768"/>
                    <a:pt x="15020" y="1768"/>
                    <a:pt x="15020" y="1768"/>
                  </a:cubicBezTo>
                  <a:cubicBezTo>
                    <a:pt x="15306" y="1768"/>
                    <a:pt x="15306" y="1768"/>
                    <a:pt x="15306" y="1768"/>
                  </a:cubicBezTo>
                  <a:cubicBezTo>
                    <a:pt x="15306" y="1768"/>
                    <a:pt x="15306" y="1768"/>
                    <a:pt x="15306" y="1768"/>
                  </a:cubicBezTo>
                  <a:cubicBezTo>
                    <a:pt x="15449" y="1768"/>
                    <a:pt x="15449" y="1768"/>
                    <a:pt x="15449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768"/>
                    <a:pt x="15735" y="1768"/>
                    <a:pt x="15735" y="1768"/>
                  </a:cubicBezTo>
                  <a:cubicBezTo>
                    <a:pt x="15735" y="1642"/>
                    <a:pt x="15735" y="1642"/>
                    <a:pt x="15735" y="1642"/>
                  </a:cubicBezTo>
                  <a:cubicBezTo>
                    <a:pt x="15592" y="1642"/>
                    <a:pt x="15449" y="1642"/>
                    <a:pt x="15449" y="1642"/>
                  </a:cubicBezTo>
                  <a:cubicBezTo>
                    <a:pt x="15449" y="1642"/>
                    <a:pt x="15306" y="1642"/>
                    <a:pt x="15306" y="1642"/>
                  </a:cubicBezTo>
                  <a:cubicBezTo>
                    <a:pt x="15306" y="1642"/>
                    <a:pt x="15306" y="1642"/>
                    <a:pt x="15306" y="1642"/>
                  </a:cubicBezTo>
                  <a:cubicBezTo>
                    <a:pt x="15878" y="2021"/>
                    <a:pt x="15878" y="2021"/>
                    <a:pt x="15878" y="2021"/>
                  </a:cubicBezTo>
                  <a:close/>
                  <a:moveTo>
                    <a:pt x="15306" y="2400"/>
                  </a:move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306" y="2274"/>
                  </a:cubicBezTo>
                  <a:cubicBezTo>
                    <a:pt x="15306" y="2274"/>
                    <a:pt x="15306" y="2274"/>
                    <a:pt x="15449" y="2274"/>
                  </a:cubicBezTo>
                  <a:cubicBezTo>
                    <a:pt x="15449" y="2274"/>
                    <a:pt x="15592" y="2147"/>
                    <a:pt x="15592" y="2147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592" y="2274"/>
                    <a:pt x="15592" y="2274"/>
                    <a:pt x="15592" y="2274"/>
                  </a:cubicBezTo>
                  <a:cubicBezTo>
                    <a:pt x="15449" y="2274"/>
                    <a:pt x="15449" y="2274"/>
                    <a:pt x="15449" y="2400"/>
                  </a:cubicBezTo>
                  <a:cubicBezTo>
                    <a:pt x="15449" y="2400"/>
                    <a:pt x="15449" y="2400"/>
                    <a:pt x="15449" y="2400"/>
                  </a:cubicBezTo>
                  <a:cubicBezTo>
                    <a:pt x="15449" y="2400"/>
                    <a:pt x="15449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ubicBezTo>
                    <a:pt x="15306" y="2400"/>
                    <a:pt x="15306" y="2400"/>
                    <a:pt x="15306" y="2400"/>
                  </a:cubicBezTo>
                  <a:close/>
                  <a:moveTo>
                    <a:pt x="15592" y="2400"/>
                  </a:moveTo>
                  <a:cubicBezTo>
                    <a:pt x="15592" y="2653"/>
                    <a:pt x="15592" y="2653"/>
                    <a:pt x="15592" y="2653"/>
                  </a:cubicBezTo>
                  <a:cubicBezTo>
                    <a:pt x="15592" y="2653"/>
                    <a:pt x="15592" y="2653"/>
                    <a:pt x="15592" y="2653"/>
                  </a:cubicBezTo>
                  <a:cubicBezTo>
                    <a:pt x="15449" y="2653"/>
                    <a:pt x="15449" y="2653"/>
                    <a:pt x="15449" y="2653"/>
                  </a:cubicBezTo>
                  <a:cubicBezTo>
                    <a:pt x="15449" y="2653"/>
                    <a:pt x="15449" y="2653"/>
                    <a:pt x="15449" y="2653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306" y="2526"/>
                    <a:pt x="15306" y="2526"/>
                  </a:cubicBezTo>
                  <a:cubicBezTo>
                    <a:pt x="15306" y="2526"/>
                    <a:pt x="15306" y="2526"/>
                    <a:pt x="15306" y="2526"/>
                  </a:cubicBezTo>
                  <a:cubicBezTo>
                    <a:pt x="15306" y="2526"/>
                    <a:pt x="15306" y="2526"/>
                    <a:pt x="15306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449" y="2526"/>
                    <a:pt x="15449" y="2526"/>
                    <a:pt x="15449" y="2526"/>
                  </a:cubicBezTo>
                  <a:cubicBezTo>
                    <a:pt x="15592" y="2400"/>
                    <a:pt x="15592" y="2400"/>
                    <a:pt x="15592" y="2400"/>
                  </a:cubicBezTo>
                  <a:close/>
                  <a:moveTo>
                    <a:pt x="16021" y="3158"/>
                  </a:moveTo>
                  <a:cubicBezTo>
                    <a:pt x="16021" y="3158"/>
                    <a:pt x="16021" y="3158"/>
                    <a:pt x="16021" y="3158"/>
                  </a:cubicBezTo>
                  <a:cubicBezTo>
                    <a:pt x="16021" y="3158"/>
                    <a:pt x="16021" y="3158"/>
                    <a:pt x="16021" y="3158"/>
                  </a:cubicBezTo>
                  <a:cubicBezTo>
                    <a:pt x="16021" y="3158"/>
                    <a:pt x="16021" y="3284"/>
                    <a:pt x="16021" y="3284"/>
                  </a:cubicBezTo>
                  <a:cubicBezTo>
                    <a:pt x="16021" y="3284"/>
                    <a:pt x="16021" y="3284"/>
                    <a:pt x="15878" y="3284"/>
                  </a:cubicBezTo>
                  <a:cubicBezTo>
                    <a:pt x="15878" y="3284"/>
                    <a:pt x="15878" y="3284"/>
                    <a:pt x="15878" y="3284"/>
                  </a:cubicBezTo>
                  <a:cubicBezTo>
                    <a:pt x="15878" y="3284"/>
                    <a:pt x="15878" y="3284"/>
                    <a:pt x="15878" y="3284"/>
                  </a:cubicBezTo>
                  <a:cubicBezTo>
                    <a:pt x="15878" y="3411"/>
                    <a:pt x="15735" y="3411"/>
                    <a:pt x="15735" y="3411"/>
                  </a:cubicBezTo>
                  <a:cubicBezTo>
                    <a:pt x="15592" y="3411"/>
                    <a:pt x="15592" y="3411"/>
                    <a:pt x="15592" y="3284"/>
                  </a:cubicBezTo>
                  <a:cubicBezTo>
                    <a:pt x="15592" y="3284"/>
                    <a:pt x="15592" y="3284"/>
                    <a:pt x="15449" y="3284"/>
                  </a:cubicBezTo>
                  <a:cubicBezTo>
                    <a:pt x="15449" y="3284"/>
                    <a:pt x="15449" y="3284"/>
                    <a:pt x="15449" y="3284"/>
                  </a:cubicBezTo>
                  <a:cubicBezTo>
                    <a:pt x="15449" y="3284"/>
                    <a:pt x="15449" y="3284"/>
                    <a:pt x="15449" y="3284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449" y="3158"/>
                    <a:pt x="15449" y="3158"/>
                    <a:pt x="15449" y="3158"/>
                  </a:cubicBezTo>
                  <a:cubicBezTo>
                    <a:pt x="15592" y="3158"/>
                    <a:pt x="15592" y="3158"/>
                    <a:pt x="15735" y="3158"/>
                  </a:cubicBezTo>
                  <a:cubicBezTo>
                    <a:pt x="15735" y="3158"/>
                    <a:pt x="15735" y="3032"/>
                    <a:pt x="15878" y="3032"/>
                  </a:cubicBezTo>
                  <a:cubicBezTo>
                    <a:pt x="15878" y="3032"/>
                    <a:pt x="15878" y="3032"/>
                    <a:pt x="15878" y="3032"/>
                  </a:cubicBezTo>
                  <a:cubicBezTo>
                    <a:pt x="15878" y="3032"/>
                    <a:pt x="15878" y="3032"/>
                    <a:pt x="15878" y="3158"/>
                  </a:cubicBezTo>
                  <a:cubicBezTo>
                    <a:pt x="15878" y="3158"/>
                    <a:pt x="16021" y="3158"/>
                    <a:pt x="16021" y="3158"/>
                  </a:cubicBezTo>
                  <a:close/>
                  <a:moveTo>
                    <a:pt x="4577" y="9095"/>
                  </a:moveTo>
                  <a:cubicBezTo>
                    <a:pt x="4434" y="9221"/>
                    <a:pt x="4434" y="9221"/>
                    <a:pt x="4434" y="9221"/>
                  </a:cubicBezTo>
                  <a:cubicBezTo>
                    <a:pt x="4434" y="9221"/>
                    <a:pt x="4291" y="9221"/>
                    <a:pt x="4291" y="9221"/>
                  </a:cubicBezTo>
                  <a:cubicBezTo>
                    <a:pt x="4291" y="9221"/>
                    <a:pt x="4148" y="9221"/>
                    <a:pt x="4148" y="9221"/>
                  </a:cubicBezTo>
                  <a:cubicBezTo>
                    <a:pt x="4148" y="9221"/>
                    <a:pt x="4148" y="9221"/>
                    <a:pt x="4148" y="9221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148" y="9095"/>
                    <a:pt x="4148" y="9095"/>
                    <a:pt x="4148" y="9095"/>
                  </a:cubicBezTo>
                  <a:cubicBezTo>
                    <a:pt x="4291" y="8968"/>
                    <a:pt x="4434" y="8968"/>
                    <a:pt x="4434" y="8968"/>
                  </a:cubicBezTo>
                  <a:cubicBezTo>
                    <a:pt x="4434" y="8968"/>
                    <a:pt x="4434" y="8968"/>
                    <a:pt x="4434" y="8968"/>
                  </a:cubicBezTo>
                  <a:cubicBezTo>
                    <a:pt x="4434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577" y="8968"/>
                    <a:pt x="4577" y="8968"/>
                  </a:cubicBezTo>
                  <a:cubicBezTo>
                    <a:pt x="4577" y="8968"/>
                    <a:pt x="4721" y="8968"/>
                    <a:pt x="4721" y="8968"/>
                  </a:cubicBezTo>
                  <a:cubicBezTo>
                    <a:pt x="4721" y="8968"/>
                    <a:pt x="4721" y="8968"/>
                    <a:pt x="4721" y="8968"/>
                  </a:cubicBezTo>
                  <a:cubicBezTo>
                    <a:pt x="4721" y="8968"/>
                    <a:pt x="4721" y="8968"/>
                    <a:pt x="4721" y="8968"/>
                  </a:cubicBezTo>
                  <a:cubicBezTo>
                    <a:pt x="4721" y="8968"/>
                    <a:pt x="4864" y="8968"/>
                    <a:pt x="4864" y="8968"/>
                  </a:cubicBezTo>
                  <a:cubicBezTo>
                    <a:pt x="4864" y="8842"/>
                    <a:pt x="4864" y="8842"/>
                    <a:pt x="4864" y="8842"/>
                  </a:cubicBezTo>
                  <a:cubicBezTo>
                    <a:pt x="4864" y="8842"/>
                    <a:pt x="4864" y="8716"/>
                    <a:pt x="4864" y="8716"/>
                  </a:cubicBezTo>
                  <a:cubicBezTo>
                    <a:pt x="4864" y="8716"/>
                    <a:pt x="4864" y="8589"/>
                    <a:pt x="5007" y="8589"/>
                  </a:cubicBezTo>
                  <a:cubicBezTo>
                    <a:pt x="5007" y="8589"/>
                    <a:pt x="5007" y="8589"/>
                    <a:pt x="5007" y="8463"/>
                  </a:cubicBezTo>
                  <a:cubicBezTo>
                    <a:pt x="5007" y="8463"/>
                    <a:pt x="5007" y="8463"/>
                    <a:pt x="5007" y="8337"/>
                  </a:cubicBezTo>
                  <a:cubicBezTo>
                    <a:pt x="5007" y="8337"/>
                    <a:pt x="5150" y="8337"/>
                    <a:pt x="5150" y="8337"/>
                  </a:cubicBezTo>
                  <a:cubicBezTo>
                    <a:pt x="5150" y="8337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211"/>
                  </a:cubicBezTo>
                  <a:cubicBezTo>
                    <a:pt x="5150" y="8211"/>
                    <a:pt x="5150" y="8211"/>
                    <a:pt x="5150" y="8084"/>
                  </a:cubicBezTo>
                  <a:cubicBezTo>
                    <a:pt x="5150" y="8084"/>
                    <a:pt x="5150" y="8211"/>
                    <a:pt x="5150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5150" y="8211"/>
                    <a:pt x="5007" y="8211"/>
                    <a:pt x="5007" y="8211"/>
                  </a:cubicBezTo>
                  <a:cubicBezTo>
                    <a:pt x="5007" y="8211"/>
                    <a:pt x="5007" y="8211"/>
                    <a:pt x="5007" y="8211"/>
                  </a:cubicBezTo>
                  <a:cubicBezTo>
                    <a:pt x="4864" y="8211"/>
                    <a:pt x="4864" y="8337"/>
                    <a:pt x="4864" y="8337"/>
                  </a:cubicBezTo>
                  <a:cubicBezTo>
                    <a:pt x="4864" y="8337"/>
                    <a:pt x="4721" y="8337"/>
                    <a:pt x="4721" y="8337"/>
                  </a:cubicBezTo>
                  <a:cubicBezTo>
                    <a:pt x="4721" y="8337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463"/>
                    <a:pt x="4721" y="8463"/>
                    <a:pt x="4721" y="8463"/>
                  </a:cubicBezTo>
                  <a:cubicBezTo>
                    <a:pt x="4721" y="8589"/>
                    <a:pt x="4721" y="8589"/>
                    <a:pt x="4721" y="8589"/>
                  </a:cubicBezTo>
                  <a:cubicBezTo>
                    <a:pt x="4721" y="8589"/>
                    <a:pt x="4577" y="8589"/>
                    <a:pt x="4577" y="8589"/>
                  </a:cubicBezTo>
                  <a:cubicBezTo>
                    <a:pt x="4577" y="8589"/>
                    <a:pt x="4577" y="8589"/>
                    <a:pt x="4577" y="8589"/>
                  </a:cubicBezTo>
                  <a:cubicBezTo>
                    <a:pt x="4577" y="8589"/>
                    <a:pt x="4577" y="8589"/>
                    <a:pt x="4577" y="8463"/>
                  </a:cubicBezTo>
                  <a:cubicBezTo>
                    <a:pt x="4577" y="8463"/>
                    <a:pt x="4577" y="8463"/>
                    <a:pt x="4577" y="8463"/>
                  </a:cubicBezTo>
                  <a:cubicBezTo>
                    <a:pt x="4577" y="8463"/>
                    <a:pt x="4577" y="8463"/>
                    <a:pt x="4577" y="8463"/>
                  </a:cubicBezTo>
                  <a:cubicBezTo>
                    <a:pt x="4434" y="8463"/>
                    <a:pt x="4434" y="8463"/>
                    <a:pt x="4434" y="8463"/>
                  </a:cubicBezTo>
                  <a:cubicBezTo>
                    <a:pt x="4434" y="8463"/>
                    <a:pt x="4434" y="8463"/>
                    <a:pt x="4434" y="8463"/>
                  </a:cubicBezTo>
                  <a:cubicBezTo>
                    <a:pt x="4434" y="8463"/>
                    <a:pt x="4434" y="8463"/>
                    <a:pt x="4434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589"/>
                    <a:pt x="4291" y="8589"/>
                  </a:cubicBezTo>
                  <a:cubicBezTo>
                    <a:pt x="4291" y="8589"/>
                    <a:pt x="4291" y="8716"/>
                    <a:pt x="4291" y="8716"/>
                  </a:cubicBezTo>
                  <a:cubicBezTo>
                    <a:pt x="4291" y="8716"/>
                    <a:pt x="4291" y="8716"/>
                    <a:pt x="4291" y="8716"/>
                  </a:cubicBezTo>
                  <a:cubicBezTo>
                    <a:pt x="4148" y="8716"/>
                    <a:pt x="4148" y="8716"/>
                    <a:pt x="4148" y="8716"/>
                  </a:cubicBezTo>
                  <a:cubicBezTo>
                    <a:pt x="4148" y="8716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842"/>
                  </a:cubicBezTo>
                  <a:cubicBezTo>
                    <a:pt x="4148" y="8842"/>
                    <a:pt x="4148" y="8842"/>
                    <a:pt x="4148" y="8968"/>
                  </a:cubicBezTo>
                  <a:cubicBezTo>
                    <a:pt x="4005" y="8968"/>
                    <a:pt x="4005" y="8842"/>
                    <a:pt x="4005" y="8842"/>
                  </a:cubicBezTo>
                  <a:cubicBezTo>
                    <a:pt x="4005" y="8842"/>
                    <a:pt x="4005" y="8842"/>
                    <a:pt x="4005" y="8842"/>
                  </a:cubicBezTo>
                  <a:cubicBezTo>
                    <a:pt x="4005" y="8842"/>
                    <a:pt x="4005" y="8842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4005" y="8716"/>
                    <a:pt x="4005" y="8716"/>
                    <a:pt x="4005" y="8716"/>
                  </a:cubicBezTo>
                  <a:cubicBezTo>
                    <a:pt x="3862" y="8716"/>
                    <a:pt x="3862" y="8842"/>
                    <a:pt x="3862" y="8842"/>
                  </a:cubicBezTo>
                  <a:cubicBezTo>
                    <a:pt x="3862" y="8842"/>
                    <a:pt x="3719" y="8968"/>
                    <a:pt x="3719" y="8968"/>
                  </a:cubicBezTo>
                  <a:cubicBezTo>
                    <a:pt x="3719" y="9095"/>
                    <a:pt x="3719" y="9095"/>
                    <a:pt x="3719" y="9095"/>
                  </a:cubicBezTo>
                  <a:cubicBezTo>
                    <a:pt x="3719" y="9095"/>
                    <a:pt x="3576" y="9221"/>
                    <a:pt x="3576" y="9221"/>
                  </a:cubicBezTo>
                  <a:cubicBezTo>
                    <a:pt x="3576" y="9221"/>
                    <a:pt x="3576" y="9221"/>
                    <a:pt x="3576" y="9221"/>
                  </a:cubicBezTo>
                  <a:cubicBezTo>
                    <a:pt x="3576" y="9221"/>
                    <a:pt x="3433" y="9221"/>
                    <a:pt x="3433" y="9221"/>
                  </a:cubicBezTo>
                  <a:cubicBezTo>
                    <a:pt x="3433" y="9221"/>
                    <a:pt x="3433" y="9221"/>
                    <a:pt x="3433" y="9221"/>
                  </a:cubicBezTo>
                  <a:cubicBezTo>
                    <a:pt x="3433" y="9221"/>
                    <a:pt x="3433" y="9095"/>
                    <a:pt x="3433" y="9095"/>
                  </a:cubicBezTo>
                  <a:cubicBezTo>
                    <a:pt x="3433" y="9095"/>
                    <a:pt x="3433" y="9095"/>
                    <a:pt x="3433" y="9095"/>
                  </a:cubicBezTo>
                  <a:cubicBezTo>
                    <a:pt x="3433" y="9095"/>
                    <a:pt x="3433" y="9095"/>
                    <a:pt x="3433" y="9095"/>
                  </a:cubicBezTo>
                  <a:cubicBezTo>
                    <a:pt x="3433" y="9095"/>
                    <a:pt x="3290" y="9095"/>
                    <a:pt x="3290" y="9095"/>
                  </a:cubicBezTo>
                  <a:cubicBezTo>
                    <a:pt x="3290" y="9095"/>
                    <a:pt x="3290" y="9095"/>
                    <a:pt x="3290" y="8968"/>
                  </a:cubicBezTo>
                  <a:cubicBezTo>
                    <a:pt x="3290" y="9095"/>
                    <a:pt x="3433" y="8968"/>
                    <a:pt x="3433" y="8968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433" y="8842"/>
                    <a:pt x="3433" y="8842"/>
                  </a:cubicBezTo>
                  <a:cubicBezTo>
                    <a:pt x="3433" y="8842"/>
                    <a:pt x="3576" y="8842"/>
                    <a:pt x="3576" y="8842"/>
                  </a:cubicBezTo>
                  <a:cubicBezTo>
                    <a:pt x="3576" y="8842"/>
                    <a:pt x="3576" y="8842"/>
                    <a:pt x="3576" y="8842"/>
                  </a:cubicBezTo>
                  <a:cubicBezTo>
                    <a:pt x="3576" y="8842"/>
                    <a:pt x="3576" y="8842"/>
                    <a:pt x="3576" y="8842"/>
                  </a:cubicBezTo>
                  <a:cubicBezTo>
                    <a:pt x="3576" y="8842"/>
                    <a:pt x="3719" y="8842"/>
                    <a:pt x="3719" y="8842"/>
                  </a:cubicBezTo>
                  <a:cubicBezTo>
                    <a:pt x="3719" y="8842"/>
                    <a:pt x="3719" y="8716"/>
                    <a:pt x="3719" y="8716"/>
                  </a:cubicBezTo>
                  <a:cubicBezTo>
                    <a:pt x="3862" y="8716"/>
                    <a:pt x="3862" y="8589"/>
                    <a:pt x="3862" y="8589"/>
                  </a:cubicBezTo>
                  <a:cubicBezTo>
                    <a:pt x="3862" y="8589"/>
                    <a:pt x="3862" y="8589"/>
                    <a:pt x="4005" y="8589"/>
                  </a:cubicBezTo>
                  <a:cubicBezTo>
                    <a:pt x="4005" y="8589"/>
                    <a:pt x="4005" y="8589"/>
                    <a:pt x="4005" y="8589"/>
                  </a:cubicBezTo>
                  <a:cubicBezTo>
                    <a:pt x="4005" y="8589"/>
                    <a:pt x="4005" y="8463"/>
                    <a:pt x="4148" y="8463"/>
                  </a:cubicBezTo>
                  <a:cubicBezTo>
                    <a:pt x="4148" y="8463"/>
                    <a:pt x="4148" y="8463"/>
                    <a:pt x="4148" y="8463"/>
                  </a:cubicBezTo>
                  <a:cubicBezTo>
                    <a:pt x="4148" y="8337"/>
                    <a:pt x="4148" y="8337"/>
                    <a:pt x="4148" y="8337"/>
                  </a:cubicBezTo>
                  <a:cubicBezTo>
                    <a:pt x="4148" y="8337"/>
                    <a:pt x="4148" y="8337"/>
                    <a:pt x="4148" y="8337"/>
                  </a:cubicBezTo>
                  <a:cubicBezTo>
                    <a:pt x="4148" y="8211"/>
                    <a:pt x="4148" y="8211"/>
                    <a:pt x="4148" y="8211"/>
                  </a:cubicBezTo>
                  <a:cubicBezTo>
                    <a:pt x="4148" y="8211"/>
                    <a:pt x="4148" y="8211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148" y="8084"/>
                  </a:cubicBezTo>
                  <a:cubicBezTo>
                    <a:pt x="4148" y="8084"/>
                    <a:pt x="4148" y="8084"/>
                    <a:pt x="4291" y="7958"/>
                  </a:cubicBezTo>
                  <a:cubicBezTo>
                    <a:pt x="4291" y="7958"/>
                    <a:pt x="4291" y="7958"/>
                    <a:pt x="4291" y="7958"/>
                  </a:cubicBezTo>
                  <a:cubicBezTo>
                    <a:pt x="4291" y="7958"/>
                    <a:pt x="4291" y="7958"/>
                    <a:pt x="4291" y="7958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291" y="7832"/>
                    <a:pt x="4291" y="7832"/>
                  </a:cubicBezTo>
                  <a:cubicBezTo>
                    <a:pt x="4291" y="7832"/>
                    <a:pt x="4148" y="7832"/>
                    <a:pt x="4148" y="7705"/>
                  </a:cubicBezTo>
                  <a:cubicBezTo>
                    <a:pt x="4148" y="7705"/>
                    <a:pt x="4148" y="7705"/>
                    <a:pt x="4148" y="7705"/>
                  </a:cubicBezTo>
                  <a:cubicBezTo>
                    <a:pt x="4148" y="7705"/>
                    <a:pt x="4291" y="7705"/>
                    <a:pt x="4291" y="7705"/>
                  </a:cubicBezTo>
                  <a:cubicBezTo>
                    <a:pt x="4434" y="7705"/>
                    <a:pt x="4434" y="7705"/>
                    <a:pt x="4434" y="7705"/>
                  </a:cubicBezTo>
                  <a:cubicBezTo>
                    <a:pt x="4434" y="7705"/>
                    <a:pt x="4577" y="7705"/>
                    <a:pt x="4577" y="7705"/>
                  </a:cubicBezTo>
                  <a:cubicBezTo>
                    <a:pt x="4577" y="7705"/>
                    <a:pt x="4721" y="7579"/>
                    <a:pt x="4721" y="7579"/>
                  </a:cubicBezTo>
                  <a:cubicBezTo>
                    <a:pt x="4721" y="7579"/>
                    <a:pt x="4864" y="7579"/>
                    <a:pt x="4864" y="7579"/>
                  </a:cubicBezTo>
                  <a:cubicBezTo>
                    <a:pt x="4864" y="7579"/>
                    <a:pt x="4864" y="7579"/>
                    <a:pt x="4864" y="7579"/>
                  </a:cubicBezTo>
                  <a:cubicBezTo>
                    <a:pt x="4864" y="7579"/>
                    <a:pt x="4864" y="7453"/>
                    <a:pt x="5007" y="7453"/>
                  </a:cubicBezTo>
                  <a:cubicBezTo>
                    <a:pt x="5007" y="7453"/>
                    <a:pt x="5007" y="7453"/>
                    <a:pt x="5150" y="7453"/>
                  </a:cubicBezTo>
                  <a:cubicBezTo>
                    <a:pt x="5150" y="7453"/>
                    <a:pt x="5150" y="7453"/>
                    <a:pt x="5150" y="7453"/>
                  </a:cubicBezTo>
                  <a:cubicBezTo>
                    <a:pt x="5150" y="7326"/>
                    <a:pt x="5150" y="7326"/>
                    <a:pt x="5150" y="7326"/>
                  </a:cubicBezTo>
                  <a:cubicBezTo>
                    <a:pt x="5293" y="7326"/>
                    <a:pt x="5293" y="7326"/>
                    <a:pt x="5293" y="7326"/>
                  </a:cubicBezTo>
                  <a:cubicBezTo>
                    <a:pt x="5293" y="7326"/>
                    <a:pt x="5293" y="7326"/>
                    <a:pt x="5293" y="7326"/>
                  </a:cubicBezTo>
                  <a:cubicBezTo>
                    <a:pt x="5293" y="7453"/>
                    <a:pt x="5293" y="7453"/>
                    <a:pt x="5293" y="7453"/>
                  </a:cubicBezTo>
                  <a:cubicBezTo>
                    <a:pt x="5293" y="7453"/>
                    <a:pt x="5293" y="7453"/>
                    <a:pt x="5293" y="7453"/>
                  </a:cubicBezTo>
                  <a:cubicBezTo>
                    <a:pt x="5436" y="7453"/>
                    <a:pt x="5293" y="7579"/>
                    <a:pt x="5293" y="7579"/>
                  </a:cubicBezTo>
                  <a:cubicBezTo>
                    <a:pt x="5293" y="7579"/>
                    <a:pt x="5293" y="7579"/>
                    <a:pt x="5150" y="7579"/>
                  </a:cubicBezTo>
                  <a:cubicBezTo>
                    <a:pt x="5150" y="7579"/>
                    <a:pt x="5150" y="7579"/>
                    <a:pt x="5150" y="7705"/>
                  </a:cubicBezTo>
                  <a:cubicBezTo>
                    <a:pt x="5007" y="7705"/>
                    <a:pt x="4864" y="7705"/>
                    <a:pt x="4864" y="7832"/>
                  </a:cubicBezTo>
                  <a:cubicBezTo>
                    <a:pt x="4864" y="7832"/>
                    <a:pt x="4864" y="7832"/>
                    <a:pt x="4864" y="7832"/>
                  </a:cubicBezTo>
                  <a:cubicBezTo>
                    <a:pt x="4864" y="7832"/>
                    <a:pt x="4864" y="7832"/>
                    <a:pt x="4864" y="7832"/>
                  </a:cubicBezTo>
                  <a:cubicBezTo>
                    <a:pt x="4864" y="7832"/>
                    <a:pt x="4864" y="7832"/>
                    <a:pt x="4864" y="7958"/>
                  </a:cubicBezTo>
                  <a:cubicBezTo>
                    <a:pt x="4864" y="7958"/>
                    <a:pt x="4864" y="7958"/>
                    <a:pt x="4864" y="8084"/>
                  </a:cubicBezTo>
                  <a:cubicBezTo>
                    <a:pt x="4864" y="8084"/>
                    <a:pt x="4864" y="8084"/>
                    <a:pt x="4864" y="8084"/>
                  </a:cubicBezTo>
                  <a:cubicBezTo>
                    <a:pt x="5007" y="8084"/>
                    <a:pt x="5007" y="8084"/>
                    <a:pt x="5007" y="8084"/>
                  </a:cubicBezTo>
                  <a:cubicBezTo>
                    <a:pt x="5007" y="8084"/>
                    <a:pt x="5150" y="8084"/>
                    <a:pt x="5150" y="7958"/>
                  </a:cubicBezTo>
                  <a:cubicBezTo>
                    <a:pt x="5150" y="7958"/>
                    <a:pt x="5293" y="7958"/>
                    <a:pt x="5293" y="7958"/>
                  </a:cubicBezTo>
                  <a:cubicBezTo>
                    <a:pt x="5293" y="7958"/>
                    <a:pt x="5293" y="7958"/>
                    <a:pt x="5293" y="7958"/>
                  </a:cubicBezTo>
                  <a:cubicBezTo>
                    <a:pt x="5436" y="7958"/>
                    <a:pt x="5436" y="7958"/>
                    <a:pt x="5436" y="7958"/>
                  </a:cubicBezTo>
                  <a:cubicBezTo>
                    <a:pt x="5436" y="7958"/>
                    <a:pt x="5436" y="7958"/>
                    <a:pt x="5436" y="7958"/>
                  </a:cubicBezTo>
                  <a:cubicBezTo>
                    <a:pt x="5436" y="7958"/>
                    <a:pt x="5579" y="7958"/>
                    <a:pt x="5579" y="7958"/>
                  </a:cubicBezTo>
                  <a:cubicBezTo>
                    <a:pt x="5579" y="7958"/>
                    <a:pt x="5579" y="7958"/>
                    <a:pt x="5579" y="7958"/>
                  </a:cubicBezTo>
                  <a:cubicBezTo>
                    <a:pt x="5579" y="8084"/>
                    <a:pt x="5579" y="8084"/>
                    <a:pt x="5579" y="8084"/>
                  </a:cubicBezTo>
                  <a:cubicBezTo>
                    <a:pt x="5579" y="8084"/>
                    <a:pt x="5579" y="8084"/>
                    <a:pt x="5579" y="8211"/>
                  </a:cubicBezTo>
                  <a:cubicBezTo>
                    <a:pt x="5436" y="8211"/>
                    <a:pt x="5436" y="8211"/>
                    <a:pt x="5436" y="8211"/>
                  </a:cubicBezTo>
                  <a:cubicBezTo>
                    <a:pt x="5436" y="8211"/>
                    <a:pt x="5436" y="8337"/>
                    <a:pt x="5436" y="8337"/>
                  </a:cubicBezTo>
                  <a:cubicBezTo>
                    <a:pt x="5436" y="8337"/>
                    <a:pt x="5436" y="8337"/>
                    <a:pt x="5436" y="8337"/>
                  </a:cubicBezTo>
                  <a:cubicBezTo>
                    <a:pt x="5293" y="8463"/>
                    <a:pt x="5293" y="8463"/>
                    <a:pt x="5293" y="8463"/>
                  </a:cubicBezTo>
                  <a:cubicBezTo>
                    <a:pt x="5293" y="8463"/>
                    <a:pt x="5293" y="8589"/>
                    <a:pt x="5293" y="8589"/>
                  </a:cubicBezTo>
                  <a:cubicBezTo>
                    <a:pt x="5293" y="8589"/>
                    <a:pt x="5150" y="8716"/>
                    <a:pt x="5150" y="8716"/>
                  </a:cubicBezTo>
                  <a:cubicBezTo>
                    <a:pt x="5150" y="8842"/>
                    <a:pt x="5150" y="8842"/>
                    <a:pt x="5150" y="8842"/>
                  </a:cubicBezTo>
                  <a:cubicBezTo>
                    <a:pt x="5150" y="8842"/>
                    <a:pt x="5150" y="8968"/>
                    <a:pt x="5150" y="8968"/>
                  </a:cubicBezTo>
                  <a:cubicBezTo>
                    <a:pt x="5007" y="8968"/>
                    <a:pt x="5007" y="9095"/>
                    <a:pt x="5007" y="9095"/>
                  </a:cubicBezTo>
                  <a:cubicBezTo>
                    <a:pt x="5007" y="9095"/>
                    <a:pt x="5007" y="9095"/>
                    <a:pt x="5007" y="9095"/>
                  </a:cubicBezTo>
                  <a:cubicBezTo>
                    <a:pt x="5007" y="9221"/>
                    <a:pt x="5007" y="9221"/>
                    <a:pt x="5007" y="9221"/>
                  </a:cubicBezTo>
                  <a:cubicBezTo>
                    <a:pt x="5007" y="9221"/>
                    <a:pt x="4864" y="9221"/>
                    <a:pt x="4864" y="9221"/>
                  </a:cubicBezTo>
                  <a:cubicBezTo>
                    <a:pt x="4864" y="9221"/>
                    <a:pt x="4864" y="9221"/>
                    <a:pt x="4864" y="9221"/>
                  </a:cubicBezTo>
                  <a:cubicBezTo>
                    <a:pt x="4721" y="9221"/>
                    <a:pt x="4721" y="9221"/>
                    <a:pt x="4721" y="9221"/>
                  </a:cubicBezTo>
                  <a:cubicBezTo>
                    <a:pt x="4721" y="9095"/>
                    <a:pt x="4721" y="9095"/>
                    <a:pt x="4721" y="9095"/>
                  </a:cubicBezTo>
                  <a:cubicBezTo>
                    <a:pt x="4721" y="9095"/>
                    <a:pt x="4721" y="9095"/>
                    <a:pt x="4721" y="9095"/>
                  </a:cubicBezTo>
                  <a:cubicBezTo>
                    <a:pt x="4721" y="8968"/>
                    <a:pt x="4577" y="8968"/>
                    <a:pt x="4577" y="8968"/>
                  </a:cubicBezTo>
                  <a:cubicBezTo>
                    <a:pt x="4577" y="8968"/>
                    <a:pt x="4577" y="9095"/>
                    <a:pt x="4577" y="9095"/>
                  </a:cubicBezTo>
                  <a:cubicBezTo>
                    <a:pt x="4577" y="9095"/>
                    <a:pt x="4577" y="9095"/>
                    <a:pt x="4577" y="9095"/>
                  </a:cubicBezTo>
                  <a:close/>
                  <a:moveTo>
                    <a:pt x="4291" y="8084"/>
                  </a:moveTo>
                  <a:cubicBezTo>
                    <a:pt x="4291" y="8084"/>
                    <a:pt x="4291" y="8084"/>
                    <a:pt x="4291" y="7958"/>
                  </a:cubicBezTo>
                  <a:cubicBezTo>
                    <a:pt x="4434" y="7958"/>
                    <a:pt x="4434" y="7958"/>
                    <a:pt x="4434" y="7958"/>
                  </a:cubicBezTo>
                  <a:cubicBezTo>
                    <a:pt x="4577" y="7958"/>
                    <a:pt x="4577" y="7958"/>
                    <a:pt x="4577" y="7958"/>
                  </a:cubicBezTo>
                  <a:cubicBezTo>
                    <a:pt x="4577" y="7958"/>
                    <a:pt x="4577" y="7958"/>
                    <a:pt x="4721" y="7958"/>
                  </a:cubicBezTo>
                  <a:cubicBezTo>
                    <a:pt x="4721" y="7958"/>
                    <a:pt x="4721" y="7958"/>
                    <a:pt x="4721" y="7958"/>
                  </a:cubicBezTo>
                  <a:cubicBezTo>
                    <a:pt x="4721" y="7958"/>
                    <a:pt x="4721" y="7958"/>
                    <a:pt x="4721" y="8084"/>
                  </a:cubicBezTo>
                  <a:cubicBezTo>
                    <a:pt x="4721" y="8084"/>
                    <a:pt x="4721" y="8211"/>
                    <a:pt x="4721" y="8211"/>
                  </a:cubicBezTo>
                  <a:cubicBezTo>
                    <a:pt x="4721" y="8211"/>
                    <a:pt x="4721" y="8211"/>
                    <a:pt x="4721" y="8211"/>
                  </a:cubicBezTo>
                  <a:cubicBezTo>
                    <a:pt x="4721" y="8211"/>
                    <a:pt x="4577" y="8211"/>
                    <a:pt x="4577" y="8211"/>
                  </a:cubicBezTo>
                  <a:cubicBezTo>
                    <a:pt x="4434" y="8211"/>
                    <a:pt x="4434" y="8337"/>
                    <a:pt x="4434" y="8337"/>
                  </a:cubicBezTo>
                  <a:cubicBezTo>
                    <a:pt x="4434" y="8337"/>
                    <a:pt x="4434" y="8337"/>
                    <a:pt x="4434" y="8337"/>
                  </a:cubicBezTo>
                  <a:cubicBezTo>
                    <a:pt x="4434" y="8337"/>
                    <a:pt x="4291" y="8211"/>
                    <a:pt x="4291" y="8211"/>
                  </a:cubicBezTo>
                  <a:cubicBezTo>
                    <a:pt x="4291" y="8211"/>
                    <a:pt x="4291" y="8084"/>
                    <a:pt x="4291" y="8084"/>
                  </a:cubicBezTo>
                  <a:cubicBezTo>
                    <a:pt x="4291" y="8084"/>
                    <a:pt x="4291" y="8084"/>
                    <a:pt x="4291" y="8084"/>
                  </a:cubicBezTo>
                  <a:cubicBezTo>
                    <a:pt x="4291" y="8084"/>
                    <a:pt x="4291" y="8084"/>
                    <a:pt x="4291" y="8084"/>
                  </a:cubicBezTo>
                  <a:close/>
                  <a:moveTo>
                    <a:pt x="6723" y="9095"/>
                  </a:moveTo>
                  <a:cubicBezTo>
                    <a:pt x="6723" y="9095"/>
                    <a:pt x="6723" y="8968"/>
                    <a:pt x="6723" y="8842"/>
                  </a:cubicBezTo>
                  <a:cubicBezTo>
                    <a:pt x="6723" y="8842"/>
                    <a:pt x="6723" y="8716"/>
                    <a:pt x="6723" y="8716"/>
                  </a:cubicBezTo>
                  <a:cubicBezTo>
                    <a:pt x="6723" y="8716"/>
                    <a:pt x="6723" y="8716"/>
                    <a:pt x="6723" y="8716"/>
                  </a:cubicBezTo>
                  <a:cubicBezTo>
                    <a:pt x="6723" y="8716"/>
                    <a:pt x="6723" y="8716"/>
                    <a:pt x="6866" y="8716"/>
                  </a:cubicBezTo>
                  <a:cubicBezTo>
                    <a:pt x="6866" y="8716"/>
                    <a:pt x="6866" y="8716"/>
                    <a:pt x="6866" y="8716"/>
                  </a:cubicBezTo>
                  <a:cubicBezTo>
                    <a:pt x="6866" y="8716"/>
                    <a:pt x="6866" y="8716"/>
                    <a:pt x="6866" y="8842"/>
                  </a:cubicBezTo>
                  <a:cubicBezTo>
                    <a:pt x="7009" y="8842"/>
                    <a:pt x="7009" y="8842"/>
                    <a:pt x="7009" y="8842"/>
                  </a:cubicBezTo>
                  <a:cubicBezTo>
                    <a:pt x="7009" y="8842"/>
                    <a:pt x="7009" y="8968"/>
                    <a:pt x="7009" y="8968"/>
                  </a:cubicBezTo>
                  <a:cubicBezTo>
                    <a:pt x="7009" y="9095"/>
                    <a:pt x="7009" y="9095"/>
                    <a:pt x="7009" y="9095"/>
                  </a:cubicBezTo>
                  <a:cubicBezTo>
                    <a:pt x="7009" y="9221"/>
                    <a:pt x="7009" y="9221"/>
                    <a:pt x="7009" y="9221"/>
                  </a:cubicBezTo>
                  <a:cubicBezTo>
                    <a:pt x="7009" y="9221"/>
                    <a:pt x="6866" y="9221"/>
                    <a:pt x="6866" y="9221"/>
                  </a:cubicBezTo>
                  <a:cubicBezTo>
                    <a:pt x="6866" y="9221"/>
                    <a:pt x="6866" y="9221"/>
                    <a:pt x="6866" y="9221"/>
                  </a:cubicBezTo>
                  <a:cubicBezTo>
                    <a:pt x="6866" y="9221"/>
                    <a:pt x="6723" y="9095"/>
                    <a:pt x="6723" y="9095"/>
                  </a:cubicBezTo>
                  <a:close/>
                  <a:moveTo>
                    <a:pt x="7868" y="8716"/>
                  </a:moveTo>
                  <a:cubicBezTo>
                    <a:pt x="7868" y="8716"/>
                    <a:pt x="7868" y="8716"/>
                    <a:pt x="7868" y="8589"/>
                  </a:cubicBezTo>
                  <a:cubicBezTo>
                    <a:pt x="7868" y="8589"/>
                    <a:pt x="7868" y="8463"/>
                    <a:pt x="7868" y="8463"/>
                  </a:cubicBezTo>
                  <a:cubicBezTo>
                    <a:pt x="7868" y="8463"/>
                    <a:pt x="7868" y="8337"/>
                    <a:pt x="7868" y="8337"/>
                  </a:cubicBezTo>
                  <a:cubicBezTo>
                    <a:pt x="7868" y="8337"/>
                    <a:pt x="8011" y="8211"/>
                    <a:pt x="8011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868" y="8211"/>
                    <a:pt x="7868" y="8211"/>
                    <a:pt x="7868" y="8211"/>
                  </a:cubicBezTo>
                  <a:cubicBezTo>
                    <a:pt x="7725" y="8211"/>
                    <a:pt x="7725" y="8211"/>
                    <a:pt x="7725" y="8211"/>
                  </a:cubicBezTo>
                  <a:cubicBezTo>
                    <a:pt x="7725" y="8211"/>
                    <a:pt x="7725" y="8337"/>
                    <a:pt x="7581" y="8337"/>
                  </a:cubicBezTo>
                  <a:cubicBezTo>
                    <a:pt x="7581" y="8337"/>
                    <a:pt x="7581" y="8463"/>
                    <a:pt x="7581" y="8463"/>
                  </a:cubicBezTo>
                  <a:cubicBezTo>
                    <a:pt x="7581" y="8463"/>
                    <a:pt x="7581" y="8463"/>
                    <a:pt x="7581" y="8463"/>
                  </a:cubicBezTo>
                  <a:cubicBezTo>
                    <a:pt x="7581" y="8463"/>
                    <a:pt x="7438" y="8463"/>
                    <a:pt x="7438" y="8589"/>
                  </a:cubicBezTo>
                  <a:cubicBezTo>
                    <a:pt x="7295" y="8589"/>
                    <a:pt x="7295" y="8589"/>
                    <a:pt x="7295" y="8716"/>
                  </a:cubicBezTo>
                  <a:cubicBezTo>
                    <a:pt x="7152" y="8716"/>
                    <a:pt x="7009" y="8716"/>
                    <a:pt x="7009" y="8716"/>
                  </a:cubicBezTo>
                  <a:cubicBezTo>
                    <a:pt x="7009" y="8716"/>
                    <a:pt x="7009" y="8589"/>
                    <a:pt x="6866" y="8589"/>
                  </a:cubicBezTo>
                  <a:cubicBezTo>
                    <a:pt x="6866" y="8589"/>
                    <a:pt x="6866" y="8589"/>
                    <a:pt x="6866" y="8589"/>
                  </a:cubicBezTo>
                  <a:cubicBezTo>
                    <a:pt x="6866" y="8589"/>
                    <a:pt x="6866" y="8463"/>
                    <a:pt x="6866" y="8463"/>
                  </a:cubicBezTo>
                  <a:cubicBezTo>
                    <a:pt x="7009" y="8463"/>
                    <a:pt x="7009" y="8463"/>
                    <a:pt x="7009" y="8463"/>
                  </a:cubicBezTo>
                  <a:cubicBezTo>
                    <a:pt x="7009" y="8463"/>
                    <a:pt x="7009" y="8463"/>
                    <a:pt x="7152" y="8463"/>
                  </a:cubicBezTo>
                  <a:cubicBezTo>
                    <a:pt x="7152" y="8463"/>
                    <a:pt x="7152" y="8463"/>
                    <a:pt x="7295" y="8463"/>
                  </a:cubicBezTo>
                  <a:cubicBezTo>
                    <a:pt x="7295" y="8463"/>
                    <a:pt x="7295" y="8337"/>
                    <a:pt x="7295" y="8337"/>
                  </a:cubicBezTo>
                  <a:cubicBezTo>
                    <a:pt x="7295" y="8337"/>
                    <a:pt x="7295" y="8337"/>
                    <a:pt x="7295" y="8337"/>
                  </a:cubicBezTo>
                  <a:cubicBezTo>
                    <a:pt x="7295" y="8337"/>
                    <a:pt x="7295" y="8337"/>
                    <a:pt x="7295" y="8211"/>
                  </a:cubicBezTo>
                  <a:cubicBezTo>
                    <a:pt x="7152" y="8211"/>
                    <a:pt x="7152" y="8337"/>
                    <a:pt x="7152" y="8337"/>
                  </a:cubicBezTo>
                  <a:cubicBezTo>
                    <a:pt x="7152" y="8337"/>
                    <a:pt x="7152" y="8337"/>
                    <a:pt x="7152" y="8337"/>
                  </a:cubicBezTo>
                  <a:cubicBezTo>
                    <a:pt x="7009" y="8337"/>
                    <a:pt x="7009" y="8337"/>
                    <a:pt x="7009" y="8211"/>
                  </a:cubicBezTo>
                  <a:cubicBezTo>
                    <a:pt x="7009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211"/>
                  </a:cubicBezTo>
                  <a:cubicBezTo>
                    <a:pt x="6866" y="8211"/>
                    <a:pt x="6866" y="8211"/>
                    <a:pt x="6866" y="8084"/>
                  </a:cubicBezTo>
                  <a:cubicBezTo>
                    <a:pt x="7009" y="8084"/>
                    <a:pt x="6866" y="8084"/>
                    <a:pt x="7009" y="8084"/>
                  </a:cubicBezTo>
                  <a:cubicBezTo>
                    <a:pt x="7009" y="8084"/>
                    <a:pt x="7152" y="8084"/>
                    <a:pt x="7152" y="8084"/>
                  </a:cubicBezTo>
                  <a:cubicBezTo>
                    <a:pt x="7152" y="8084"/>
                    <a:pt x="7152" y="8084"/>
                    <a:pt x="7152" y="8084"/>
                  </a:cubicBezTo>
                  <a:cubicBezTo>
                    <a:pt x="7152" y="8084"/>
                    <a:pt x="7152" y="8084"/>
                    <a:pt x="7295" y="8084"/>
                  </a:cubicBezTo>
                  <a:cubicBezTo>
                    <a:pt x="7295" y="8084"/>
                    <a:pt x="7438" y="8084"/>
                    <a:pt x="7438" y="7958"/>
                  </a:cubicBezTo>
                  <a:cubicBezTo>
                    <a:pt x="7438" y="7958"/>
                    <a:pt x="7438" y="7958"/>
                    <a:pt x="7438" y="7832"/>
                  </a:cubicBezTo>
                  <a:cubicBezTo>
                    <a:pt x="7581" y="7832"/>
                    <a:pt x="7581" y="7832"/>
                    <a:pt x="7581" y="7705"/>
                  </a:cubicBezTo>
                  <a:cubicBezTo>
                    <a:pt x="7581" y="7705"/>
                    <a:pt x="7581" y="7705"/>
                    <a:pt x="7581" y="7705"/>
                  </a:cubicBezTo>
                  <a:cubicBezTo>
                    <a:pt x="7581" y="7705"/>
                    <a:pt x="7581" y="7579"/>
                    <a:pt x="7581" y="7579"/>
                  </a:cubicBezTo>
                  <a:cubicBezTo>
                    <a:pt x="7581" y="7579"/>
                    <a:pt x="7581" y="7579"/>
                    <a:pt x="7581" y="7579"/>
                  </a:cubicBezTo>
                  <a:cubicBezTo>
                    <a:pt x="7581" y="7453"/>
                    <a:pt x="7581" y="7453"/>
                    <a:pt x="7725" y="7453"/>
                  </a:cubicBezTo>
                  <a:cubicBezTo>
                    <a:pt x="7725" y="7453"/>
                    <a:pt x="7725" y="7453"/>
                    <a:pt x="7725" y="7453"/>
                  </a:cubicBezTo>
                  <a:cubicBezTo>
                    <a:pt x="7725" y="7453"/>
                    <a:pt x="7725" y="7453"/>
                    <a:pt x="7725" y="7453"/>
                  </a:cubicBezTo>
                  <a:cubicBezTo>
                    <a:pt x="7868" y="7579"/>
                    <a:pt x="7868" y="7579"/>
                    <a:pt x="7868" y="7579"/>
                  </a:cubicBezTo>
                  <a:cubicBezTo>
                    <a:pt x="7868" y="7579"/>
                    <a:pt x="7868" y="7705"/>
                    <a:pt x="7868" y="7832"/>
                  </a:cubicBezTo>
                  <a:cubicBezTo>
                    <a:pt x="7725" y="7832"/>
                    <a:pt x="7868" y="7832"/>
                    <a:pt x="7868" y="7832"/>
                  </a:cubicBezTo>
                  <a:cubicBezTo>
                    <a:pt x="7868" y="7705"/>
                    <a:pt x="7868" y="7705"/>
                    <a:pt x="7868" y="7705"/>
                  </a:cubicBezTo>
                  <a:cubicBezTo>
                    <a:pt x="7868" y="7832"/>
                    <a:pt x="8011" y="7705"/>
                    <a:pt x="8011" y="7705"/>
                  </a:cubicBezTo>
                  <a:cubicBezTo>
                    <a:pt x="8011" y="7705"/>
                    <a:pt x="8011" y="7705"/>
                    <a:pt x="8011" y="7705"/>
                  </a:cubicBezTo>
                  <a:cubicBezTo>
                    <a:pt x="8011" y="7705"/>
                    <a:pt x="8154" y="7579"/>
                    <a:pt x="8154" y="7705"/>
                  </a:cubicBezTo>
                  <a:cubicBezTo>
                    <a:pt x="8154" y="7705"/>
                    <a:pt x="8154" y="7705"/>
                    <a:pt x="8154" y="7705"/>
                  </a:cubicBezTo>
                  <a:cubicBezTo>
                    <a:pt x="8154" y="7832"/>
                    <a:pt x="8154" y="7832"/>
                    <a:pt x="8011" y="7832"/>
                  </a:cubicBezTo>
                  <a:cubicBezTo>
                    <a:pt x="7868" y="7958"/>
                    <a:pt x="7725" y="7958"/>
                    <a:pt x="7725" y="7958"/>
                  </a:cubicBezTo>
                  <a:cubicBezTo>
                    <a:pt x="7581" y="7958"/>
                    <a:pt x="7581" y="8084"/>
                    <a:pt x="7581" y="8084"/>
                  </a:cubicBezTo>
                  <a:cubicBezTo>
                    <a:pt x="7438" y="8211"/>
                    <a:pt x="7438" y="8211"/>
                    <a:pt x="7438" y="8211"/>
                  </a:cubicBezTo>
                  <a:cubicBezTo>
                    <a:pt x="7438" y="8211"/>
                    <a:pt x="7438" y="8337"/>
                    <a:pt x="7438" y="8337"/>
                  </a:cubicBezTo>
                  <a:cubicBezTo>
                    <a:pt x="7581" y="8337"/>
                    <a:pt x="7581" y="8211"/>
                    <a:pt x="7725" y="8211"/>
                  </a:cubicBezTo>
                  <a:cubicBezTo>
                    <a:pt x="7725" y="8211"/>
                    <a:pt x="7725" y="8084"/>
                    <a:pt x="7868" y="8084"/>
                  </a:cubicBezTo>
                  <a:cubicBezTo>
                    <a:pt x="7868" y="8084"/>
                    <a:pt x="7868" y="8084"/>
                    <a:pt x="7868" y="8084"/>
                  </a:cubicBezTo>
                  <a:cubicBezTo>
                    <a:pt x="8011" y="8084"/>
                    <a:pt x="8011" y="8084"/>
                    <a:pt x="8011" y="7958"/>
                  </a:cubicBezTo>
                  <a:cubicBezTo>
                    <a:pt x="8011" y="7958"/>
                    <a:pt x="8011" y="7958"/>
                    <a:pt x="8011" y="7958"/>
                  </a:cubicBezTo>
                  <a:cubicBezTo>
                    <a:pt x="8011" y="7958"/>
                    <a:pt x="8154" y="7958"/>
                    <a:pt x="8154" y="8084"/>
                  </a:cubicBezTo>
                  <a:cubicBezTo>
                    <a:pt x="8154" y="8084"/>
                    <a:pt x="8154" y="8084"/>
                    <a:pt x="8154" y="8084"/>
                  </a:cubicBezTo>
                  <a:cubicBezTo>
                    <a:pt x="8154" y="8211"/>
                    <a:pt x="8154" y="8211"/>
                    <a:pt x="8154" y="8337"/>
                  </a:cubicBezTo>
                  <a:cubicBezTo>
                    <a:pt x="8154" y="8337"/>
                    <a:pt x="8154" y="8463"/>
                    <a:pt x="8011" y="8463"/>
                  </a:cubicBezTo>
                  <a:cubicBezTo>
                    <a:pt x="8011" y="8716"/>
                    <a:pt x="8011" y="8968"/>
                    <a:pt x="7868" y="9095"/>
                  </a:cubicBezTo>
                  <a:cubicBezTo>
                    <a:pt x="7868" y="9095"/>
                    <a:pt x="7868" y="9095"/>
                    <a:pt x="7868" y="9095"/>
                  </a:cubicBezTo>
                  <a:cubicBezTo>
                    <a:pt x="7868" y="9095"/>
                    <a:pt x="7725" y="9095"/>
                    <a:pt x="7725" y="9095"/>
                  </a:cubicBezTo>
                  <a:cubicBezTo>
                    <a:pt x="7725" y="9095"/>
                    <a:pt x="7725" y="8968"/>
                    <a:pt x="7725" y="8968"/>
                  </a:cubicBezTo>
                  <a:cubicBezTo>
                    <a:pt x="7581" y="8968"/>
                    <a:pt x="7581" y="8968"/>
                    <a:pt x="7581" y="8968"/>
                  </a:cubicBezTo>
                  <a:cubicBezTo>
                    <a:pt x="7581" y="8968"/>
                    <a:pt x="7581" y="8968"/>
                    <a:pt x="7581" y="8968"/>
                  </a:cubicBezTo>
                  <a:cubicBezTo>
                    <a:pt x="7581" y="8968"/>
                    <a:pt x="7581" y="8968"/>
                    <a:pt x="7438" y="8968"/>
                  </a:cubicBezTo>
                  <a:cubicBezTo>
                    <a:pt x="7438" y="8968"/>
                    <a:pt x="7438" y="8968"/>
                    <a:pt x="7438" y="9095"/>
                  </a:cubicBezTo>
                  <a:cubicBezTo>
                    <a:pt x="7438" y="9095"/>
                    <a:pt x="7438" y="9095"/>
                    <a:pt x="7438" y="9095"/>
                  </a:cubicBezTo>
                  <a:cubicBezTo>
                    <a:pt x="7438" y="9221"/>
                    <a:pt x="7438" y="9221"/>
                    <a:pt x="7438" y="9221"/>
                  </a:cubicBezTo>
                  <a:cubicBezTo>
                    <a:pt x="7295" y="9221"/>
                    <a:pt x="7295" y="9221"/>
                    <a:pt x="7295" y="9221"/>
                  </a:cubicBezTo>
                  <a:cubicBezTo>
                    <a:pt x="7295" y="9221"/>
                    <a:pt x="7295" y="9221"/>
                    <a:pt x="7295" y="9221"/>
                  </a:cubicBezTo>
                  <a:cubicBezTo>
                    <a:pt x="7295" y="9095"/>
                    <a:pt x="7295" y="9095"/>
                    <a:pt x="7295" y="8968"/>
                  </a:cubicBezTo>
                  <a:cubicBezTo>
                    <a:pt x="7295" y="8968"/>
                    <a:pt x="7152" y="8968"/>
                    <a:pt x="7152" y="8968"/>
                  </a:cubicBezTo>
                  <a:cubicBezTo>
                    <a:pt x="7152" y="8968"/>
                    <a:pt x="7152" y="8968"/>
                    <a:pt x="7152" y="8968"/>
                  </a:cubicBezTo>
                  <a:cubicBezTo>
                    <a:pt x="7152" y="8842"/>
                    <a:pt x="7152" y="8968"/>
                    <a:pt x="7295" y="8968"/>
                  </a:cubicBezTo>
                  <a:cubicBezTo>
                    <a:pt x="7295" y="8842"/>
                    <a:pt x="7295" y="8842"/>
                    <a:pt x="7295" y="8842"/>
                  </a:cubicBezTo>
                  <a:cubicBezTo>
                    <a:pt x="7295" y="8842"/>
                    <a:pt x="7295" y="8842"/>
                    <a:pt x="7152" y="8842"/>
                  </a:cubicBezTo>
                  <a:cubicBezTo>
                    <a:pt x="7152" y="8842"/>
                    <a:pt x="7152" y="8716"/>
                    <a:pt x="7152" y="8716"/>
                  </a:cubicBezTo>
                  <a:cubicBezTo>
                    <a:pt x="7295" y="8716"/>
                    <a:pt x="7295" y="8716"/>
                    <a:pt x="7295" y="8716"/>
                  </a:cubicBezTo>
                  <a:cubicBezTo>
                    <a:pt x="7438" y="8716"/>
                    <a:pt x="7581" y="8716"/>
                    <a:pt x="7581" y="8716"/>
                  </a:cubicBezTo>
                  <a:cubicBezTo>
                    <a:pt x="7581" y="8716"/>
                    <a:pt x="7581" y="8716"/>
                    <a:pt x="7581" y="8716"/>
                  </a:cubicBezTo>
                  <a:cubicBezTo>
                    <a:pt x="7581" y="8716"/>
                    <a:pt x="7581" y="8716"/>
                    <a:pt x="7581" y="8842"/>
                  </a:cubicBezTo>
                  <a:cubicBezTo>
                    <a:pt x="7581" y="8842"/>
                    <a:pt x="7581" y="8842"/>
                    <a:pt x="7581" y="8842"/>
                  </a:cubicBezTo>
                  <a:cubicBezTo>
                    <a:pt x="7725" y="8968"/>
                    <a:pt x="7725" y="8842"/>
                    <a:pt x="7868" y="8842"/>
                  </a:cubicBezTo>
                  <a:cubicBezTo>
                    <a:pt x="7868" y="8842"/>
                    <a:pt x="7868" y="8842"/>
                    <a:pt x="7868" y="8716"/>
                  </a:cubicBezTo>
                  <a:close/>
                  <a:moveTo>
                    <a:pt x="12016" y="8211"/>
                  </a:moveTo>
                  <a:cubicBezTo>
                    <a:pt x="12016" y="8211"/>
                    <a:pt x="12016" y="8337"/>
                    <a:pt x="12016" y="8337"/>
                  </a:cubicBezTo>
                  <a:cubicBezTo>
                    <a:pt x="12016" y="8337"/>
                    <a:pt x="12016" y="8337"/>
                    <a:pt x="12016" y="8337"/>
                  </a:cubicBezTo>
                  <a:cubicBezTo>
                    <a:pt x="12159" y="8337"/>
                    <a:pt x="12159" y="8211"/>
                    <a:pt x="12159" y="8211"/>
                  </a:cubicBezTo>
                  <a:cubicBezTo>
                    <a:pt x="12302" y="8084"/>
                    <a:pt x="12445" y="7958"/>
                    <a:pt x="12445" y="7958"/>
                  </a:cubicBezTo>
                  <a:cubicBezTo>
                    <a:pt x="12588" y="7958"/>
                    <a:pt x="12731" y="7832"/>
                    <a:pt x="12731" y="7958"/>
                  </a:cubicBezTo>
                  <a:cubicBezTo>
                    <a:pt x="12874" y="7958"/>
                    <a:pt x="12731" y="8084"/>
                    <a:pt x="12588" y="8337"/>
                  </a:cubicBezTo>
                  <a:cubicBezTo>
                    <a:pt x="12588" y="8337"/>
                    <a:pt x="12588" y="8463"/>
                    <a:pt x="12588" y="8463"/>
                  </a:cubicBezTo>
                  <a:cubicBezTo>
                    <a:pt x="12588" y="8589"/>
                    <a:pt x="12588" y="8589"/>
                    <a:pt x="12588" y="8716"/>
                  </a:cubicBezTo>
                  <a:cubicBezTo>
                    <a:pt x="12588" y="8842"/>
                    <a:pt x="12588" y="8968"/>
                    <a:pt x="12445" y="8968"/>
                  </a:cubicBezTo>
                  <a:cubicBezTo>
                    <a:pt x="12445" y="8968"/>
                    <a:pt x="12445" y="8968"/>
                    <a:pt x="12445" y="8968"/>
                  </a:cubicBezTo>
                  <a:cubicBezTo>
                    <a:pt x="12445" y="8842"/>
                    <a:pt x="12445" y="8842"/>
                    <a:pt x="12302" y="8842"/>
                  </a:cubicBezTo>
                  <a:cubicBezTo>
                    <a:pt x="12302" y="8842"/>
                    <a:pt x="12302" y="8842"/>
                    <a:pt x="12159" y="8842"/>
                  </a:cubicBezTo>
                  <a:cubicBezTo>
                    <a:pt x="12159" y="8842"/>
                    <a:pt x="12159" y="8842"/>
                    <a:pt x="12159" y="8842"/>
                  </a:cubicBezTo>
                  <a:cubicBezTo>
                    <a:pt x="12302" y="8842"/>
                    <a:pt x="12302" y="8716"/>
                    <a:pt x="12302" y="8589"/>
                  </a:cubicBezTo>
                  <a:cubicBezTo>
                    <a:pt x="12302" y="8589"/>
                    <a:pt x="12159" y="8589"/>
                    <a:pt x="12159" y="8589"/>
                  </a:cubicBezTo>
                  <a:cubicBezTo>
                    <a:pt x="12159" y="8589"/>
                    <a:pt x="12159" y="8589"/>
                    <a:pt x="12159" y="8589"/>
                  </a:cubicBezTo>
                  <a:cubicBezTo>
                    <a:pt x="12159" y="8589"/>
                    <a:pt x="12159" y="8589"/>
                    <a:pt x="12159" y="8589"/>
                  </a:cubicBezTo>
                  <a:cubicBezTo>
                    <a:pt x="12159" y="8589"/>
                    <a:pt x="12302" y="8337"/>
                    <a:pt x="12302" y="8337"/>
                  </a:cubicBezTo>
                  <a:cubicBezTo>
                    <a:pt x="12159" y="8337"/>
                    <a:pt x="12159" y="8337"/>
                    <a:pt x="12302" y="8337"/>
                  </a:cubicBezTo>
                  <a:cubicBezTo>
                    <a:pt x="12302" y="8337"/>
                    <a:pt x="12302" y="8211"/>
                    <a:pt x="12302" y="8211"/>
                  </a:cubicBezTo>
                  <a:cubicBezTo>
                    <a:pt x="12302" y="8211"/>
                    <a:pt x="12302" y="8211"/>
                    <a:pt x="12302" y="8211"/>
                  </a:cubicBezTo>
                  <a:cubicBezTo>
                    <a:pt x="12159" y="8337"/>
                    <a:pt x="12159" y="8463"/>
                    <a:pt x="12016" y="8589"/>
                  </a:cubicBezTo>
                  <a:cubicBezTo>
                    <a:pt x="12016" y="8589"/>
                    <a:pt x="12159" y="8716"/>
                    <a:pt x="12016" y="8716"/>
                  </a:cubicBezTo>
                  <a:cubicBezTo>
                    <a:pt x="12016" y="8842"/>
                    <a:pt x="12016" y="8842"/>
                    <a:pt x="12016" y="8842"/>
                  </a:cubicBezTo>
                  <a:cubicBezTo>
                    <a:pt x="12016" y="8716"/>
                    <a:pt x="11873" y="8716"/>
                    <a:pt x="11873" y="8716"/>
                  </a:cubicBezTo>
                  <a:cubicBezTo>
                    <a:pt x="11873" y="8589"/>
                    <a:pt x="11873" y="8463"/>
                    <a:pt x="12016" y="8337"/>
                  </a:cubicBezTo>
                  <a:cubicBezTo>
                    <a:pt x="12016" y="8337"/>
                    <a:pt x="12016" y="8211"/>
                    <a:pt x="12016" y="8211"/>
                  </a:cubicBezTo>
                  <a:close/>
                  <a:moveTo>
                    <a:pt x="12588" y="7958"/>
                  </a:moveTo>
                  <a:cubicBezTo>
                    <a:pt x="12588" y="7958"/>
                    <a:pt x="12588" y="7958"/>
                    <a:pt x="12588" y="7958"/>
                  </a:cubicBezTo>
                  <a:cubicBezTo>
                    <a:pt x="12588" y="7958"/>
                    <a:pt x="12588" y="8084"/>
                    <a:pt x="12588" y="8084"/>
                  </a:cubicBezTo>
                  <a:cubicBezTo>
                    <a:pt x="12588" y="8211"/>
                    <a:pt x="12588" y="8337"/>
                    <a:pt x="12445" y="8463"/>
                  </a:cubicBezTo>
                  <a:cubicBezTo>
                    <a:pt x="12445" y="8337"/>
                    <a:pt x="12445" y="8337"/>
                    <a:pt x="12445" y="8337"/>
                  </a:cubicBezTo>
                  <a:cubicBezTo>
                    <a:pt x="12445" y="8337"/>
                    <a:pt x="12445" y="8211"/>
                    <a:pt x="12302" y="8211"/>
                  </a:cubicBezTo>
                  <a:cubicBezTo>
                    <a:pt x="12302" y="8084"/>
                    <a:pt x="12302" y="8084"/>
                    <a:pt x="12302" y="8084"/>
                  </a:cubicBezTo>
                  <a:cubicBezTo>
                    <a:pt x="12445" y="8084"/>
                    <a:pt x="12445" y="8084"/>
                    <a:pt x="12445" y="7958"/>
                  </a:cubicBezTo>
                  <a:cubicBezTo>
                    <a:pt x="12588" y="7958"/>
                    <a:pt x="12588" y="7958"/>
                    <a:pt x="12588" y="7958"/>
                  </a:cubicBezTo>
                  <a:close/>
                  <a:moveTo>
                    <a:pt x="12445" y="8463"/>
                  </a:moveTo>
                  <a:cubicBezTo>
                    <a:pt x="12445" y="8463"/>
                    <a:pt x="12445" y="8716"/>
                    <a:pt x="12445" y="8716"/>
                  </a:cubicBezTo>
                  <a:cubicBezTo>
                    <a:pt x="12445" y="8716"/>
                    <a:pt x="12445" y="8842"/>
                    <a:pt x="12445" y="8842"/>
                  </a:cubicBezTo>
                  <a:cubicBezTo>
                    <a:pt x="12445" y="8842"/>
                    <a:pt x="12445" y="8842"/>
                    <a:pt x="12302" y="8842"/>
                  </a:cubicBezTo>
                  <a:cubicBezTo>
                    <a:pt x="12302" y="8716"/>
                    <a:pt x="12445" y="8589"/>
                    <a:pt x="12445" y="8589"/>
                  </a:cubicBezTo>
                  <a:cubicBezTo>
                    <a:pt x="12445" y="8589"/>
                    <a:pt x="12445" y="8463"/>
                    <a:pt x="12445" y="8463"/>
                  </a:cubicBezTo>
                  <a:close/>
                  <a:moveTo>
                    <a:pt x="11444" y="8842"/>
                  </a:moveTo>
                  <a:cubicBezTo>
                    <a:pt x="11444" y="8842"/>
                    <a:pt x="11587" y="8842"/>
                    <a:pt x="11730" y="8968"/>
                  </a:cubicBezTo>
                  <a:cubicBezTo>
                    <a:pt x="11730" y="8968"/>
                    <a:pt x="11873" y="8968"/>
                    <a:pt x="11873" y="8968"/>
                  </a:cubicBezTo>
                  <a:cubicBezTo>
                    <a:pt x="12159" y="9095"/>
                    <a:pt x="12302" y="9095"/>
                    <a:pt x="12588" y="9095"/>
                  </a:cubicBezTo>
                  <a:cubicBezTo>
                    <a:pt x="12588" y="9221"/>
                    <a:pt x="12874" y="9095"/>
                    <a:pt x="13017" y="9095"/>
                  </a:cubicBezTo>
                  <a:cubicBezTo>
                    <a:pt x="13017" y="9095"/>
                    <a:pt x="13017" y="9095"/>
                    <a:pt x="13017" y="9095"/>
                  </a:cubicBezTo>
                  <a:cubicBezTo>
                    <a:pt x="13017" y="9095"/>
                    <a:pt x="13017" y="9095"/>
                    <a:pt x="13017" y="9221"/>
                  </a:cubicBezTo>
                  <a:cubicBezTo>
                    <a:pt x="12874" y="9221"/>
                    <a:pt x="12874" y="9221"/>
                    <a:pt x="12874" y="9221"/>
                  </a:cubicBezTo>
                  <a:cubicBezTo>
                    <a:pt x="12731" y="9221"/>
                    <a:pt x="12731" y="9221"/>
                    <a:pt x="12731" y="9221"/>
                  </a:cubicBezTo>
                  <a:cubicBezTo>
                    <a:pt x="12731" y="9221"/>
                    <a:pt x="12588" y="9347"/>
                    <a:pt x="12588" y="9347"/>
                  </a:cubicBezTo>
                  <a:cubicBezTo>
                    <a:pt x="12302" y="9347"/>
                    <a:pt x="12302" y="9347"/>
                    <a:pt x="12159" y="9221"/>
                  </a:cubicBezTo>
                  <a:cubicBezTo>
                    <a:pt x="12016" y="9095"/>
                    <a:pt x="11873" y="9095"/>
                    <a:pt x="11730" y="8968"/>
                  </a:cubicBezTo>
                  <a:cubicBezTo>
                    <a:pt x="11587" y="8968"/>
                    <a:pt x="11444" y="8968"/>
                    <a:pt x="11444" y="8842"/>
                  </a:cubicBezTo>
                  <a:close/>
                  <a:moveTo>
                    <a:pt x="11730" y="8716"/>
                  </a:moveTo>
                  <a:cubicBezTo>
                    <a:pt x="11730" y="8716"/>
                    <a:pt x="11730" y="8716"/>
                    <a:pt x="11730" y="8716"/>
                  </a:cubicBezTo>
                  <a:cubicBezTo>
                    <a:pt x="11730" y="8716"/>
                    <a:pt x="11873" y="8842"/>
                    <a:pt x="11873" y="8842"/>
                  </a:cubicBezTo>
                  <a:cubicBezTo>
                    <a:pt x="11873" y="8842"/>
                    <a:pt x="11873" y="8842"/>
                    <a:pt x="11873" y="8968"/>
                  </a:cubicBezTo>
                  <a:cubicBezTo>
                    <a:pt x="11730" y="8968"/>
                    <a:pt x="11730" y="8968"/>
                    <a:pt x="11730" y="8968"/>
                  </a:cubicBezTo>
                  <a:cubicBezTo>
                    <a:pt x="11730" y="8842"/>
                    <a:pt x="11730" y="8842"/>
                    <a:pt x="11730" y="8842"/>
                  </a:cubicBezTo>
                  <a:cubicBezTo>
                    <a:pt x="11730" y="8842"/>
                    <a:pt x="11730" y="8716"/>
                    <a:pt x="11730" y="8716"/>
                  </a:cubicBezTo>
                  <a:close/>
                  <a:moveTo>
                    <a:pt x="11587" y="8337"/>
                  </a:moveTo>
                  <a:cubicBezTo>
                    <a:pt x="11730" y="8337"/>
                    <a:pt x="11873" y="8463"/>
                    <a:pt x="11873" y="8589"/>
                  </a:cubicBezTo>
                  <a:cubicBezTo>
                    <a:pt x="11730" y="8589"/>
                    <a:pt x="11730" y="8589"/>
                    <a:pt x="11730" y="8589"/>
                  </a:cubicBezTo>
                  <a:cubicBezTo>
                    <a:pt x="11730" y="8589"/>
                    <a:pt x="11730" y="8589"/>
                    <a:pt x="11587" y="8589"/>
                  </a:cubicBezTo>
                  <a:cubicBezTo>
                    <a:pt x="11587" y="8589"/>
                    <a:pt x="11587" y="8463"/>
                    <a:pt x="11587" y="8463"/>
                  </a:cubicBezTo>
                  <a:cubicBezTo>
                    <a:pt x="11587" y="8463"/>
                    <a:pt x="11587" y="8337"/>
                    <a:pt x="11587" y="8337"/>
                  </a:cubicBezTo>
                  <a:close/>
                  <a:moveTo>
                    <a:pt x="12302" y="7958"/>
                  </a:moveTo>
                  <a:cubicBezTo>
                    <a:pt x="12302" y="7958"/>
                    <a:pt x="12302" y="7958"/>
                    <a:pt x="12302" y="7958"/>
                  </a:cubicBezTo>
                  <a:cubicBezTo>
                    <a:pt x="12445" y="7832"/>
                    <a:pt x="12445" y="7832"/>
                    <a:pt x="12445" y="7705"/>
                  </a:cubicBezTo>
                  <a:cubicBezTo>
                    <a:pt x="12445" y="7705"/>
                    <a:pt x="12445" y="7705"/>
                    <a:pt x="12445" y="7705"/>
                  </a:cubicBezTo>
                  <a:cubicBezTo>
                    <a:pt x="12445" y="7705"/>
                    <a:pt x="12445" y="7705"/>
                    <a:pt x="12445" y="7579"/>
                  </a:cubicBezTo>
                  <a:cubicBezTo>
                    <a:pt x="12588" y="7579"/>
                    <a:pt x="12588" y="7579"/>
                    <a:pt x="12588" y="7453"/>
                  </a:cubicBezTo>
                  <a:cubicBezTo>
                    <a:pt x="12588" y="7453"/>
                    <a:pt x="12588" y="7453"/>
                    <a:pt x="12588" y="7453"/>
                  </a:cubicBezTo>
                  <a:cubicBezTo>
                    <a:pt x="12588" y="7453"/>
                    <a:pt x="12588" y="7453"/>
                    <a:pt x="12445" y="7579"/>
                  </a:cubicBezTo>
                  <a:cubicBezTo>
                    <a:pt x="12445" y="7579"/>
                    <a:pt x="12302" y="7705"/>
                    <a:pt x="12302" y="7705"/>
                  </a:cubicBezTo>
                  <a:cubicBezTo>
                    <a:pt x="12159" y="7705"/>
                    <a:pt x="12159" y="7832"/>
                    <a:pt x="12159" y="7832"/>
                  </a:cubicBezTo>
                  <a:cubicBezTo>
                    <a:pt x="12016" y="7832"/>
                    <a:pt x="11730" y="7832"/>
                    <a:pt x="11730" y="7832"/>
                  </a:cubicBezTo>
                  <a:cubicBezTo>
                    <a:pt x="11873" y="7832"/>
                    <a:pt x="12016" y="7705"/>
                    <a:pt x="12159" y="7579"/>
                  </a:cubicBezTo>
                  <a:cubicBezTo>
                    <a:pt x="12159" y="7579"/>
                    <a:pt x="12302" y="7453"/>
                    <a:pt x="12445" y="7326"/>
                  </a:cubicBezTo>
                  <a:cubicBezTo>
                    <a:pt x="12445" y="7326"/>
                    <a:pt x="12588" y="7326"/>
                    <a:pt x="12588" y="7326"/>
                  </a:cubicBezTo>
                  <a:cubicBezTo>
                    <a:pt x="12588" y="7326"/>
                    <a:pt x="12588" y="7326"/>
                    <a:pt x="12731" y="7326"/>
                  </a:cubicBezTo>
                  <a:cubicBezTo>
                    <a:pt x="12731" y="7326"/>
                    <a:pt x="12731" y="7200"/>
                    <a:pt x="12731" y="7200"/>
                  </a:cubicBezTo>
                  <a:cubicBezTo>
                    <a:pt x="12731" y="7200"/>
                    <a:pt x="12731" y="7200"/>
                    <a:pt x="12874" y="7200"/>
                  </a:cubicBezTo>
                  <a:cubicBezTo>
                    <a:pt x="12874" y="7200"/>
                    <a:pt x="12874" y="7200"/>
                    <a:pt x="12874" y="7200"/>
                  </a:cubicBezTo>
                  <a:cubicBezTo>
                    <a:pt x="12874" y="7326"/>
                    <a:pt x="12874" y="7326"/>
                    <a:pt x="12874" y="7326"/>
                  </a:cubicBezTo>
                  <a:cubicBezTo>
                    <a:pt x="12874" y="7326"/>
                    <a:pt x="12874" y="7453"/>
                    <a:pt x="12874" y="7453"/>
                  </a:cubicBezTo>
                  <a:cubicBezTo>
                    <a:pt x="12731" y="7453"/>
                    <a:pt x="12731" y="7453"/>
                    <a:pt x="12731" y="7453"/>
                  </a:cubicBezTo>
                  <a:cubicBezTo>
                    <a:pt x="12731" y="7579"/>
                    <a:pt x="12731" y="7579"/>
                    <a:pt x="12588" y="7705"/>
                  </a:cubicBezTo>
                  <a:cubicBezTo>
                    <a:pt x="12588" y="7705"/>
                    <a:pt x="12588" y="7705"/>
                    <a:pt x="12588" y="7705"/>
                  </a:cubicBezTo>
                  <a:cubicBezTo>
                    <a:pt x="12588" y="7705"/>
                    <a:pt x="12731" y="7705"/>
                    <a:pt x="12731" y="7705"/>
                  </a:cubicBezTo>
                  <a:cubicBezTo>
                    <a:pt x="12731" y="7705"/>
                    <a:pt x="12731" y="7705"/>
                    <a:pt x="12731" y="7832"/>
                  </a:cubicBezTo>
                  <a:cubicBezTo>
                    <a:pt x="12588" y="7832"/>
                    <a:pt x="12445" y="7958"/>
                    <a:pt x="12302" y="7958"/>
                  </a:cubicBezTo>
                  <a:close/>
                  <a:moveTo>
                    <a:pt x="10013" y="8211"/>
                  </a:moveTo>
                  <a:cubicBezTo>
                    <a:pt x="10013" y="8211"/>
                    <a:pt x="10013" y="8211"/>
                    <a:pt x="10013" y="8211"/>
                  </a:cubicBezTo>
                  <a:cubicBezTo>
                    <a:pt x="10013" y="8337"/>
                    <a:pt x="10013" y="8337"/>
                    <a:pt x="10156" y="8337"/>
                  </a:cubicBezTo>
                  <a:cubicBezTo>
                    <a:pt x="10156" y="8337"/>
                    <a:pt x="10156" y="8337"/>
                    <a:pt x="10156" y="8463"/>
                  </a:cubicBezTo>
                  <a:cubicBezTo>
                    <a:pt x="10156" y="8463"/>
                    <a:pt x="10156" y="8463"/>
                    <a:pt x="10156" y="8589"/>
                  </a:cubicBezTo>
                  <a:cubicBezTo>
                    <a:pt x="10156" y="8589"/>
                    <a:pt x="10013" y="8589"/>
                    <a:pt x="10013" y="8589"/>
                  </a:cubicBezTo>
                  <a:cubicBezTo>
                    <a:pt x="10156" y="8716"/>
                    <a:pt x="10156" y="8716"/>
                    <a:pt x="10156" y="8716"/>
                  </a:cubicBezTo>
                  <a:cubicBezTo>
                    <a:pt x="10156" y="8842"/>
                    <a:pt x="10299" y="8968"/>
                    <a:pt x="10442" y="8968"/>
                  </a:cubicBezTo>
                  <a:cubicBezTo>
                    <a:pt x="10442" y="8968"/>
                    <a:pt x="10442" y="9095"/>
                    <a:pt x="10442" y="9095"/>
                  </a:cubicBezTo>
                  <a:cubicBezTo>
                    <a:pt x="10585" y="9095"/>
                    <a:pt x="10728" y="9095"/>
                    <a:pt x="10728" y="9221"/>
                  </a:cubicBezTo>
                  <a:cubicBezTo>
                    <a:pt x="10728" y="9221"/>
                    <a:pt x="10728" y="9221"/>
                    <a:pt x="10728" y="9221"/>
                  </a:cubicBezTo>
                  <a:cubicBezTo>
                    <a:pt x="10728" y="9221"/>
                    <a:pt x="10585" y="9221"/>
                    <a:pt x="10585" y="9221"/>
                  </a:cubicBezTo>
                  <a:cubicBezTo>
                    <a:pt x="10585" y="9221"/>
                    <a:pt x="10442" y="9221"/>
                    <a:pt x="10442" y="9221"/>
                  </a:cubicBezTo>
                  <a:cubicBezTo>
                    <a:pt x="10442" y="9347"/>
                    <a:pt x="10299" y="9221"/>
                    <a:pt x="10299" y="9221"/>
                  </a:cubicBezTo>
                  <a:cubicBezTo>
                    <a:pt x="10156" y="9095"/>
                    <a:pt x="10156" y="9095"/>
                    <a:pt x="10013" y="8968"/>
                  </a:cubicBezTo>
                  <a:cubicBezTo>
                    <a:pt x="10013" y="8968"/>
                    <a:pt x="10013" y="8842"/>
                    <a:pt x="9870" y="8716"/>
                  </a:cubicBezTo>
                  <a:cubicBezTo>
                    <a:pt x="9870" y="8716"/>
                    <a:pt x="9870" y="8716"/>
                    <a:pt x="9870" y="8716"/>
                  </a:cubicBezTo>
                  <a:cubicBezTo>
                    <a:pt x="9727" y="8968"/>
                    <a:pt x="9584" y="8968"/>
                    <a:pt x="9441" y="9095"/>
                  </a:cubicBezTo>
                  <a:cubicBezTo>
                    <a:pt x="9298" y="9221"/>
                    <a:pt x="9155" y="9221"/>
                    <a:pt x="9012" y="9221"/>
                  </a:cubicBezTo>
                  <a:cubicBezTo>
                    <a:pt x="9012" y="9221"/>
                    <a:pt x="9012" y="9221"/>
                    <a:pt x="9012" y="9221"/>
                  </a:cubicBezTo>
                  <a:cubicBezTo>
                    <a:pt x="9012" y="9221"/>
                    <a:pt x="9012" y="9221"/>
                    <a:pt x="9012" y="9221"/>
                  </a:cubicBezTo>
                  <a:cubicBezTo>
                    <a:pt x="9012" y="9221"/>
                    <a:pt x="9155" y="9221"/>
                    <a:pt x="9155" y="9221"/>
                  </a:cubicBezTo>
                  <a:cubicBezTo>
                    <a:pt x="9155" y="9221"/>
                    <a:pt x="9298" y="9095"/>
                    <a:pt x="9298" y="9095"/>
                  </a:cubicBezTo>
                  <a:cubicBezTo>
                    <a:pt x="9441" y="9095"/>
                    <a:pt x="9441" y="8968"/>
                    <a:pt x="9441" y="8968"/>
                  </a:cubicBezTo>
                  <a:cubicBezTo>
                    <a:pt x="9584" y="8842"/>
                    <a:pt x="9584" y="8842"/>
                    <a:pt x="9584" y="8842"/>
                  </a:cubicBezTo>
                  <a:cubicBezTo>
                    <a:pt x="9727" y="8716"/>
                    <a:pt x="9727" y="8589"/>
                    <a:pt x="9727" y="8589"/>
                  </a:cubicBezTo>
                  <a:cubicBezTo>
                    <a:pt x="9727" y="8463"/>
                    <a:pt x="9584" y="8337"/>
                    <a:pt x="9584" y="8337"/>
                  </a:cubicBezTo>
                  <a:cubicBezTo>
                    <a:pt x="9727" y="8337"/>
                    <a:pt x="9870" y="8463"/>
                    <a:pt x="9870" y="8463"/>
                  </a:cubicBezTo>
                  <a:cubicBezTo>
                    <a:pt x="9870" y="8463"/>
                    <a:pt x="9870" y="8463"/>
                    <a:pt x="9870" y="8463"/>
                  </a:cubicBezTo>
                  <a:cubicBezTo>
                    <a:pt x="9870" y="8463"/>
                    <a:pt x="9870" y="8463"/>
                    <a:pt x="9870" y="8463"/>
                  </a:cubicBezTo>
                  <a:cubicBezTo>
                    <a:pt x="9870" y="8463"/>
                    <a:pt x="10013" y="8337"/>
                    <a:pt x="10013" y="8211"/>
                  </a:cubicBezTo>
                  <a:close/>
                  <a:moveTo>
                    <a:pt x="10156" y="8084"/>
                  </a:moveTo>
                  <a:cubicBezTo>
                    <a:pt x="10156" y="8084"/>
                    <a:pt x="10156" y="7958"/>
                    <a:pt x="10156" y="7958"/>
                  </a:cubicBezTo>
                  <a:cubicBezTo>
                    <a:pt x="10156" y="7958"/>
                    <a:pt x="10156" y="7958"/>
                    <a:pt x="10156" y="7958"/>
                  </a:cubicBezTo>
                  <a:cubicBezTo>
                    <a:pt x="10156" y="7958"/>
                    <a:pt x="10156" y="7958"/>
                    <a:pt x="10156" y="7958"/>
                  </a:cubicBezTo>
                  <a:cubicBezTo>
                    <a:pt x="10013" y="7958"/>
                    <a:pt x="10013" y="8084"/>
                    <a:pt x="9870" y="8084"/>
                  </a:cubicBezTo>
                  <a:cubicBezTo>
                    <a:pt x="9870" y="8211"/>
                    <a:pt x="9727" y="8211"/>
                    <a:pt x="9584" y="8211"/>
                  </a:cubicBezTo>
                  <a:cubicBezTo>
                    <a:pt x="9584" y="8211"/>
                    <a:pt x="9441" y="8337"/>
                    <a:pt x="9441" y="8211"/>
                  </a:cubicBezTo>
                  <a:cubicBezTo>
                    <a:pt x="9441" y="8211"/>
                    <a:pt x="9441" y="8211"/>
                    <a:pt x="9441" y="8211"/>
                  </a:cubicBezTo>
                  <a:cubicBezTo>
                    <a:pt x="9441" y="8084"/>
                    <a:pt x="9584" y="8084"/>
                    <a:pt x="9584" y="8084"/>
                  </a:cubicBezTo>
                  <a:cubicBezTo>
                    <a:pt x="9584" y="8084"/>
                    <a:pt x="9727" y="7958"/>
                    <a:pt x="9727" y="7958"/>
                  </a:cubicBezTo>
                  <a:cubicBezTo>
                    <a:pt x="9727" y="7958"/>
                    <a:pt x="9727" y="7958"/>
                    <a:pt x="9727" y="7958"/>
                  </a:cubicBezTo>
                  <a:cubicBezTo>
                    <a:pt x="9727" y="7958"/>
                    <a:pt x="9727" y="7958"/>
                    <a:pt x="9727" y="7958"/>
                  </a:cubicBezTo>
                  <a:cubicBezTo>
                    <a:pt x="9870" y="7958"/>
                    <a:pt x="9870" y="7958"/>
                    <a:pt x="9870" y="7958"/>
                  </a:cubicBezTo>
                  <a:cubicBezTo>
                    <a:pt x="10013" y="7958"/>
                    <a:pt x="10156" y="7832"/>
                    <a:pt x="10299" y="7832"/>
                  </a:cubicBezTo>
                  <a:cubicBezTo>
                    <a:pt x="10299" y="7832"/>
                    <a:pt x="10299" y="7958"/>
                    <a:pt x="10299" y="7958"/>
                  </a:cubicBezTo>
                  <a:cubicBezTo>
                    <a:pt x="10299" y="7958"/>
                    <a:pt x="10299" y="7958"/>
                    <a:pt x="10442" y="7958"/>
                  </a:cubicBezTo>
                  <a:cubicBezTo>
                    <a:pt x="10442" y="7958"/>
                    <a:pt x="10299" y="8084"/>
                    <a:pt x="10299" y="8084"/>
                  </a:cubicBezTo>
                  <a:cubicBezTo>
                    <a:pt x="10299" y="8084"/>
                    <a:pt x="10156" y="8084"/>
                    <a:pt x="10156" y="8084"/>
                  </a:cubicBezTo>
                  <a:close/>
                  <a:moveTo>
                    <a:pt x="9870" y="7326"/>
                  </a:moveTo>
                  <a:cubicBezTo>
                    <a:pt x="9870" y="7326"/>
                    <a:pt x="10156" y="7326"/>
                    <a:pt x="10156" y="7453"/>
                  </a:cubicBezTo>
                  <a:cubicBezTo>
                    <a:pt x="10156" y="7453"/>
                    <a:pt x="10156" y="7453"/>
                    <a:pt x="10156" y="7579"/>
                  </a:cubicBezTo>
                  <a:cubicBezTo>
                    <a:pt x="10156" y="7579"/>
                    <a:pt x="10299" y="7579"/>
                    <a:pt x="10442" y="7453"/>
                  </a:cubicBezTo>
                  <a:cubicBezTo>
                    <a:pt x="10442" y="7453"/>
                    <a:pt x="10442" y="7453"/>
                    <a:pt x="10442" y="7453"/>
                  </a:cubicBezTo>
                  <a:cubicBezTo>
                    <a:pt x="10442" y="7453"/>
                    <a:pt x="10585" y="7453"/>
                    <a:pt x="10585" y="7453"/>
                  </a:cubicBezTo>
                  <a:cubicBezTo>
                    <a:pt x="10585" y="7453"/>
                    <a:pt x="10585" y="7453"/>
                    <a:pt x="10585" y="7579"/>
                  </a:cubicBezTo>
                  <a:cubicBezTo>
                    <a:pt x="10585" y="7579"/>
                    <a:pt x="10585" y="7579"/>
                    <a:pt x="10585" y="7579"/>
                  </a:cubicBezTo>
                  <a:cubicBezTo>
                    <a:pt x="10442" y="7579"/>
                    <a:pt x="10299" y="7705"/>
                    <a:pt x="10013" y="7705"/>
                  </a:cubicBezTo>
                  <a:cubicBezTo>
                    <a:pt x="10013" y="7705"/>
                    <a:pt x="10013" y="7705"/>
                    <a:pt x="10013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156" y="7705"/>
                    <a:pt x="10156" y="7705"/>
                  </a:cubicBezTo>
                  <a:cubicBezTo>
                    <a:pt x="10156" y="7705"/>
                    <a:pt x="10013" y="7705"/>
                    <a:pt x="10013" y="7705"/>
                  </a:cubicBezTo>
                  <a:cubicBezTo>
                    <a:pt x="9870" y="7705"/>
                    <a:pt x="9727" y="7832"/>
                    <a:pt x="9584" y="7832"/>
                  </a:cubicBezTo>
                  <a:cubicBezTo>
                    <a:pt x="9584" y="7705"/>
                    <a:pt x="9584" y="7705"/>
                    <a:pt x="9584" y="7705"/>
                  </a:cubicBezTo>
                  <a:cubicBezTo>
                    <a:pt x="9727" y="7705"/>
                    <a:pt x="9870" y="7579"/>
                    <a:pt x="9870" y="7453"/>
                  </a:cubicBezTo>
                  <a:cubicBezTo>
                    <a:pt x="9870" y="7453"/>
                    <a:pt x="9870" y="7326"/>
                    <a:pt x="9870" y="7326"/>
                  </a:cubicBezTo>
                  <a:close/>
                  <a:moveTo>
                    <a:pt x="14877" y="7453"/>
                  </a:moveTo>
                  <a:cubicBezTo>
                    <a:pt x="15020" y="7453"/>
                    <a:pt x="15020" y="7453"/>
                    <a:pt x="15020" y="7579"/>
                  </a:cubicBezTo>
                  <a:cubicBezTo>
                    <a:pt x="15020" y="7579"/>
                    <a:pt x="15020" y="7579"/>
                    <a:pt x="15020" y="7579"/>
                  </a:cubicBezTo>
                  <a:cubicBezTo>
                    <a:pt x="15020" y="7705"/>
                    <a:pt x="15020" y="7705"/>
                    <a:pt x="15020" y="7705"/>
                  </a:cubicBezTo>
                  <a:cubicBezTo>
                    <a:pt x="15020" y="7705"/>
                    <a:pt x="14877" y="7832"/>
                    <a:pt x="14877" y="7832"/>
                  </a:cubicBezTo>
                  <a:cubicBezTo>
                    <a:pt x="14877" y="7958"/>
                    <a:pt x="14877" y="7958"/>
                    <a:pt x="14877" y="7958"/>
                  </a:cubicBezTo>
                  <a:cubicBezTo>
                    <a:pt x="14877" y="7958"/>
                    <a:pt x="14877" y="7958"/>
                    <a:pt x="15020" y="7958"/>
                  </a:cubicBezTo>
                  <a:cubicBezTo>
                    <a:pt x="15020" y="7958"/>
                    <a:pt x="15020" y="7958"/>
                    <a:pt x="15020" y="7958"/>
                  </a:cubicBezTo>
                  <a:cubicBezTo>
                    <a:pt x="15020" y="7958"/>
                    <a:pt x="15163" y="7958"/>
                    <a:pt x="15163" y="7958"/>
                  </a:cubicBezTo>
                  <a:cubicBezTo>
                    <a:pt x="15163" y="7958"/>
                    <a:pt x="15163" y="7958"/>
                    <a:pt x="15163" y="7958"/>
                  </a:cubicBezTo>
                  <a:cubicBezTo>
                    <a:pt x="15163" y="8084"/>
                    <a:pt x="15163" y="8084"/>
                    <a:pt x="15163" y="8084"/>
                  </a:cubicBezTo>
                  <a:cubicBezTo>
                    <a:pt x="15163" y="8084"/>
                    <a:pt x="15020" y="8084"/>
                    <a:pt x="15020" y="8211"/>
                  </a:cubicBezTo>
                  <a:cubicBezTo>
                    <a:pt x="14877" y="8211"/>
                    <a:pt x="14877" y="8211"/>
                    <a:pt x="14734" y="8211"/>
                  </a:cubicBezTo>
                  <a:cubicBezTo>
                    <a:pt x="14734" y="8211"/>
                    <a:pt x="14591" y="8463"/>
                    <a:pt x="14591" y="8589"/>
                  </a:cubicBezTo>
                  <a:cubicBezTo>
                    <a:pt x="14734" y="8589"/>
                    <a:pt x="14734" y="8716"/>
                    <a:pt x="15020" y="8842"/>
                  </a:cubicBezTo>
                  <a:cubicBezTo>
                    <a:pt x="15020" y="8842"/>
                    <a:pt x="15163" y="8842"/>
                    <a:pt x="15306" y="8842"/>
                  </a:cubicBezTo>
                  <a:cubicBezTo>
                    <a:pt x="15306" y="8842"/>
                    <a:pt x="15306" y="8842"/>
                    <a:pt x="15306" y="8842"/>
                  </a:cubicBezTo>
                  <a:cubicBezTo>
                    <a:pt x="15306" y="8842"/>
                    <a:pt x="15306" y="8842"/>
                    <a:pt x="15306" y="8842"/>
                  </a:cubicBezTo>
                  <a:cubicBezTo>
                    <a:pt x="15306" y="8968"/>
                    <a:pt x="15163" y="8968"/>
                    <a:pt x="15163" y="8968"/>
                  </a:cubicBezTo>
                  <a:cubicBezTo>
                    <a:pt x="15163" y="8968"/>
                    <a:pt x="15163" y="8968"/>
                    <a:pt x="15163" y="9095"/>
                  </a:cubicBezTo>
                  <a:cubicBezTo>
                    <a:pt x="15020" y="9095"/>
                    <a:pt x="15020" y="9095"/>
                    <a:pt x="14877" y="9095"/>
                  </a:cubicBezTo>
                  <a:cubicBezTo>
                    <a:pt x="14877" y="8968"/>
                    <a:pt x="14734" y="8968"/>
                    <a:pt x="14734" y="8968"/>
                  </a:cubicBezTo>
                  <a:cubicBezTo>
                    <a:pt x="14734" y="8968"/>
                    <a:pt x="14734" y="8842"/>
                    <a:pt x="14591" y="8716"/>
                  </a:cubicBezTo>
                  <a:cubicBezTo>
                    <a:pt x="14591" y="8716"/>
                    <a:pt x="14591" y="8716"/>
                    <a:pt x="14591" y="8716"/>
                  </a:cubicBezTo>
                  <a:cubicBezTo>
                    <a:pt x="14591" y="8589"/>
                    <a:pt x="14448" y="8589"/>
                    <a:pt x="14448" y="8589"/>
                  </a:cubicBezTo>
                  <a:cubicBezTo>
                    <a:pt x="14448" y="8716"/>
                    <a:pt x="14305" y="8716"/>
                    <a:pt x="14305" y="8842"/>
                  </a:cubicBezTo>
                  <a:cubicBezTo>
                    <a:pt x="14162" y="8968"/>
                    <a:pt x="14019" y="8968"/>
                    <a:pt x="13732" y="9095"/>
                  </a:cubicBezTo>
                  <a:cubicBezTo>
                    <a:pt x="13732" y="9221"/>
                    <a:pt x="13589" y="9221"/>
                    <a:pt x="13303" y="9221"/>
                  </a:cubicBezTo>
                  <a:cubicBezTo>
                    <a:pt x="13303" y="9221"/>
                    <a:pt x="13303" y="9221"/>
                    <a:pt x="13303" y="9221"/>
                  </a:cubicBezTo>
                  <a:cubicBezTo>
                    <a:pt x="13446" y="9221"/>
                    <a:pt x="13589" y="9095"/>
                    <a:pt x="13589" y="9095"/>
                  </a:cubicBezTo>
                  <a:cubicBezTo>
                    <a:pt x="13875" y="8968"/>
                    <a:pt x="14019" y="8716"/>
                    <a:pt x="14162" y="8589"/>
                  </a:cubicBezTo>
                  <a:cubicBezTo>
                    <a:pt x="14305" y="8463"/>
                    <a:pt x="14305" y="8337"/>
                    <a:pt x="14305" y="8211"/>
                  </a:cubicBezTo>
                  <a:cubicBezTo>
                    <a:pt x="14305" y="8211"/>
                    <a:pt x="14162" y="8084"/>
                    <a:pt x="14162" y="8084"/>
                  </a:cubicBezTo>
                  <a:cubicBezTo>
                    <a:pt x="14162" y="8084"/>
                    <a:pt x="14162" y="8084"/>
                    <a:pt x="14162" y="8084"/>
                  </a:cubicBezTo>
                  <a:cubicBezTo>
                    <a:pt x="14305" y="8084"/>
                    <a:pt x="14448" y="8084"/>
                    <a:pt x="14591" y="8084"/>
                  </a:cubicBezTo>
                  <a:cubicBezTo>
                    <a:pt x="14591" y="7958"/>
                    <a:pt x="14591" y="7958"/>
                    <a:pt x="14734" y="7832"/>
                  </a:cubicBezTo>
                  <a:cubicBezTo>
                    <a:pt x="14734" y="7832"/>
                    <a:pt x="14734" y="7705"/>
                    <a:pt x="14734" y="7705"/>
                  </a:cubicBezTo>
                  <a:cubicBezTo>
                    <a:pt x="14734" y="7579"/>
                    <a:pt x="14877" y="7579"/>
                    <a:pt x="14877" y="7453"/>
                  </a:cubicBezTo>
                  <a:close/>
                  <a:moveTo>
                    <a:pt x="14591" y="11874"/>
                  </a:moveTo>
                  <a:cubicBezTo>
                    <a:pt x="14591" y="11242"/>
                    <a:pt x="14591" y="11242"/>
                    <a:pt x="14591" y="11242"/>
                  </a:cubicBezTo>
                  <a:cubicBezTo>
                    <a:pt x="18167" y="11242"/>
                    <a:pt x="18167" y="11242"/>
                    <a:pt x="18167" y="11242"/>
                  </a:cubicBezTo>
                  <a:cubicBezTo>
                    <a:pt x="18167" y="11874"/>
                    <a:pt x="18167" y="11874"/>
                    <a:pt x="18167" y="11874"/>
                  </a:cubicBezTo>
                  <a:cubicBezTo>
                    <a:pt x="14591" y="11874"/>
                    <a:pt x="14591" y="11874"/>
                    <a:pt x="14591" y="11874"/>
                  </a:cubicBezTo>
                  <a:close/>
                  <a:moveTo>
                    <a:pt x="16021" y="12884"/>
                  </a:moveTo>
                  <a:cubicBezTo>
                    <a:pt x="16021" y="12379"/>
                    <a:pt x="16021" y="12379"/>
                    <a:pt x="16021" y="12379"/>
                  </a:cubicBezTo>
                  <a:cubicBezTo>
                    <a:pt x="16879" y="12379"/>
                    <a:pt x="16879" y="12379"/>
                    <a:pt x="16879" y="12379"/>
                  </a:cubicBezTo>
                  <a:cubicBezTo>
                    <a:pt x="16879" y="12884"/>
                    <a:pt x="16879" y="12884"/>
                    <a:pt x="16879" y="12884"/>
                  </a:cubicBezTo>
                  <a:cubicBezTo>
                    <a:pt x="16021" y="12884"/>
                    <a:pt x="16021" y="12884"/>
                    <a:pt x="16021" y="12884"/>
                  </a:cubicBezTo>
                  <a:close/>
                  <a:moveTo>
                    <a:pt x="16164" y="2526"/>
                  </a:moveTo>
                  <a:cubicBezTo>
                    <a:pt x="16164" y="2526"/>
                    <a:pt x="16164" y="2526"/>
                    <a:pt x="16164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653"/>
                  </a:cubicBezTo>
                  <a:cubicBezTo>
                    <a:pt x="16021" y="2653"/>
                    <a:pt x="16021" y="2653"/>
                    <a:pt x="16021" y="2653"/>
                  </a:cubicBezTo>
                  <a:cubicBezTo>
                    <a:pt x="16021" y="2653"/>
                    <a:pt x="15878" y="2653"/>
                    <a:pt x="15878" y="2653"/>
                  </a:cubicBezTo>
                  <a:cubicBezTo>
                    <a:pt x="15878" y="2653"/>
                    <a:pt x="15878" y="2653"/>
                    <a:pt x="15878" y="2653"/>
                  </a:cubicBezTo>
                  <a:cubicBezTo>
                    <a:pt x="15878" y="2653"/>
                    <a:pt x="15878" y="2653"/>
                    <a:pt x="15878" y="2653"/>
                  </a:cubicBezTo>
                  <a:cubicBezTo>
                    <a:pt x="15878" y="2400"/>
                    <a:pt x="15878" y="2400"/>
                    <a:pt x="15878" y="2400"/>
                  </a:cubicBezTo>
                  <a:cubicBezTo>
                    <a:pt x="15878" y="2400"/>
                    <a:pt x="15878" y="2400"/>
                    <a:pt x="15878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021" y="2526"/>
                    <a:pt x="16021" y="2526"/>
                    <a:pt x="16021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ubicBezTo>
                    <a:pt x="16164" y="2526"/>
                    <a:pt x="16164" y="2526"/>
                    <a:pt x="16164" y="2526"/>
                  </a:cubicBezTo>
                  <a:close/>
                  <a:moveTo>
                    <a:pt x="16164" y="2274"/>
                  </a:move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164" y="2400"/>
                    <a:pt x="16164" y="2400"/>
                  </a:cubicBezTo>
                  <a:cubicBezTo>
                    <a:pt x="16164" y="2400"/>
                    <a:pt x="16021" y="2400"/>
                    <a:pt x="16021" y="2400"/>
                  </a:cubicBezTo>
                  <a:cubicBezTo>
                    <a:pt x="16021" y="2274"/>
                    <a:pt x="16021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274"/>
                    <a:pt x="15878" y="2274"/>
                    <a:pt x="15878" y="2274"/>
                  </a:cubicBezTo>
                  <a:cubicBezTo>
                    <a:pt x="15878" y="2147"/>
                    <a:pt x="15878" y="2147"/>
                    <a:pt x="15878" y="2147"/>
                  </a:cubicBezTo>
                  <a:cubicBezTo>
                    <a:pt x="15878" y="2147"/>
                    <a:pt x="16021" y="2147"/>
                    <a:pt x="16021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ubicBezTo>
                    <a:pt x="16164" y="2274"/>
                    <a:pt x="16164" y="2274"/>
                    <a:pt x="16164" y="2274"/>
                  </a:cubicBezTo>
                  <a:close/>
                  <a:moveTo>
                    <a:pt x="13160" y="1389"/>
                  </a:move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lose/>
                  <a:moveTo>
                    <a:pt x="12588" y="3663"/>
                  </a:move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588" y="3663"/>
                    <a:pt x="12588" y="3663"/>
                    <a:pt x="12588" y="3663"/>
                  </a:cubicBezTo>
                  <a:cubicBezTo>
                    <a:pt x="12445" y="3663"/>
                    <a:pt x="12445" y="3663"/>
                    <a:pt x="12445" y="3663"/>
                  </a:cubicBezTo>
                  <a:cubicBezTo>
                    <a:pt x="12445" y="3537"/>
                    <a:pt x="12445" y="3537"/>
                    <a:pt x="12445" y="3537"/>
                  </a:cubicBezTo>
                  <a:cubicBezTo>
                    <a:pt x="12445" y="3537"/>
                    <a:pt x="12445" y="3537"/>
                    <a:pt x="12445" y="3537"/>
                  </a:cubicBezTo>
                  <a:cubicBezTo>
                    <a:pt x="12445" y="3537"/>
                    <a:pt x="12445" y="3411"/>
                    <a:pt x="12445" y="3411"/>
                  </a:cubicBezTo>
                  <a:cubicBezTo>
                    <a:pt x="12445" y="3411"/>
                    <a:pt x="12445" y="3284"/>
                    <a:pt x="12445" y="3284"/>
                  </a:cubicBezTo>
                  <a:cubicBezTo>
                    <a:pt x="12445" y="3284"/>
                    <a:pt x="12445" y="3284"/>
                    <a:pt x="12445" y="3284"/>
                  </a:cubicBezTo>
                  <a:cubicBezTo>
                    <a:pt x="12445" y="3284"/>
                    <a:pt x="12445" y="3158"/>
                    <a:pt x="12302" y="3158"/>
                  </a:cubicBezTo>
                  <a:cubicBezTo>
                    <a:pt x="12302" y="3158"/>
                    <a:pt x="12302" y="3032"/>
                    <a:pt x="12302" y="3032"/>
                  </a:cubicBezTo>
                  <a:cubicBezTo>
                    <a:pt x="12302" y="2905"/>
                    <a:pt x="12302" y="2905"/>
                    <a:pt x="12302" y="2779"/>
                  </a:cubicBezTo>
                  <a:cubicBezTo>
                    <a:pt x="12302" y="2779"/>
                    <a:pt x="12302" y="2653"/>
                    <a:pt x="12302" y="2653"/>
                  </a:cubicBezTo>
                  <a:cubicBezTo>
                    <a:pt x="12302" y="2274"/>
                    <a:pt x="12302" y="2274"/>
                    <a:pt x="12302" y="2274"/>
                  </a:cubicBezTo>
                  <a:cubicBezTo>
                    <a:pt x="12302" y="2147"/>
                    <a:pt x="12302" y="2147"/>
                    <a:pt x="12302" y="2147"/>
                  </a:cubicBezTo>
                  <a:cubicBezTo>
                    <a:pt x="12302" y="2021"/>
                    <a:pt x="12302" y="2021"/>
                    <a:pt x="12302" y="2021"/>
                  </a:cubicBezTo>
                  <a:cubicBezTo>
                    <a:pt x="12302" y="2021"/>
                    <a:pt x="12302" y="2021"/>
                    <a:pt x="12302" y="2021"/>
                  </a:cubicBezTo>
                  <a:cubicBezTo>
                    <a:pt x="12302" y="1895"/>
                    <a:pt x="12302" y="1895"/>
                    <a:pt x="12302" y="1895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302" y="1768"/>
                  </a:cubicBezTo>
                  <a:cubicBezTo>
                    <a:pt x="12302" y="1768"/>
                    <a:pt x="12302" y="1768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445" y="1642"/>
                  </a:cubicBezTo>
                  <a:cubicBezTo>
                    <a:pt x="12445" y="1642"/>
                    <a:pt x="12445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642"/>
                    <a:pt x="12588" y="1642"/>
                  </a:cubicBezTo>
                  <a:cubicBezTo>
                    <a:pt x="12588" y="1642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768"/>
                    <a:pt x="12588" y="1768"/>
                  </a:cubicBezTo>
                  <a:cubicBezTo>
                    <a:pt x="12588" y="1768"/>
                    <a:pt x="12588" y="1895"/>
                    <a:pt x="12588" y="2021"/>
                  </a:cubicBezTo>
                  <a:cubicBezTo>
                    <a:pt x="12588" y="2021"/>
                    <a:pt x="12588" y="2147"/>
                    <a:pt x="12588" y="2274"/>
                  </a:cubicBezTo>
                  <a:cubicBezTo>
                    <a:pt x="12588" y="2274"/>
                    <a:pt x="12588" y="2274"/>
                    <a:pt x="12588" y="2274"/>
                  </a:cubicBezTo>
                  <a:cubicBezTo>
                    <a:pt x="12588" y="2526"/>
                    <a:pt x="12588" y="2526"/>
                    <a:pt x="12588" y="2526"/>
                  </a:cubicBezTo>
                  <a:cubicBezTo>
                    <a:pt x="12588" y="2653"/>
                    <a:pt x="12588" y="2653"/>
                    <a:pt x="12588" y="2779"/>
                  </a:cubicBezTo>
                  <a:cubicBezTo>
                    <a:pt x="12588" y="2905"/>
                    <a:pt x="12588" y="2905"/>
                    <a:pt x="12588" y="3032"/>
                  </a:cubicBezTo>
                  <a:cubicBezTo>
                    <a:pt x="12588" y="3032"/>
                    <a:pt x="12588" y="3032"/>
                    <a:pt x="12588" y="3158"/>
                  </a:cubicBezTo>
                  <a:cubicBezTo>
                    <a:pt x="12588" y="3158"/>
                    <a:pt x="12588" y="3284"/>
                    <a:pt x="12588" y="3284"/>
                  </a:cubicBezTo>
                  <a:cubicBezTo>
                    <a:pt x="12588" y="3284"/>
                    <a:pt x="12588" y="3284"/>
                    <a:pt x="12588" y="3284"/>
                  </a:cubicBezTo>
                  <a:cubicBezTo>
                    <a:pt x="12588" y="3284"/>
                    <a:pt x="12588" y="3411"/>
                    <a:pt x="12588" y="3411"/>
                  </a:cubicBezTo>
                  <a:cubicBezTo>
                    <a:pt x="12588" y="3411"/>
                    <a:pt x="12588" y="3411"/>
                    <a:pt x="12588" y="3411"/>
                  </a:cubicBezTo>
                  <a:cubicBezTo>
                    <a:pt x="12588" y="3411"/>
                    <a:pt x="12588" y="3411"/>
                    <a:pt x="12588" y="3411"/>
                  </a:cubicBezTo>
                  <a:cubicBezTo>
                    <a:pt x="12731" y="3537"/>
                    <a:pt x="12731" y="3537"/>
                    <a:pt x="12731" y="3537"/>
                  </a:cubicBezTo>
                  <a:cubicBezTo>
                    <a:pt x="12731" y="3411"/>
                    <a:pt x="12874" y="3411"/>
                    <a:pt x="12874" y="3284"/>
                  </a:cubicBezTo>
                  <a:cubicBezTo>
                    <a:pt x="12874" y="3284"/>
                    <a:pt x="12874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158"/>
                    <a:pt x="13017" y="3158"/>
                    <a:pt x="13017" y="3158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3032"/>
                    <a:pt x="13017" y="3032"/>
                    <a:pt x="13017" y="3032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905"/>
                    <a:pt x="13017" y="2905"/>
                    <a:pt x="13017" y="2905"/>
                  </a:cubicBezTo>
                  <a:cubicBezTo>
                    <a:pt x="13017" y="2779"/>
                    <a:pt x="13017" y="2779"/>
                    <a:pt x="13017" y="2779"/>
                  </a:cubicBezTo>
                  <a:cubicBezTo>
                    <a:pt x="13017" y="2400"/>
                    <a:pt x="13017" y="2400"/>
                    <a:pt x="13017" y="2400"/>
                  </a:cubicBezTo>
                  <a:cubicBezTo>
                    <a:pt x="13017" y="2400"/>
                    <a:pt x="13017" y="2400"/>
                    <a:pt x="13017" y="2400"/>
                  </a:cubicBezTo>
                  <a:cubicBezTo>
                    <a:pt x="13017" y="1895"/>
                    <a:pt x="13017" y="1895"/>
                    <a:pt x="13017" y="1895"/>
                  </a:cubicBezTo>
                  <a:cubicBezTo>
                    <a:pt x="13017" y="1768"/>
                    <a:pt x="13017" y="1768"/>
                    <a:pt x="13017" y="1642"/>
                  </a:cubicBezTo>
                  <a:cubicBezTo>
                    <a:pt x="13017" y="1642"/>
                    <a:pt x="13017" y="1642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516"/>
                    <a:pt x="13017" y="1516"/>
                  </a:cubicBezTo>
                  <a:cubicBezTo>
                    <a:pt x="13017" y="1516"/>
                    <a:pt x="13017" y="1389"/>
                    <a:pt x="13017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160" y="1389"/>
                    <a:pt x="13160" y="1389"/>
                  </a:cubicBezTo>
                  <a:cubicBezTo>
                    <a:pt x="13160" y="1389"/>
                    <a:pt x="13303" y="1389"/>
                    <a:pt x="13303" y="1389"/>
                  </a:cubicBezTo>
                  <a:cubicBezTo>
                    <a:pt x="13303" y="1389"/>
                    <a:pt x="13303" y="1389"/>
                    <a:pt x="13303" y="1389"/>
                  </a:cubicBezTo>
                  <a:cubicBezTo>
                    <a:pt x="13303" y="1389"/>
                    <a:pt x="13303" y="1516"/>
                    <a:pt x="13303" y="1516"/>
                  </a:cubicBezTo>
                  <a:cubicBezTo>
                    <a:pt x="13303" y="1516"/>
                    <a:pt x="13303" y="1516"/>
                    <a:pt x="13303" y="1516"/>
                  </a:cubicBezTo>
                  <a:cubicBezTo>
                    <a:pt x="13303" y="1516"/>
                    <a:pt x="13303" y="1642"/>
                    <a:pt x="13303" y="1642"/>
                  </a:cubicBezTo>
                  <a:cubicBezTo>
                    <a:pt x="13303" y="1642"/>
                    <a:pt x="13303" y="1642"/>
                    <a:pt x="13303" y="1768"/>
                  </a:cubicBezTo>
                  <a:cubicBezTo>
                    <a:pt x="13303" y="1768"/>
                    <a:pt x="13303" y="1768"/>
                    <a:pt x="13303" y="1768"/>
                  </a:cubicBezTo>
                  <a:cubicBezTo>
                    <a:pt x="13303" y="2274"/>
                    <a:pt x="13303" y="2274"/>
                    <a:pt x="13303" y="2274"/>
                  </a:cubicBezTo>
                  <a:cubicBezTo>
                    <a:pt x="13303" y="2526"/>
                    <a:pt x="13303" y="2526"/>
                    <a:pt x="13303" y="2526"/>
                  </a:cubicBezTo>
                  <a:cubicBezTo>
                    <a:pt x="13303" y="2526"/>
                    <a:pt x="13303" y="2526"/>
                    <a:pt x="13303" y="2526"/>
                  </a:cubicBezTo>
                  <a:cubicBezTo>
                    <a:pt x="13303" y="2653"/>
                    <a:pt x="13303" y="2653"/>
                    <a:pt x="13303" y="2653"/>
                  </a:cubicBezTo>
                  <a:cubicBezTo>
                    <a:pt x="13303" y="2779"/>
                    <a:pt x="13303" y="2779"/>
                    <a:pt x="13303" y="2779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2905"/>
                    <a:pt x="13303" y="2905"/>
                  </a:cubicBezTo>
                  <a:cubicBezTo>
                    <a:pt x="13303" y="2905"/>
                    <a:pt x="13303" y="3032"/>
                    <a:pt x="13303" y="3032"/>
                  </a:cubicBezTo>
                  <a:cubicBezTo>
                    <a:pt x="13303" y="3032"/>
                    <a:pt x="13303" y="3032"/>
                    <a:pt x="13303" y="3032"/>
                  </a:cubicBezTo>
                  <a:cubicBezTo>
                    <a:pt x="13303" y="3032"/>
                    <a:pt x="13303" y="3032"/>
                    <a:pt x="13303" y="3032"/>
                  </a:cubicBezTo>
                  <a:cubicBezTo>
                    <a:pt x="13303" y="3158"/>
                    <a:pt x="13446" y="3158"/>
                    <a:pt x="13446" y="3158"/>
                  </a:cubicBezTo>
                  <a:cubicBezTo>
                    <a:pt x="13446" y="3158"/>
                    <a:pt x="13446" y="3284"/>
                    <a:pt x="13446" y="3284"/>
                  </a:cubicBezTo>
                  <a:cubicBezTo>
                    <a:pt x="13446" y="3284"/>
                    <a:pt x="13446" y="3284"/>
                    <a:pt x="13589" y="3411"/>
                  </a:cubicBezTo>
                  <a:cubicBezTo>
                    <a:pt x="13589" y="3411"/>
                    <a:pt x="13589" y="3411"/>
                    <a:pt x="13589" y="3537"/>
                  </a:cubicBezTo>
                  <a:cubicBezTo>
                    <a:pt x="13732" y="3537"/>
                    <a:pt x="13732" y="3537"/>
                    <a:pt x="13732" y="3537"/>
                  </a:cubicBezTo>
                  <a:cubicBezTo>
                    <a:pt x="13732" y="3537"/>
                    <a:pt x="13732" y="3537"/>
                    <a:pt x="13732" y="3537"/>
                  </a:cubicBezTo>
                  <a:cubicBezTo>
                    <a:pt x="13732" y="3537"/>
                    <a:pt x="13732" y="3537"/>
                    <a:pt x="13732" y="3411"/>
                  </a:cubicBezTo>
                  <a:cubicBezTo>
                    <a:pt x="13732" y="3411"/>
                    <a:pt x="13732" y="3411"/>
                    <a:pt x="13732" y="3411"/>
                  </a:cubicBezTo>
                  <a:cubicBezTo>
                    <a:pt x="13732" y="3411"/>
                    <a:pt x="13732" y="3411"/>
                    <a:pt x="13732" y="3284"/>
                  </a:cubicBezTo>
                  <a:cubicBezTo>
                    <a:pt x="13732" y="3284"/>
                    <a:pt x="13732" y="3284"/>
                    <a:pt x="13732" y="3284"/>
                  </a:cubicBezTo>
                  <a:cubicBezTo>
                    <a:pt x="13732" y="3284"/>
                    <a:pt x="13732" y="3284"/>
                    <a:pt x="13732" y="3158"/>
                  </a:cubicBezTo>
                  <a:cubicBezTo>
                    <a:pt x="13732" y="3158"/>
                    <a:pt x="13732" y="3032"/>
                    <a:pt x="13732" y="3032"/>
                  </a:cubicBezTo>
                  <a:cubicBezTo>
                    <a:pt x="13732" y="3032"/>
                    <a:pt x="13732" y="3032"/>
                    <a:pt x="13732" y="3032"/>
                  </a:cubicBezTo>
                  <a:cubicBezTo>
                    <a:pt x="13732" y="2274"/>
                    <a:pt x="13732" y="2274"/>
                    <a:pt x="13732" y="2274"/>
                  </a:cubicBezTo>
                  <a:cubicBezTo>
                    <a:pt x="13732" y="2147"/>
                    <a:pt x="13732" y="2147"/>
                    <a:pt x="13732" y="2147"/>
                  </a:cubicBezTo>
                  <a:cubicBezTo>
                    <a:pt x="13732" y="2147"/>
                    <a:pt x="13732" y="2021"/>
                    <a:pt x="13732" y="2021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768"/>
                    <a:pt x="13732" y="1768"/>
                  </a:cubicBezTo>
                  <a:cubicBezTo>
                    <a:pt x="13732" y="1768"/>
                    <a:pt x="13732" y="1642"/>
                    <a:pt x="13732" y="1642"/>
                  </a:cubicBezTo>
                  <a:cubicBezTo>
                    <a:pt x="13732" y="1642"/>
                    <a:pt x="13732" y="1642"/>
                    <a:pt x="13732" y="1642"/>
                  </a:cubicBezTo>
                  <a:cubicBezTo>
                    <a:pt x="13732" y="1642"/>
                    <a:pt x="13732" y="1642"/>
                    <a:pt x="13732" y="1516"/>
                  </a:cubicBezTo>
                  <a:cubicBezTo>
                    <a:pt x="13732" y="1516"/>
                    <a:pt x="13732" y="1516"/>
                    <a:pt x="13732" y="1516"/>
                  </a:cubicBezTo>
                  <a:cubicBezTo>
                    <a:pt x="13732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516"/>
                    <a:pt x="13875" y="1516"/>
                    <a:pt x="13875" y="1516"/>
                  </a:cubicBezTo>
                  <a:cubicBezTo>
                    <a:pt x="13875" y="1642"/>
                    <a:pt x="13875" y="1642"/>
                    <a:pt x="13875" y="1642"/>
                  </a:cubicBezTo>
                  <a:cubicBezTo>
                    <a:pt x="13875" y="1642"/>
                    <a:pt x="13875" y="1642"/>
                    <a:pt x="13875" y="1642"/>
                  </a:cubicBezTo>
                  <a:cubicBezTo>
                    <a:pt x="13875" y="1768"/>
                    <a:pt x="13875" y="1768"/>
                    <a:pt x="13875" y="1768"/>
                  </a:cubicBezTo>
                  <a:cubicBezTo>
                    <a:pt x="13875" y="1768"/>
                    <a:pt x="13875" y="1768"/>
                    <a:pt x="13875" y="1768"/>
                  </a:cubicBezTo>
                  <a:cubicBezTo>
                    <a:pt x="13875" y="1895"/>
                    <a:pt x="13875" y="1895"/>
                    <a:pt x="13875" y="1895"/>
                  </a:cubicBezTo>
                  <a:cubicBezTo>
                    <a:pt x="13875" y="2147"/>
                    <a:pt x="13875" y="2147"/>
                    <a:pt x="13875" y="2147"/>
                  </a:cubicBezTo>
                  <a:cubicBezTo>
                    <a:pt x="13875" y="2147"/>
                    <a:pt x="13875" y="2147"/>
                    <a:pt x="13875" y="2147"/>
                  </a:cubicBezTo>
                  <a:cubicBezTo>
                    <a:pt x="13875" y="2147"/>
                    <a:pt x="13875" y="2147"/>
                    <a:pt x="13875" y="2274"/>
                  </a:cubicBezTo>
                  <a:cubicBezTo>
                    <a:pt x="13875" y="2400"/>
                    <a:pt x="13875" y="2400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526"/>
                    <a:pt x="13875" y="2526"/>
                    <a:pt x="13875" y="2526"/>
                  </a:cubicBezTo>
                  <a:cubicBezTo>
                    <a:pt x="13875" y="2779"/>
                    <a:pt x="13875" y="2905"/>
                    <a:pt x="13875" y="3032"/>
                  </a:cubicBezTo>
                  <a:cubicBezTo>
                    <a:pt x="13875" y="3032"/>
                    <a:pt x="13875" y="3032"/>
                    <a:pt x="13875" y="3032"/>
                  </a:cubicBezTo>
                  <a:cubicBezTo>
                    <a:pt x="13875" y="3032"/>
                    <a:pt x="13875" y="3032"/>
                    <a:pt x="13875" y="3158"/>
                  </a:cubicBezTo>
                  <a:cubicBezTo>
                    <a:pt x="13875" y="3158"/>
                    <a:pt x="13875" y="3284"/>
                    <a:pt x="13875" y="3284"/>
                  </a:cubicBezTo>
                  <a:cubicBezTo>
                    <a:pt x="13875" y="3411"/>
                    <a:pt x="13875" y="3411"/>
                    <a:pt x="13875" y="3537"/>
                  </a:cubicBezTo>
                  <a:cubicBezTo>
                    <a:pt x="13875" y="3537"/>
                    <a:pt x="13732" y="3663"/>
                    <a:pt x="13732" y="3663"/>
                  </a:cubicBezTo>
                  <a:cubicBezTo>
                    <a:pt x="13732" y="3663"/>
                    <a:pt x="13589" y="3789"/>
                    <a:pt x="13446" y="3789"/>
                  </a:cubicBezTo>
                  <a:cubicBezTo>
                    <a:pt x="13446" y="3789"/>
                    <a:pt x="13303" y="3789"/>
                    <a:pt x="13160" y="3789"/>
                  </a:cubicBezTo>
                  <a:cubicBezTo>
                    <a:pt x="13017" y="3789"/>
                    <a:pt x="13017" y="3789"/>
                    <a:pt x="12874" y="3789"/>
                  </a:cubicBezTo>
                  <a:cubicBezTo>
                    <a:pt x="12874" y="3789"/>
                    <a:pt x="12874" y="3789"/>
                    <a:pt x="12874" y="3789"/>
                  </a:cubicBezTo>
                  <a:cubicBezTo>
                    <a:pt x="12874" y="3789"/>
                    <a:pt x="12731" y="3789"/>
                    <a:pt x="12731" y="3789"/>
                  </a:cubicBezTo>
                  <a:cubicBezTo>
                    <a:pt x="12731" y="3789"/>
                    <a:pt x="12731" y="3789"/>
                    <a:pt x="12731" y="3789"/>
                  </a:cubicBezTo>
                  <a:cubicBezTo>
                    <a:pt x="12731" y="3789"/>
                    <a:pt x="12731" y="3789"/>
                    <a:pt x="12588" y="3789"/>
                  </a:cubicBezTo>
                  <a:cubicBezTo>
                    <a:pt x="12588" y="3789"/>
                    <a:pt x="12588" y="3789"/>
                    <a:pt x="12588" y="3789"/>
                  </a:cubicBezTo>
                  <a:cubicBezTo>
                    <a:pt x="12588" y="3663"/>
                    <a:pt x="12588" y="3663"/>
                    <a:pt x="12588" y="3663"/>
                  </a:cubicBezTo>
                  <a:close/>
                  <a:moveTo>
                    <a:pt x="13446" y="3537"/>
                  </a:moveTo>
                  <a:cubicBezTo>
                    <a:pt x="13446" y="3663"/>
                    <a:pt x="13446" y="3663"/>
                    <a:pt x="13303" y="3663"/>
                  </a:cubicBezTo>
                  <a:cubicBezTo>
                    <a:pt x="13303" y="3663"/>
                    <a:pt x="13160" y="3663"/>
                    <a:pt x="13160" y="3663"/>
                  </a:cubicBezTo>
                  <a:cubicBezTo>
                    <a:pt x="13017" y="3663"/>
                    <a:pt x="13017" y="3663"/>
                    <a:pt x="13017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663"/>
                    <a:pt x="12874" y="3663"/>
                    <a:pt x="12874" y="3663"/>
                  </a:cubicBezTo>
                  <a:cubicBezTo>
                    <a:pt x="12874" y="3537"/>
                    <a:pt x="12874" y="3411"/>
                    <a:pt x="13017" y="3411"/>
                  </a:cubicBezTo>
                  <a:cubicBezTo>
                    <a:pt x="13017" y="3411"/>
                    <a:pt x="13017" y="3284"/>
                    <a:pt x="13017" y="3284"/>
                  </a:cubicBezTo>
                  <a:cubicBezTo>
                    <a:pt x="13160" y="3284"/>
                    <a:pt x="13160" y="3284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160" y="3158"/>
                    <a:pt x="13160" y="3158"/>
                    <a:pt x="13160" y="3158"/>
                  </a:cubicBezTo>
                  <a:cubicBezTo>
                    <a:pt x="13303" y="3284"/>
                    <a:pt x="13303" y="3284"/>
                    <a:pt x="13303" y="3284"/>
                  </a:cubicBezTo>
                  <a:cubicBezTo>
                    <a:pt x="13303" y="3411"/>
                    <a:pt x="13303" y="3411"/>
                    <a:pt x="13446" y="3411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ubicBezTo>
                    <a:pt x="13446" y="3537"/>
                    <a:pt x="13446" y="3537"/>
                    <a:pt x="13446" y="3537"/>
                  </a:cubicBezTo>
                  <a:close/>
                  <a:moveTo>
                    <a:pt x="2432" y="14274"/>
                  </a:moveTo>
                  <a:cubicBezTo>
                    <a:pt x="2146" y="14147"/>
                    <a:pt x="2432" y="13642"/>
                    <a:pt x="2861" y="13642"/>
                  </a:cubicBezTo>
                  <a:cubicBezTo>
                    <a:pt x="3004" y="13642"/>
                    <a:pt x="3004" y="13642"/>
                    <a:pt x="3147" y="13642"/>
                  </a:cubicBezTo>
                  <a:cubicBezTo>
                    <a:pt x="3147" y="13516"/>
                    <a:pt x="3147" y="13389"/>
                    <a:pt x="3004" y="13389"/>
                  </a:cubicBezTo>
                  <a:cubicBezTo>
                    <a:pt x="2146" y="13263"/>
                    <a:pt x="2289" y="11368"/>
                    <a:pt x="3290" y="11242"/>
                  </a:cubicBezTo>
                  <a:cubicBezTo>
                    <a:pt x="3576" y="11242"/>
                    <a:pt x="3719" y="11242"/>
                    <a:pt x="3862" y="11368"/>
                  </a:cubicBezTo>
                  <a:cubicBezTo>
                    <a:pt x="4005" y="11495"/>
                    <a:pt x="3862" y="11621"/>
                    <a:pt x="3719" y="11495"/>
                  </a:cubicBezTo>
                  <a:cubicBezTo>
                    <a:pt x="3576" y="11368"/>
                    <a:pt x="3576" y="11368"/>
                    <a:pt x="3433" y="11368"/>
                  </a:cubicBezTo>
                  <a:cubicBezTo>
                    <a:pt x="3290" y="11495"/>
                    <a:pt x="3147" y="11495"/>
                    <a:pt x="3004" y="11621"/>
                  </a:cubicBezTo>
                  <a:cubicBezTo>
                    <a:pt x="3004" y="11621"/>
                    <a:pt x="2861" y="11874"/>
                    <a:pt x="2861" y="11874"/>
                  </a:cubicBezTo>
                  <a:cubicBezTo>
                    <a:pt x="2861" y="12000"/>
                    <a:pt x="2861" y="12000"/>
                    <a:pt x="3004" y="12126"/>
                  </a:cubicBezTo>
                  <a:cubicBezTo>
                    <a:pt x="3290" y="12253"/>
                    <a:pt x="3862" y="12126"/>
                    <a:pt x="3719" y="12379"/>
                  </a:cubicBezTo>
                  <a:cubicBezTo>
                    <a:pt x="3719" y="12505"/>
                    <a:pt x="3433" y="12505"/>
                    <a:pt x="3290" y="12379"/>
                  </a:cubicBezTo>
                  <a:cubicBezTo>
                    <a:pt x="3004" y="12253"/>
                    <a:pt x="2861" y="12379"/>
                    <a:pt x="2718" y="12632"/>
                  </a:cubicBezTo>
                  <a:cubicBezTo>
                    <a:pt x="2718" y="12884"/>
                    <a:pt x="2861" y="12884"/>
                    <a:pt x="2861" y="12884"/>
                  </a:cubicBezTo>
                  <a:cubicBezTo>
                    <a:pt x="3004" y="12884"/>
                    <a:pt x="3004" y="12884"/>
                    <a:pt x="3147" y="12884"/>
                  </a:cubicBezTo>
                  <a:cubicBezTo>
                    <a:pt x="3147" y="12758"/>
                    <a:pt x="3290" y="12758"/>
                    <a:pt x="3433" y="12758"/>
                  </a:cubicBezTo>
                  <a:cubicBezTo>
                    <a:pt x="3433" y="12758"/>
                    <a:pt x="3576" y="12758"/>
                    <a:pt x="3433" y="12884"/>
                  </a:cubicBezTo>
                  <a:cubicBezTo>
                    <a:pt x="3433" y="13011"/>
                    <a:pt x="3433" y="13137"/>
                    <a:pt x="3862" y="13263"/>
                  </a:cubicBezTo>
                  <a:cubicBezTo>
                    <a:pt x="3862" y="13263"/>
                    <a:pt x="3862" y="13263"/>
                    <a:pt x="3862" y="13389"/>
                  </a:cubicBezTo>
                  <a:cubicBezTo>
                    <a:pt x="3862" y="13516"/>
                    <a:pt x="3719" y="13516"/>
                    <a:pt x="3576" y="13516"/>
                  </a:cubicBezTo>
                  <a:cubicBezTo>
                    <a:pt x="3719" y="13895"/>
                    <a:pt x="3147" y="14021"/>
                    <a:pt x="2861" y="13895"/>
                  </a:cubicBezTo>
                  <a:cubicBezTo>
                    <a:pt x="2575" y="13895"/>
                    <a:pt x="2575" y="14147"/>
                    <a:pt x="2432" y="14274"/>
                  </a:cubicBezTo>
                  <a:close/>
                  <a:moveTo>
                    <a:pt x="6437" y="13642"/>
                  </a:moveTo>
                  <a:cubicBezTo>
                    <a:pt x="6580" y="13516"/>
                    <a:pt x="7152" y="13768"/>
                    <a:pt x="7295" y="13895"/>
                  </a:cubicBezTo>
                  <a:cubicBezTo>
                    <a:pt x="7295" y="13895"/>
                    <a:pt x="7295" y="13895"/>
                    <a:pt x="7295" y="13895"/>
                  </a:cubicBezTo>
                  <a:cubicBezTo>
                    <a:pt x="7152" y="14147"/>
                    <a:pt x="6723" y="13768"/>
                    <a:pt x="6580" y="13768"/>
                  </a:cubicBezTo>
                  <a:cubicBezTo>
                    <a:pt x="6437" y="13895"/>
                    <a:pt x="6294" y="13768"/>
                    <a:pt x="6437" y="13642"/>
                  </a:cubicBezTo>
                  <a:close/>
                  <a:moveTo>
                    <a:pt x="3576" y="16042"/>
                  </a:moveTo>
                  <a:cubicBezTo>
                    <a:pt x="3433" y="16168"/>
                    <a:pt x="3433" y="16168"/>
                    <a:pt x="3433" y="16168"/>
                  </a:cubicBezTo>
                  <a:cubicBezTo>
                    <a:pt x="2861" y="16295"/>
                    <a:pt x="2575" y="15916"/>
                    <a:pt x="2432" y="15789"/>
                  </a:cubicBezTo>
                  <a:cubicBezTo>
                    <a:pt x="2289" y="15537"/>
                    <a:pt x="2575" y="15537"/>
                    <a:pt x="2432" y="15411"/>
                  </a:cubicBezTo>
                  <a:cubicBezTo>
                    <a:pt x="2146" y="15158"/>
                    <a:pt x="1717" y="14653"/>
                    <a:pt x="2289" y="14400"/>
                  </a:cubicBezTo>
                  <a:cubicBezTo>
                    <a:pt x="2289" y="14400"/>
                    <a:pt x="2432" y="14526"/>
                    <a:pt x="2432" y="14653"/>
                  </a:cubicBezTo>
                  <a:cubicBezTo>
                    <a:pt x="2432" y="14653"/>
                    <a:pt x="2289" y="14905"/>
                    <a:pt x="2432" y="15032"/>
                  </a:cubicBezTo>
                  <a:cubicBezTo>
                    <a:pt x="2575" y="15032"/>
                    <a:pt x="2718" y="15158"/>
                    <a:pt x="2861" y="15284"/>
                  </a:cubicBezTo>
                  <a:cubicBezTo>
                    <a:pt x="3147" y="15411"/>
                    <a:pt x="3004" y="15537"/>
                    <a:pt x="3004" y="15663"/>
                  </a:cubicBezTo>
                  <a:cubicBezTo>
                    <a:pt x="3147" y="15916"/>
                    <a:pt x="3290" y="15916"/>
                    <a:pt x="3576" y="15916"/>
                  </a:cubicBezTo>
                  <a:cubicBezTo>
                    <a:pt x="3719" y="15916"/>
                    <a:pt x="3719" y="16042"/>
                    <a:pt x="3576" y="16042"/>
                  </a:cubicBezTo>
                  <a:close/>
                  <a:moveTo>
                    <a:pt x="5865" y="12126"/>
                  </a:moveTo>
                  <a:cubicBezTo>
                    <a:pt x="5865" y="12000"/>
                    <a:pt x="6008" y="12000"/>
                    <a:pt x="5865" y="11874"/>
                  </a:cubicBezTo>
                  <a:cubicBezTo>
                    <a:pt x="5436" y="11116"/>
                    <a:pt x="6008" y="11242"/>
                    <a:pt x="6008" y="10863"/>
                  </a:cubicBezTo>
                  <a:cubicBezTo>
                    <a:pt x="6008" y="10737"/>
                    <a:pt x="6008" y="10737"/>
                    <a:pt x="5865" y="10737"/>
                  </a:cubicBezTo>
                  <a:cubicBezTo>
                    <a:pt x="5722" y="10611"/>
                    <a:pt x="5579" y="10737"/>
                    <a:pt x="5436" y="10737"/>
                  </a:cubicBezTo>
                  <a:cubicBezTo>
                    <a:pt x="5293" y="10737"/>
                    <a:pt x="5293" y="10484"/>
                    <a:pt x="5150" y="10484"/>
                  </a:cubicBezTo>
                  <a:cubicBezTo>
                    <a:pt x="5007" y="10484"/>
                    <a:pt x="4864" y="10611"/>
                    <a:pt x="4721" y="10484"/>
                  </a:cubicBezTo>
                  <a:cubicBezTo>
                    <a:pt x="4434" y="10358"/>
                    <a:pt x="4577" y="10484"/>
                    <a:pt x="4148" y="10484"/>
                  </a:cubicBezTo>
                  <a:cubicBezTo>
                    <a:pt x="3862" y="10484"/>
                    <a:pt x="3719" y="10611"/>
                    <a:pt x="3576" y="10989"/>
                  </a:cubicBezTo>
                  <a:cubicBezTo>
                    <a:pt x="3576" y="11116"/>
                    <a:pt x="3433" y="11116"/>
                    <a:pt x="3433" y="11116"/>
                  </a:cubicBezTo>
                  <a:cubicBezTo>
                    <a:pt x="3433" y="10989"/>
                    <a:pt x="3290" y="10737"/>
                    <a:pt x="3576" y="10484"/>
                  </a:cubicBezTo>
                  <a:cubicBezTo>
                    <a:pt x="3719" y="10358"/>
                    <a:pt x="4005" y="10358"/>
                    <a:pt x="4148" y="10232"/>
                  </a:cubicBezTo>
                  <a:cubicBezTo>
                    <a:pt x="4434" y="10105"/>
                    <a:pt x="4721" y="10105"/>
                    <a:pt x="5007" y="10232"/>
                  </a:cubicBezTo>
                  <a:cubicBezTo>
                    <a:pt x="5293" y="10232"/>
                    <a:pt x="5436" y="10358"/>
                    <a:pt x="5579" y="10611"/>
                  </a:cubicBezTo>
                  <a:cubicBezTo>
                    <a:pt x="5579" y="10737"/>
                    <a:pt x="5865" y="10484"/>
                    <a:pt x="6008" y="10611"/>
                  </a:cubicBezTo>
                  <a:cubicBezTo>
                    <a:pt x="6151" y="10611"/>
                    <a:pt x="6294" y="10611"/>
                    <a:pt x="6294" y="10863"/>
                  </a:cubicBezTo>
                  <a:cubicBezTo>
                    <a:pt x="6437" y="10989"/>
                    <a:pt x="6294" y="11242"/>
                    <a:pt x="6151" y="11368"/>
                  </a:cubicBezTo>
                  <a:cubicBezTo>
                    <a:pt x="6151" y="11495"/>
                    <a:pt x="6151" y="11495"/>
                    <a:pt x="6151" y="11495"/>
                  </a:cubicBezTo>
                  <a:cubicBezTo>
                    <a:pt x="6294" y="11747"/>
                    <a:pt x="6580" y="11368"/>
                    <a:pt x="6866" y="11116"/>
                  </a:cubicBezTo>
                  <a:cubicBezTo>
                    <a:pt x="7009" y="10863"/>
                    <a:pt x="7152" y="10863"/>
                    <a:pt x="7295" y="10863"/>
                  </a:cubicBezTo>
                  <a:cubicBezTo>
                    <a:pt x="7438" y="10863"/>
                    <a:pt x="7581" y="10989"/>
                    <a:pt x="7725" y="11116"/>
                  </a:cubicBezTo>
                  <a:cubicBezTo>
                    <a:pt x="7868" y="11242"/>
                    <a:pt x="7868" y="11368"/>
                    <a:pt x="7725" y="11368"/>
                  </a:cubicBezTo>
                  <a:cubicBezTo>
                    <a:pt x="7438" y="11368"/>
                    <a:pt x="7295" y="11368"/>
                    <a:pt x="7009" y="11116"/>
                  </a:cubicBezTo>
                  <a:cubicBezTo>
                    <a:pt x="6866" y="11116"/>
                    <a:pt x="6866" y="11368"/>
                    <a:pt x="6723" y="11495"/>
                  </a:cubicBezTo>
                  <a:cubicBezTo>
                    <a:pt x="6723" y="11874"/>
                    <a:pt x="6151" y="11874"/>
                    <a:pt x="6008" y="12379"/>
                  </a:cubicBezTo>
                  <a:cubicBezTo>
                    <a:pt x="6008" y="12379"/>
                    <a:pt x="6008" y="12379"/>
                    <a:pt x="5865" y="12505"/>
                  </a:cubicBezTo>
                  <a:cubicBezTo>
                    <a:pt x="5865" y="12632"/>
                    <a:pt x="5722" y="12632"/>
                    <a:pt x="5865" y="12505"/>
                  </a:cubicBezTo>
                  <a:cubicBezTo>
                    <a:pt x="5865" y="12253"/>
                    <a:pt x="5865" y="12379"/>
                    <a:pt x="5865" y="12253"/>
                  </a:cubicBezTo>
                  <a:cubicBezTo>
                    <a:pt x="5865" y="12253"/>
                    <a:pt x="5865" y="12126"/>
                    <a:pt x="5865" y="12126"/>
                  </a:cubicBezTo>
                  <a:close/>
                  <a:moveTo>
                    <a:pt x="5579" y="14021"/>
                  </a:moveTo>
                  <a:cubicBezTo>
                    <a:pt x="5436" y="14021"/>
                    <a:pt x="5150" y="13895"/>
                    <a:pt x="5007" y="13768"/>
                  </a:cubicBezTo>
                  <a:cubicBezTo>
                    <a:pt x="5007" y="13642"/>
                    <a:pt x="4864" y="13516"/>
                    <a:pt x="4864" y="13389"/>
                  </a:cubicBezTo>
                  <a:cubicBezTo>
                    <a:pt x="4148" y="13263"/>
                    <a:pt x="3862" y="12884"/>
                    <a:pt x="3862" y="12758"/>
                  </a:cubicBezTo>
                  <a:cubicBezTo>
                    <a:pt x="3862" y="12758"/>
                    <a:pt x="4005" y="12758"/>
                    <a:pt x="4148" y="12884"/>
                  </a:cubicBezTo>
                  <a:cubicBezTo>
                    <a:pt x="4291" y="13137"/>
                    <a:pt x="4864" y="13137"/>
                    <a:pt x="4864" y="13137"/>
                  </a:cubicBezTo>
                  <a:cubicBezTo>
                    <a:pt x="4721" y="13011"/>
                    <a:pt x="4721" y="12758"/>
                    <a:pt x="4864" y="12632"/>
                  </a:cubicBezTo>
                  <a:cubicBezTo>
                    <a:pt x="4864" y="12505"/>
                    <a:pt x="4864" y="12505"/>
                    <a:pt x="4721" y="12505"/>
                  </a:cubicBezTo>
                  <a:cubicBezTo>
                    <a:pt x="4434" y="12253"/>
                    <a:pt x="4148" y="12379"/>
                    <a:pt x="4005" y="12253"/>
                  </a:cubicBezTo>
                  <a:cubicBezTo>
                    <a:pt x="3862" y="12126"/>
                    <a:pt x="4005" y="11874"/>
                    <a:pt x="4291" y="12000"/>
                  </a:cubicBezTo>
                  <a:cubicBezTo>
                    <a:pt x="4291" y="12000"/>
                    <a:pt x="4434" y="12126"/>
                    <a:pt x="4577" y="12126"/>
                  </a:cubicBezTo>
                  <a:cubicBezTo>
                    <a:pt x="4721" y="12253"/>
                    <a:pt x="4721" y="12126"/>
                    <a:pt x="4721" y="12000"/>
                  </a:cubicBezTo>
                  <a:cubicBezTo>
                    <a:pt x="4721" y="11747"/>
                    <a:pt x="4864" y="11242"/>
                    <a:pt x="4864" y="11116"/>
                  </a:cubicBezTo>
                  <a:cubicBezTo>
                    <a:pt x="4864" y="10989"/>
                    <a:pt x="4864" y="10989"/>
                    <a:pt x="5007" y="10989"/>
                  </a:cubicBezTo>
                  <a:cubicBezTo>
                    <a:pt x="5150" y="10989"/>
                    <a:pt x="5293" y="11116"/>
                    <a:pt x="5436" y="11242"/>
                  </a:cubicBezTo>
                  <a:cubicBezTo>
                    <a:pt x="5436" y="11242"/>
                    <a:pt x="5436" y="11368"/>
                    <a:pt x="5436" y="11368"/>
                  </a:cubicBezTo>
                  <a:cubicBezTo>
                    <a:pt x="5150" y="11747"/>
                    <a:pt x="5007" y="11874"/>
                    <a:pt x="5150" y="12126"/>
                  </a:cubicBezTo>
                  <a:cubicBezTo>
                    <a:pt x="5150" y="12126"/>
                    <a:pt x="5150" y="12379"/>
                    <a:pt x="5150" y="12505"/>
                  </a:cubicBezTo>
                  <a:cubicBezTo>
                    <a:pt x="5293" y="12505"/>
                    <a:pt x="5436" y="12505"/>
                    <a:pt x="5579" y="12379"/>
                  </a:cubicBezTo>
                  <a:cubicBezTo>
                    <a:pt x="5579" y="12253"/>
                    <a:pt x="5722" y="12379"/>
                    <a:pt x="5579" y="12505"/>
                  </a:cubicBezTo>
                  <a:cubicBezTo>
                    <a:pt x="5579" y="12632"/>
                    <a:pt x="5293" y="12758"/>
                    <a:pt x="5293" y="12758"/>
                  </a:cubicBezTo>
                  <a:cubicBezTo>
                    <a:pt x="5150" y="13011"/>
                    <a:pt x="5293" y="13768"/>
                    <a:pt x="5436" y="13516"/>
                  </a:cubicBezTo>
                  <a:cubicBezTo>
                    <a:pt x="5722" y="13263"/>
                    <a:pt x="5865" y="13011"/>
                    <a:pt x="6437" y="13137"/>
                  </a:cubicBezTo>
                  <a:cubicBezTo>
                    <a:pt x="6437" y="13137"/>
                    <a:pt x="6437" y="13137"/>
                    <a:pt x="6437" y="13137"/>
                  </a:cubicBezTo>
                  <a:cubicBezTo>
                    <a:pt x="6151" y="13137"/>
                    <a:pt x="5579" y="13389"/>
                    <a:pt x="5722" y="13642"/>
                  </a:cubicBezTo>
                  <a:cubicBezTo>
                    <a:pt x="5722" y="13768"/>
                    <a:pt x="5865" y="13768"/>
                    <a:pt x="5865" y="13895"/>
                  </a:cubicBezTo>
                  <a:cubicBezTo>
                    <a:pt x="5722" y="14021"/>
                    <a:pt x="5722" y="14147"/>
                    <a:pt x="5579" y="14021"/>
                  </a:cubicBezTo>
                  <a:close/>
                  <a:moveTo>
                    <a:pt x="7868" y="15411"/>
                  </a:moveTo>
                  <a:cubicBezTo>
                    <a:pt x="7725" y="15284"/>
                    <a:pt x="7725" y="15284"/>
                    <a:pt x="7868" y="15158"/>
                  </a:cubicBezTo>
                  <a:cubicBezTo>
                    <a:pt x="7868" y="15032"/>
                    <a:pt x="8154" y="15158"/>
                    <a:pt x="8297" y="15158"/>
                  </a:cubicBezTo>
                  <a:cubicBezTo>
                    <a:pt x="8726" y="15158"/>
                    <a:pt x="8583" y="14779"/>
                    <a:pt x="8726" y="14779"/>
                  </a:cubicBezTo>
                  <a:cubicBezTo>
                    <a:pt x="9012" y="14400"/>
                    <a:pt x="8726" y="15789"/>
                    <a:pt x="7868" y="15411"/>
                  </a:cubicBezTo>
                  <a:close/>
                  <a:moveTo>
                    <a:pt x="8297" y="14526"/>
                  </a:moveTo>
                  <a:cubicBezTo>
                    <a:pt x="8440" y="14274"/>
                    <a:pt x="8726" y="13895"/>
                    <a:pt x="8440" y="13642"/>
                  </a:cubicBezTo>
                  <a:cubicBezTo>
                    <a:pt x="8297" y="13642"/>
                    <a:pt x="8297" y="13389"/>
                    <a:pt x="8440" y="13389"/>
                  </a:cubicBezTo>
                  <a:cubicBezTo>
                    <a:pt x="8726" y="13389"/>
                    <a:pt x="9155" y="13516"/>
                    <a:pt x="9155" y="13768"/>
                  </a:cubicBezTo>
                  <a:cubicBezTo>
                    <a:pt x="9155" y="14274"/>
                    <a:pt x="8583" y="14400"/>
                    <a:pt x="8583" y="14526"/>
                  </a:cubicBezTo>
                  <a:cubicBezTo>
                    <a:pt x="8583" y="14653"/>
                    <a:pt x="8440" y="14653"/>
                    <a:pt x="8297" y="14653"/>
                  </a:cubicBezTo>
                  <a:cubicBezTo>
                    <a:pt x="8154" y="14526"/>
                    <a:pt x="8154" y="14526"/>
                    <a:pt x="8297" y="14526"/>
                  </a:cubicBezTo>
                  <a:close/>
                  <a:moveTo>
                    <a:pt x="7438" y="14021"/>
                  </a:moveTo>
                  <a:cubicBezTo>
                    <a:pt x="7725" y="13389"/>
                    <a:pt x="6866" y="12758"/>
                    <a:pt x="6723" y="12758"/>
                  </a:cubicBezTo>
                  <a:cubicBezTo>
                    <a:pt x="6580" y="12758"/>
                    <a:pt x="6723" y="12632"/>
                    <a:pt x="6723" y="12632"/>
                  </a:cubicBezTo>
                  <a:cubicBezTo>
                    <a:pt x="7581" y="13011"/>
                    <a:pt x="7295" y="12758"/>
                    <a:pt x="7295" y="12253"/>
                  </a:cubicBezTo>
                  <a:cubicBezTo>
                    <a:pt x="7295" y="12000"/>
                    <a:pt x="7295" y="11621"/>
                    <a:pt x="7438" y="11621"/>
                  </a:cubicBezTo>
                  <a:cubicBezTo>
                    <a:pt x="7438" y="11621"/>
                    <a:pt x="7295" y="12253"/>
                    <a:pt x="7581" y="12379"/>
                  </a:cubicBezTo>
                  <a:cubicBezTo>
                    <a:pt x="7581" y="12505"/>
                    <a:pt x="7725" y="12126"/>
                    <a:pt x="7725" y="12126"/>
                  </a:cubicBezTo>
                  <a:cubicBezTo>
                    <a:pt x="7868" y="12000"/>
                    <a:pt x="7868" y="12126"/>
                    <a:pt x="7868" y="12253"/>
                  </a:cubicBezTo>
                  <a:cubicBezTo>
                    <a:pt x="7725" y="12758"/>
                    <a:pt x="8011" y="13768"/>
                    <a:pt x="7725" y="14274"/>
                  </a:cubicBezTo>
                  <a:cubicBezTo>
                    <a:pt x="7581" y="14400"/>
                    <a:pt x="7295" y="14400"/>
                    <a:pt x="7438" y="14021"/>
                  </a:cubicBezTo>
                  <a:close/>
                  <a:moveTo>
                    <a:pt x="8011" y="13516"/>
                  </a:moveTo>
                  <a:cubicBezTo>
                    <a:pt x="7868" y="13516"/>
                    <a:pt x="7868" y="13389"/>
                    <a:pt x="7868" y="13389"/>
                  </a:cubicBezTo>
                  <a:cubicBezTo>
                    <a:pt x="8011" y="13263"/>
                    <a:pt x="8297" y="13137"/>
                    <a:pt x="8297" y="13137"/>
                  </a:cubicBezTo>
                  <a:cubicBezTo>
                    <a:pt x="8440" y="13011"/>
                    <a:pt x="8297" y="13011"/>
                    <a:pt x="8297" y="12884"/>
                  </a:cubicBezTo>
                  <a:cubicBezTo>
                    <a:pt x="8297" y="12884"/>
                    <a:pt x="8154" y="12884"/>
                    <a:pt x="8154" y="12758"/>
                  </a:cubicBezTo>
                  <a:cubicBezTo>
                    <a:pt x="8154" y="12632"/>
                    <a:pt x="8440" y="12632"/>
                    <a:pt x="8440" y="12505"/>
                  </a:cubicBezTo>
                  <a:cubicBezTo>
                    <a:pt x="8440" y="12126"/>
                    <a:pt x="8297" y="12253"/>
                    <a:pt x="8297" y="12000"/>
                  </a:cubicBezTo>
                  <a:cubicBezTo>
                    <a:pt x="8297" y="11747"/>
                    <a:pt x="8011" y="11621"/>
                    <a:pt x="8011" y="11621"/>
                  </a:cubicBezTo>
                  <a:cubicBezTo>
                    <a:pt x="7868" y="11495"/>
                    <a:pt x="8011" y="11368"/>
                    <a:pt x="8154" y="11495"/>
                  </a:cubicBezTo>
                  <a:cubicBezTo>
                    <a:pt x="8869" y="11621"/>
                    <a:pt x="9012" y="12126"/>
                    <a:pt x="8583" y="12505"/>
                  </a:cubicBezTo>
                  <a:cubicBezTo>
                    <a:pt x="8869" y="12884"/>
                    <a:pt x="8440" y="13389"/>
                    <a:pt x="8011" y="13516"/>
                  </a:cubicBezTo>
                  <a:close/>
                  <a:moveTo>
                    <a:pt x="10872" y="1011"/>
                  </a:moveTo>
                  <a:cubicBezTo>
                    <a:pt x="10872" y="6821"/>
                    <a:pt x="10872" y="6821"/>
                    <a:pt x="10872" y="6821"/>
                  </a:cubicBezTo>
                  <a:cubicBezTo>
                    <a:pt x="10872" y="6821"/>
                    <a:pt x="10872" y="6821"/>
                    <a:pt x="10872" y="6821"/>
                  </a:cubicBezTo>
                  <a:cubicBezTo>
                    <a:pt x="572" y="6821"/>
                    <a:pt x="572" y="6821"/>
                    <a:pt x="572" y="6821"/>
                  </a:cubicBezTo>
                  <a:cubicBezTo>
                    <a:pt x="572" y="3032"/>
                    <a:pt x="572" y="3032"/>
                    <a:pt x="572" y="3032"/>
                  </a:cubicBezTo>
                  <a:cubicBezTo>
                    <a:pt x="1574" y="2526"/>
                    <a:pt x="3147" y="1516"/>
                    <a:pt x="3719" y="505"/>
                  </a:cubicBezTo>
                  <a:cubicBezTo>
                    <a:pt x="10872" y="505"/>
                    <a:pt x="10872" y="505"/>
                    <a:pt x="10872" y="505"/>
                  </a:cubicBezTo>
                  <a:cubicBezTo>
                    <a:pt x="17881" y="505"/>
                    <a:pt x="17881" y="505"/>
                    <a:pt x="17881" y="505"/>
                  </a:cubicBezTo>
                  <a:cubicBezTo>
                    <a:pt x="18596" y="1516"/>
                    <a:pt x="20026" y="2653"/>
                    <a:pt x="21028" y="3032"/>
                  </a:cubicBezTo>
                  <a:cubicBezTo>
                    <a:pt x="21028" y="4926"/>
                    <a:pt x="21028" y="4926"/>
                    <a:pt x="21028" y="4926"/>
                  </a:cubicBezTo>
                  <a:cubicBezTo>
                    <a:pt x="18739" y="4926"/>
                    <a:pt x="18739" y="4926"/>
                    <a:pt x="18739" y="4926"/>
                  </a:cubicBezTo>
                  <a:cubicBezTo>
                    <a:pt x="18739" y="5811"/>
                    <a:pt x="18739" y="5811"/>
                    <a:pt x="18739" y="5811"/>
                  </a:cubicBezTo>
                  <a:cubicBezTo>
                    <a:pt x="21028" y="5811"/>
                    <a:pt x="21028" y="5811"/>
                    <a:pt x="21028" y="5811"/>
                  </a:cubicBezTo>
                  <a:cubicBezTo>
                    <a:pt x="21028" y="6821"/>
                    <a:pt x="21028" y="6821"/>
                    <a:pt x="21028" y="6821"/>
                  </a:cubicBezTo>
                  <a:cubicBezTo>
                    <a:pt x="12302" y="6821"/>
                    <a:pt x="12302" y="6821"/>
                    <a:pt x="12302" y="6821"/>
                  </a:cubicBezTo>
                  <a:cubicBezTo>
                    <a:pt x="12302" y="5811"/>
                    <a:pt x="12302" y="5811"/>
                    <a:pt x="12302" y="5811"/>
                  </a:cubicBezTo>
                  <a:cubicBezTo>
                    <a:pt x="14591" y="5811"/>
                    <a:pt x="14591" y="5811"/>
                    <a:pt x="14591" y="5811"/>
                  </a:cubicBezTo>
                  <a:cubicBezTo>
                    <a:pt x="14591" y="4926"/>
                    <a:pt x="14591" y="4926"/>
                    <a:pt x="14591" y="4926"/>
                  </a:cubicBezTo>
                  <a:cubicBezTo>
                    <a:pt x="12302" y="4926"/>
                    <a:pt x="12302" y="4926"/>
                    <a:pt x="12302" y="4926"/>
                  </a:cubicBezTo>
                  <a:cubicBezTo>
                    <a:pt x="12302" y="4168"/>
                    <a:pt x="12302" y="4168"/>
                    <a:pt x="12302" y="4168"/>
                  </a:cubicBezTo>
                  <a:cubicBezTo>
                    <a:pt x="20456" y="4168"/>
                    <a:pt x="20456" y="4168"/>
                    <a:pt x="20456" y="4168"/>
                  </a:cubicBezTo>
                  <a:cubicBezTo>
                    <a:pt x="19454" y="3789"/>
                    <a:pt x="17452" y="2526"/>
                    <a:pt x="16879" y="1011"/>
                  </a:cubicBezTo>
                  <a:cubicBezTo>
                    <a:pt x="10872" y="1011"/>
                    <a:pt x="10872" y="1011"/>
                    <a:pt x="10872" y="1011"/>
                  </a:cubicBezTo>
                  <a:close/>
                  <a:moveTo>
                    <a:pt x="7009" y="17811"/>
                  </a:moveTo>
                  <a:cubicBezTo>
                    <a:pt x="6866" y="17937"/>
                    <a:pt x="7152" y="18063"/>
                    <a:pt x="7295" y="18063"/>
                  </a:cubicBezTo>
                  <a:cubicBezTo>
                    <a:pt x="7725" y="17937"/>
                    <a:pt x="8583" y="18189"/>
                    <a:pt x="8440" y="17937"/>
                  </a:cubicBezTo>
                  <a:cubicBezTo>
                    <a:pt x="7725" y="17811"/>
                    <a:pt x="7438" y="16800"/>
                    <a:pt x="7725" y="16421"/>
                  </a:cubicBezTo>
                  <a:cubicBezTo>
                    <a:pt x="7868" y="16042"/>
                    <a:pt x="8726" y="16042"/>
                    <a:pt x="8869" y="15537"/>
                  </a:cubicBezTo>
                  <a:cubicBezTo>
                    <a:pt x="8869" y="15537"/>
                    <a:pt x="8869" y="15411"/>
                    <a:pt x="8726" y="15537"/>
                  </a:cubicBezTo>
                  <a:cubicBezTo>
                    <a:pt x="8440" y="15537"/>
                    <a:pt x="8154" y="15789"/>
                    <a:pt x="8011" y="15789"/>
                  </a:cubicBezTo>
                  <a:cubicBezTo>
                    <a:pt x="7581" y="15789"/>
                    <a:pt x="7725" y="15411"/>
                    <a:pt x="7868" y="14905"/>
                  </a:cubicBezTo>
                  <a:cubicBezTo>
                    <a:pt x="7868" y="14779"/>
                    <a:pt x="8011" y="14400"/>
                    <a:pt x="8011" y="14400"/>
                  </a:cubicBezTo>
                  <a:cubicBezTo>
                    <a:pt x="7868" y="14147"/>
                    <a:pt x="7725" y="14147"/>
                    <a:pt x="7725" y="14400"/>
                  </a:cubicBezTo>
                  <a:cubicBezTo>
                    <a:pt x="7725" y="14526"/>
                    <a:pt x="7438" y="15158"/>
                    <a:pt x="7152" y="15032"/>
                  </a:cubicBezTo>
                  <a:cubicBezTo>
                    <a:pt x="6723" y="14905"/>
                    <a:pt x="6723" y="14905"/>
                    <a:pt x="6723" y="14779"/>
                  </a:cubicBezTo>
                  <a:cubicBezTo>
                    <a:pt x="6437" y="14400"/>
                    <a:pt x="6294" y="14400"/>
                    <a:pt x="6294" y="14400"/>
                  </a:cubicBezTo>
                  <a:cubicBezTo>
                    <a:pt x="6008" y="14400"/>
                    <a:pt x="6294" y="14653"/>
                    <a:pt x="6294" y="14779"/>
                  </a:cubicBezTo>
                  <a:cubicBezTo>
                    <a:pt x="6294" y="14905"/>
                    <a:pt x="6008" y="15032"/>
                    <a:pt x="5865" y="14905"/>
                  </a:cubicBezTo>
                  <a:cubicBezTo>
                    <a:pt x="5722" y="14779"/>
                    <a:pt x="5579" y="14653"/>
                    <a:pt x="5579" y="14274"/>
                  </a:cubicBezTo>
                  <a:cubicBezTo>
                    <a:pt x="5293" y="14021"/>
                    <a:pt x="5293" y="14021"/>
                    <a:pt x="5007" y="14147"/>
                  </a:cubicBezTo>
                  <a:cubicBezTo>
                    <a:pt x="4721" y="13768"/>
                    <a:pt x="4148" y="14400"/>
                    <a:pt x="4291" y="14400"/>
                  </a:cubicBezTo>
                  <a:cubicBezTo>
                    <a:pt x="4148" y="14400"/>
                    <a:pt x="3862" y="14147"/>
                    <a:pt x="3862" y="14274"/>
                  </a:cubicBezTo>
                  <a:cubicBezTo>
                    <a:pt x="3719" y="14274"/>
                    <a:pt x="3576" y="14274"/>
                    <a:pt x="3433" y="14021"/>
                  </a:cubicBezTo>
                  <a:cubicBezTo>
                    <a:pt x="3433" y="14021"/>
                    <a:pt x="3433" y="14021"/>
                    <a:pt x="3433" y="14021"/>
                  </a:cubicBezTo>
                  <a:cubicBezTo>
                    <a:pt x="3290" y="14147"/>
                    <a:pt x="3433" y="14274"/>
                    <a:pt x="3433" y="14274"/>
                  </a:cubicBezTo>
                  <a:cubicBezTo>
                    <a:pt x="3004" y="14400"/>
                    <a:pt x="2575" y="14526"/>
                    <a:pt x="2861" y="15032"/>
                  </a:cubicBezTo>
                  <a:cubicBezTo>
                    <a:pt x="3433" y="15284"/>
                    <a:pt x="3433" y="14779"/>
                    <a:pt x="3433" y="14653"/>
                  </a:cubicBezTo>
                  <a:cubicBezTo>
                    <a:pt x="3862" y="14021"/>
                    <a:pt x="4005" y="14905"/>
                    <a:pt x="4434" y="14653"/>
                  </a:cubicBezTo>
                  <a:cubicBezTo>
                    <a:pt x="4434" y="14653"/>
                    <a:pt x="4434" y="14653"/>
                    <a:pt x="4434" y="14526"/>
                  </a:cubicBezTo>
                  <a:cubicBezTo>
                    <a:pt x="4291" y="14400"/>
                    <a:pt x="4721" y="14147"/>
                    <a:pt x="4864" y="14274"/>
                  </a:cubicBezTo>
                  <a:cubicBezTo>
                    <a:pt x="5150" y="14400"/>
                    <a:pt x="5150" y="14905"/>
                    <a:pt x="5150" y="15158"/>
                  </a:cubicBezTo>
                  <a:cubicBezTo>
                    <a:pt x="5150" y="15284"/>
                    <a:pt x="4577" y="15158"/>
                    <a:pt x="4434" y="14905"/>
                  </a:cubicBezTo>
                  <a:cubicBezTo>
                    <a:pt x="4291" y="14779"/>
                    <a:pt x="4434" y="14905"/>
                    <a:pt x="4434" y="15158"/>
                  </a:cubicBezTo>
                  <a:cubicBezTo>
                    <a:pt x="4577" y="15158"/>
                    <a:pt x="4434" y="15158"/>
                    <a:pt x="3862" y="15032"/>
                  </a:cubicBezTo>
                  <a:cubicBezTo>
                    <a:pt x="3719" y="15032"/>
                    <a:pt x="3719" y="15158"/>
                    <a:pt x="3719" y="15158"/>
                  </a:cubicBezTo>
                  <a:cubicBezTo>
                    <a:pt x="4005" y="15411"/>
                    <a:pt x="4721" y="15284"/>
                    <a:pt x="4721" y="15284"/>
                  </a:cubicBezTo>
                  <a:cubicBezTo>
                    <a:pt x="4864" y="15284"/>
                    <a:pt x="4864" y="15411"/>
                    <a:pt x="5150" y="15537"/>
                  </a:cubicBezTo>
                  <a:cubicBezTo>
                    <a:pt x="5150" y="15663"/>
                    <a:pt x="5150" y="15663"/>
                    <a:pt x="5150" y="15789"/>
                  </a:cubicBezTo>
                  <a:cubicBezTo>
                    <a:pt x="5007" y="15916"/>
                    <a:pt x="4864" y="15916"/>
                    <a:pt x="4864" y="15789"/>
                  </a:cubicBezTo>
                  <a:cubicBezTo>
                    <a:pt x="4721" y="15663"/>
                    <a:pt x="4721" y="15663"/>
                    <a:pt x="4434" y="15663"/>
                  </a:cubicBezTo>
                  <a:cubicBezTo>
                    <a:pt x="4291" y="15663"/>
                    <a:pt x="4005" y="15663"/>
                    <a:pt x="3862" y="15789"/>
                  </a:cubicBezTo>
                  <a:cubicBezTo>
                    <a:pt x="3576" y="15916"/>
                    <a:pt x="3719" y="16295"/>
                    <a:pt x="3862" y="16168"/>
                  </a:cubicBezTo>
                  <a:cubicBezTo>
                    <a:pt x="4148" y="15916"/>
                    <a:pt x="4291" y="16168"/>
                    <a:pt x="4864" y="16168"/>
                  </a:cubicBezTo>
                  <a:cubicBezTo>
                    <a:pt x="5007" y="16168"/>
                    <a:pt x="5150" y="16674"/>
                    <a:pt x="5007" y="17305"/>
                  </a:cubicBezTo>
                  <a:cubicBezTo>
                    <a:pt x="5007" y="17432"/>
                    <a:pt x="5007" y="17432"/>
                    <a:pt x="5007" y="17432"/>
                  </a:cubicBezTo>
                  <a:cubicBezTo>
                    <a:pt x="4864" y="17432"/>
                    <a:pt x="4721" y="17558"/>
                    <a:pt x="4577" y="17558"/>
                  </a:cubicBezTo>
                  <a:cubicBezTo>
                    <a:pt x="4291" y="17684"/>
                    <a:pt x="4148" y="17937"/>
                    <a:pt x="3862" y="17811"/>
                  </a:cubicBezTo>
                  <a:cubicBezTo>
                    <a:pt x="2432" y="16547"/>
                    <a:pt x="1144" y="14779"/>
                    <a:pt x="715" y="13011"/>
                  </a:cubicBezTo>
                  <a:cubicBezTo>
                    <a:pt x="572" y="12632"/>
                    <a:pt x="572" y="12253"/>
                    <a:pt x="572" y="11747"/>
                  </a:cubicBezTo>
                  <a:cubicBezTo>
                    <a:pt x="572" y="9600"/>
                    <a:pt x="572" y="9600"/>
                    <a:pt x="572" y="9600"/>
                  </a:cubicBezTo>
                  <a:cubicBezTo>
                    <a:pt x="9441" y="9600"/>
                    <a:pt x="9441" y="9600"/>
                    <a:pt x="9441" y="9600"/>
                  </a:cubicBezTo>
                  <a:cubicBezTo>
                    <a:pt x="9441" y="20716"/>
                    <a:pt x="9441" y="20716"/>
                    <a:pt x="9441" y="20716"/>
                  </a:cubicBezTo>
                  <a:cubicBezTo>
                    <a:pt x="7868" y="20463"/>
                    <a:pt x="6008" y="19579"/>
                    <a:pt x="4434" y="18189"/>
                  </a:cubicBezTo>
                  <a:cubicBezTo>
                    <a:pt x="4291" y="18189"/>
                    <a:pt x="4148" y="18063"/>
                    <a:pt x="4148" y="18063"/>
                  </a:cubicBezTo>
                  <a:cubicBezTo>
                    <a:pt x="4577" y="17684"/>
                    <a:pt x="4434" y="18063"/>
                    <a:pt x="4864" y="17937"/>
                  </a:cubicBezTo>
                  <a:cubicBezTo>
                    <a:pt x="5007" y="17937"/>
                    <a:pt x="5007" y="17937"/>
                    <a:pt x="5150" y="18063"/>
                  </a:cubicBezTo>
                  <a:cubicBezTo>
                    <a:pt x="5150" y="18063"/>
                    <a:pt x="5436" y="18189"/>
                    <a:pt x="5436" y="18063"/>
                  </a:cubicBezTo>
                  <a:cubicBezTo>
                    <a:pt x="5436" y="17937"/>
                    <a:pt x="5579" y="17937"/>
                    <a:pt x="5579" y="17937"/>
                  </a:cubicBezTo>
                  <a:cubicBezTo>
                    <a:pt x="6151" y="18189"/>
                    <a:pt x="6151" y="17684"/>
                    <a:pt x="6580" y="17811"/>
                  </a:cubicBezTo>
                  <a:cubicBezTo>
                    <a:pt x="6866" y="17811"/>
                    <a:pt x="7152" y="17811"/>
                    <a:pt x="6866" y="17684"/>
                  </a:cubicBezTo>
                  <a:cubicBezTo>
                    <a:pt x="6580" y="17558"/>
                    <a:pt x="6437" y="17432"/>
                    <a:pt x="6294" y="17432"/>
                  </a:cubicBezTo>
                  <a:cubicBezTo>
                    <a:pt x="6008" y="17432"/>
                    <a:pt x="5865" y="17558"/>
                    <a:pt x="5722" y="17179"/>
                  </a:cubicBezTo>
                  <a:cubicBezTo>
                    <a:pt x="5722" y="17053"/>
                    <a:pt x="5722" y="16674"/>
                    <a:pt x="5722" y="16547"/>
                  </a:cubicBezTo>
                  <a:cubicBezTo>
                    <a:pt x="5722" y="16168"/>
                    <a:pt x="5865" y="16295"/>
                    <a:pt x="6151" y="16295"/>
                  </a:cubicBezTo>
                  <a:cubicBezTo>
                    <a:pt x="6580" y="16295"/>
                    <a:pt x="6580" y="16295"/>
                    <a:pt x="7009" y="16168"/>
                  </a:cubicBezTo>
                  <a:cubicBezTo>
                    <a:pt x="7009" y="16168"/>
                    <a:pt x="7009" y="16168"/>
                    <a:pt x="7152" y="16168"/>
                  </a:cubicBezTo>
                  <a:cubicBezTo>
                    <a:pt x="7152" y="16421"/>
                    <a:pt x="7152" y="17558"/>
                    <a:pt x="7009" y="17811"/>
                  </a:cubicBezTo>
                  <a:close/>
                  <a:moveTo>
                    <a:pt x="6580" y="16042"/>
                  </a:moveTo>
                  <a:cubicBezTo>
                    <a:pt x="6151" y="16042"/>
                    <a:pt x="6294" y="15663"/>
                    <a:pt x="6294" y="15663"/>
                  </a:cubicBezTo>
                  <a:cubicBezTo>
                    <a:pt x="6151" y="15537"/>
                    <a:pt x="6008" y="15789"/>
                    <a:pt x="5865" y="15663"/>
                  </a:cubicBezTo>
                  <a:cubicBezTo>
                    <a:pt x="5579" y="15663"/>
                    <a:pt x="5722" y="15537"/>
                    <a:pt x="5722" y="15411"/>
                  </a:cubicBezTo>
                  <a:cubicBezTo>
                    <a:pt x="5579" y="15158"/>
                    <a:pt x="5579" y="15158"/>
                    <a:pt x="5865" y="15284"/>
                  </a:cubicBezTo>
                  <a:cubicBezTo>
                    <a:pt x="6008" y="15284"/>
                    <a:pt x="6151" y="15158"/>
                    <a:pt x="6294" y="15032"/>
                  </a:cubicBezTo>
                  <a:cubicBezTo>
                    <a:pt x="6437" y="14905"/>
                    <a:pt x="6723" y="15032"/>
                    <a:pt x="6866" y="15284"/>
                  </a:cubicBezTo>
                  <a:cubicBezTo>
                    <a:pt x="7009" y="15537"/>
                    <a:pt x="6866" y="15537"/>
                    <a:pt x="6723" y="15537"/>
                  </a:cubicBezTo>
                  <a:cubicBezTo>
                    <a:pt x="6723" y="15537"/>
                    <a:pt x="6723" y="15663"/>
                    <a:pt x="6866" y="15663"/>
                  </a:cubicBezTo>
                  <a:cubicBezTo>
                    <a:pt x="6866" y="15663"/>
                    <a:pt x="7009" y="15663"/>
                    <a:pt x="7152" y="15789"/>
                  </a:cubicBezTo>
                  <a:cubicBezTo>
                    <a:pt x="7152" y="15916"/>
                    <a:pt x="7009" y="15916"/>
                    <a:pt x="7009" y="15916"/>
                  </a:cubicBezTo>
                  <a:cubicBezTo>
                    <a:pt x="6866" y="16042"/>
                    <a:pt x="6723" y="16042"/>
                    <a:pt x="6580" y="16042"/>
                  </a:cubicBezTo>
                  <a:close/>
                  <a:moveTo>
                    <a:pt x="16879" y="18063"/>
                  </a:moveTo>
                  <a:cubicBezTo>
                    <a:pt x="16736" y="18063"/>
                    <a:pt x="16736" y="18063"/>
                    <a:pt x="16736" y="18063"/>
                  </a:cubicBezTo>
                  <a:cubicBezTo>
                    <a:pt x="16164" y="13768"/>
                    <a:pt x="16164" y="13768"/>
                    <a:pt x="16164" y="13768"/>
                  </a:cubicBezTo>
                  <a:cubicBezTo>
                    <a:pt x="14448" y="17432"/>
                    <a:pt x="14448" y="17432"/>
                    <a:pt x="14448" y="17432"/>
                  </a:cubicBezTo>
                  <a:cubicBezTo>
                    <a:pt x="14305" y="17432"/>
                    <a:pt x="14305" y="17432"/>
                    <a:pt x="14305" y="17432"/>
                  </a:cubicBezTo>
                  <a:cubicBezTo>
                    <a:pt x="15878" y="13263"/>
                    <a:pt x="15878" y="13263"/>
                    <a:pt x="15878" y="13263"/>
                  </a:cubicBezTo>
                  <a:cubicBezTo>
                    <a:pt x="15449" y="13263"/>
                    <a:pt x="15449" y="13263"/>
                    <a:pt x="15449" y="13263"/>
                  </a:cubicBezTo>
                  <a:cubicBezTo>
                    <a:pt x="15449" y="12379"/>
                    <a:pt x="15449" y="12379"/>
                    <a:pt x="15449" y="12379"/>
                  </a:cubicBezTo>
                  <a:cubicBezTo>
                    <a:pt x="14305" y="12379"/>
                    <a:pt x="14305" y="12379"/>
                    <a:pt x="14305" y="12379"/>
                  </a:cubicBezTo>
                  <a:cubicBezTo>
                    <a:pt x="14019" y="12126"/>
                    <a:pt x="14019" y="12126"/>
                    <a:pt x="14019" y="12126"/>
                  </a:cubicBezTo>
                  <a:cubicBezTo>
                    <a:pt x="14019" y="11242"/>
                    <a:pt x="14019" y="11242"/>
                    <a:pt x="14019" y="11242"/>
                  </a:cubicBezTo>
                  <a:cubicBezTo>
                    <a:pt x="13160" y="11242"/>
                    <a:pt x="13160" y="11242"/>
                    <a:pt x="13160" y="11242"/>
                  </a:cubicBezTo>
                  <a:cubicBezTo>
                    <a:pt x="13160" y="10737"/>
                    <a:pt x="13160" y="10737"/>
                    <a:pt x="13160" y="10737"/>
                  </a:cubicBezTo>
                  <a:cubicBezTo>
                    <a:pt x="19740" y="10737"/>
                    <a:pt x="19740" y="10737"/>
                    <a:pt x="19740" y="10737"/>
                  </a:cubicBezTo>
                  <a:cubicBezTo>
                    <a:pt x="19740" y="11242"/>
                    <a:pt x="19740" y="11242"/>
                    <a:pt x="19740" y="11242"/>
                  </a:cubicBezTo>
                  <a:cubicBezTo>
                    <a:pt x="18882" y="11242"/>
                    <a:pt x="18882" y="11242"/>
                    <a:pt x="18882" y="11242"/>
                  </a:cubicBezTo>
                  <a:cubicBezTo>
                    <a:pt x="18882" y="12126"/>
                    <a:pt x="18882" y="12126"/>
                    <a:pt x="18882" y="12126"/>
                  </a:cubicBezTo>
                  <a:cubicBezTo>
                    <a:pt x="18596" y="12379"/>
                    <a:pt x="18596" y="12379"/>
                    <a:pt x="18596" y="12379"/>
                  </a:cubicBezTo>
                  <a:cubicBezTo>
                    <a:pt x="17452" y="12379"/>
                    <a:pt x="17452" y="12379"/>
                    <a:pt x="17452" y="12379"/>
                  </a:cubicBezTo>
                  <a:cubicBezTo>
                    <a:pt x="17452" y="13263"/>
                    <a:pt x="17452" y="13263"/>
                    <a:pt x="17452" y="13263"/>
                  </a:cubicBezTo>
                  <a:cubicBezTo>
                    <a:pt x="17023" y="13263"/>
                    <a:pt x="17023" y="13263"/>
                    <a:pt x="17023" y="13263"/>
                  </a:cubicBezTo>
                  <a:cubicBezTo>
                    <a:pt x="18024" y="16926"/>
                    <a:pt x="18024" y="16926"/>
                    <a:pt x="18024" y="16926"/>
                  </a:cubicBezTo>
                  <a:cubicBezTo>
                    <a:pt x="17881" y="16926"/>
                    <a:pt x="17881" y="16926"/>
                    <a:pt x="17881" y="16926"/>
                  </a:cubicBezTo>
                  <a:cubicBezTo>
                    <a:pt x="16736" y="13768"/>
                    <a:pt x="16736" y="13768"/>
                    <a:pt x="16736" y="13768"/>
                  </a:cubicBezTo>
                  <a:cubicBezTo>
                    <a:pt x="16879" y="18063"/>
                    <a:pt x="16879" y="18063"/>
                    <a:pt x="16879" y="18063"/>
                  </a:cubicBezTo>
                  <a:close/>
                  <a:moveTo>
                    <a:pt x="12302" y="20716"/>
                  </a:moveTo>
                  <a:cubicBezTo>
                    <a:pt x="12302" y="9600"/>
                    <a:pt x="12302" y="9600"/>
                    <a:pt x="12302" y="9600"/>
                  </a:cubicBezTo>
                  <a:cubicBezTo>
                    <a:pt x="21028" y="9600"/>
                    <a:pt x="21028" y="9600"/>
                    <a:pt x="21028" y="9600"/>
                  </a:cubicBezTo>
                  <a:cubicBezTo>
                    <a:pt x="21028" y="12253"/>
                    <a:pt x="21028" y="12253"/>
                    <a:pt x="21028" y="12253"/>
                  </a:cubicBezTo>
                  <a:cubicBezTo>
                    <a:pt x="21028" y="12884"/>
                    <a:pt x="21028" y="13137"/>
                    <a:pt x="20885" y="13768"/>
                  </a:cubicBezTo>
                  <a:cubicBezTo>
                    <a:pt x="19883" y="17053"/>
                    <a:pt x="16021" y="19958"/>
                    <a:pt x="12302" y="20716"/>
                  </a:cubicBezTo>
                  <a:close/>
                  <a:moveTo>
                    <a:pt x="1574" y="6695"/>
                  </a:moveTo>
                  <a:cubicBezTo>
                    <a:pt x="1430" y="6568"/>
                    <a:pt x="1287" y="6316"/>
                    <a:pt x="1287" y="6189"/>
                  </a:cubicBezTo>
                  <a:cubicBezTo>
                    <a:pt x="1287" y="6063"/>
                    <a:pt x="1287" y="5937"/>
                    <a:pt x="1287" y="5937"/>
                  </a:cubicBezTo>
                  <a:cubicBezTo>
                    <a:pt x="2432" y="5432"/>
                    <a:pt x="4434" y="4295"/>
                    <a:pt x="5579" y="3789"/>
                  </a:cubicBezTo>
                  <a:cubicBezTo>
                    <a:pt x="5579" y="3789"/>
                    <a:pt x="5722" y="3663"/>
                    <a:pt x="5722" y="3537"/>
                  </a:cubicBezTo>
                  <a:cubicBezTo>
                    <a:pt x="6008" y="3411"/>
                    <a:pt x="7438" y="2653"/>
                    <a:pt x="7438" y="2526"/>
                  </a:cubicBezTo>
                  <a:cubicBezTo>
                    <a:pt x="6580" y="1389"/>
                    <a:pt x="6580" y="1389"/>
                    <a:pt x="6580" y="1389"/>
                  </a:cubicBezTo>
                  <a:cubicBezTo>
                    <a:pt x="6580" y="1263"/>
                    <a:pt x="6580" y="1263"/>
                    <a:pt x="6580" y="1263"/>
                  </a:cubicBezTo>
                  <a:cubicBezTo>
                    <a:pt x="7438" y="884"/>
                    <a:pt x="7438" y="884"/>
                    <a:pt x="7438" y="884"/>
                  </a:cubicBezTo>
                  <a:cubicBezTo>
                    <a:pt x="7581" y="884"/>
                    <a:pt x="7581" y="884"/>
                    <a:pt x="7581" y="884"/>
                  </a:cubicBezTo>
                  <a:cubicBezTo>
                    <a:pt x="8297" y="1895"/>
                    <a:pt x="8297" y="1895"/>
                    <a:pt x="8297" y="1895"/>
                  </a:cubicBezTo>
                  <a:cubicBezTo>
                    <a:pt x="8869" y="1895"/>
                    <a:pt x="8869" y="1895"/>
                    <a:pt x="8869" y="1895"/>
                  </a:cubicBezTo>
                  <a:cubicBezTo>
                    <a:pt x="9441" y="2653"/>
                    <a:pt x="9441" y="2653"/>
                    <a:pt x="9441" y="2653"/>
                  </a:cubicBezTo>
                  <a:cubicBezTo>
                    <a:pt x="9298" y="2653"/>
                    <a:pt x="9155" y="2779"/>
                    <a:pt x="9155" y="2905"/>
                  </a:cubicBezTo>
                  <a:cubicBezTo>
                    <a:pt x="9441" y="3411"/>
                    <a:pt x="9870" y="4168"/>
                    <a:pt x="10013" y="4800"/>
                  </a:cubicBezTo>
                  <a:cubicBezTo>
                    <a:pt x="10013" y="5053"/>
                    <a:pt x="9870" y="6063"/>
                    <a:pt x="9441" y="6316"/>
                  </a:cubicBezTo>
                  <a:cubicBezTo>
                    <a:pt x="9441" y="6316"/>
                    <a:pt x="9298" y="6316"/>
                    <a:pt x="9298" y="6189"/>
                  </a:cubicBezTo>
                  <a:cubicBezTo>
                    <a:pt x="9298" y="5305"/>
                    <a:pt x="9012" y="4421"/>
                    <a:pt x="8154" y="3411"/>
                  </a:cubicBezTo>
                  <a:cubicBezTo>
                    <a:pt x="8011" y="3411"/>
                    <a:pt x="5007" y="4926"/>
                    <a:pt x="4864" y="5053"/>
                  </a:cubicBezTo>
                  <a:cubicBezTo>
                    <a:pt x="3862" y="5558"/>
                    <a:pt x="2861" y="5937"/>
                    <a:pt x="2146" y="6442"/>
                  </a:cubicBezTo>
                  <a:cubicBezTo>
                    <a:pt x="1860" y="6568"/>
                    <a:pt x="1717" y="6568"/>
                    <a:pt x="1574" y="6695"/>
                  </a:cubicBezTo>
                  <a:close/>
                  <a:moveTo>
                    <a:pt x="16307" y="7705"/>
                  </a:moveTo>
                  <a:cubicBezTo>
                    <a:pt x="16307" y="7705"/>
                    <a:pt x="16450" y="7705"/>
                    <a:pt x="16450" y="7705"/>
                  </a:cubicBezTo>
                  <a:cubicBezTo>
                    <a:pt x="16450" y="7832"/>
                    <a:pt x="16593" y="7832"/>
                    <a:pt x="16593" y="7832"/>
                  </a:cubicBezTo>
                  <a:cubicBezTo>
                    <a:pt x="16593" y="7958"/>
                    <a:pt x="16593" y="7958"/>
                    <a:pt x="16593" y="7958"/>
                  </a:cubicBezTo>
                  <a:cubicBezTo>
                    <a:pt x="16593" y="8084"/>
                    <a:pt x="16593" y="8084"/>
                    <a:pt x="16593" y="8084"/>
                  </a:cubicBezTo>
                  <a:cubicBezTo>
                    <a:pt x="16450" y="8084"/>
                    <a:pt x="16450" y="8084"/>
                    <a:pt x="16450" y="8084"/>
                  </a:cubicBezTo>
                  <a:cubicBezTo>
                    <a:pt x="16450" y="7958"/>
                    <a:pt x="16307" y="7832"/>
                    <a:pt x="16307" y="7705"/>
                  </a:cubicBezTo>
                  <a:close/>
                  <a:moveTo>
                    <a:pt x="16736" y="8463"/>
                  </a:moveTo>
                  <a:cubicBezTo>
                    <a:pt x="16879" y="8463"/>
                    <a:pt x="16879" y="8463"/>
                    <a:pt x="17023" y="8463"/>
                  </a:cubicBezTo>
                  <a:cubicBezTo>
                    <a:pt x="17023" y="8463"/>
                    <a:pt x="17023" y="8463"/>
                    <a:pt x="17166" y="8337"/>
                  </a:cubicBezTo>
                  <a:cubicBezTo>
                    <a:pt x="17166" y="8337"/>
                    <a:pt x="17166" y="8463"/>
                    <a:pt x="17166" y="8463"/>
                  </a:cubicBezTo>
                  <a:cubicBezTo>
                    <a:pt x="17166" y="8463"/>
                    <a:pt x="17309" y="8463"/>
                    <a:pt x="17166" y="8463"/>
                  </a:cubicBezTo>
                  <a:cubicBezTo>
                    <a:pt x="17166" y="8463"/>
                    <a:pt x="17166" y="8463"/>
                    <a:pt x="17166" y="8463"/>
                  </a:cubicBezTo>
                  <a:cubicBezTo>
                    <a:pt x="17166" y="8589"/>
                    <a:pt x="17166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7023" y="8589"/>
                    <a:pt x="17023" y="8589"/>
                    <a:pt x="17023" y="8589"/>
                  </a:cubicBezTo>
                  <a:cubicBezTo>
                    <a:pt x="16879" y="8589"/>
                    <a:pt x="16736" y="8589"/>
                    <a:pt x="16736" y="8463"/>
                  </a:cubicBezTo>
                  <a:close/>
                  <a:moveTo>
                    <a:pt x="17166" y="8716"/>
                  </a:move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716"/>
                    <a:pt x="17309" y="8716"/>
                  </a:cubicBezTo>
                  <a:cubicBezTo>
                    <a:pt x="17309" y="8716"/>
                    <a:pt x="17309" y="8716"/>
                    <a:pt x="17309" y="8716"/>
                  </a:cubicBez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716"/>
                    <a:pt x="17166" y="8716"/>
                  </a:cubicBezTo>
                  <a:cubicBezTo>
                    <a:pt x="17166" y="8716"/>
                    <a:pt x="17166" y="8842"/>
                    <a:pt x="17166" y="8842"/>
                  </a:cubicBezTo>
                  <a:cubicBezTo>
                    <a:pt x="17166" y="8968"/>
                    <a:pt x="17166" y="9095"/>
                    <a:pt x="17166" y="9221"/>
                  </a:cubicBezTo>
                  <a:cubicBezTo>
                    <a:pt x="17166" y="9221"/>
                    <a:pt x="17166" y="9347"/>
                    <a:pt x="17166" y="9474"/>
                  </a:cubicBezTo>
                  <a:cubicBezTo>
                    <a:pt x="17166" y="9474"/>
                    <a:pt x="17166" y="9474"/>
                    <a:pt x="17166" y="9474"/>
                  </a:cubicBezTo>
                  <a:cubicBezTo>
                    <a:pt x="17166" y="9474"/>
                    <a:pt x="17023" y="9474"/>
                    <a:pt x="17023" y="9474"/>
                  </a:cubicBezTo>
                  <a:cubicBezTo>
                    <a:pt x="17023" y="9474"/>
                    <a:pt x="17023" y="9474"/>
                    <a:pt x="16879" y="9347"/>
                  </a:cubicBezTo>
                  <a:cubicBezTo>
                    <a:pt x="16736" y="9347"/>
                    <a:pt x="16593" y="9221"/>
                    <a:pt x="16593" y="9221"/>
                  </a:cubicBezTo>
                  <a:cubicBezTo>
                    <a:pt x="16450" y="9221"/>
                    <a:pt x="16450" y="9221"/>
                    <a:pt x="16450" y="9095"/>
                  </a:cubicBezTo>
                  <a:cubicBezTo>
                    <a:pt x="16450" y="9095"/>
                    <a:pt x="16593" y="9221"/>
                    <a:pt x="16593" y="9221"/>
                  </a:cubicBezTo>
                  <a:cubicBezTo>
                    <a:pt x="16736" y="9221"/>
                    <a:pt x="16736" y="9221"/>
                    <a:pt x="16879" y="9221"/>
                  </a:cubicBezTo>
                  <a:cubicBezTo>
                    <a:pt x="16879" y="9221"/>
                    <a:pt x="17023" y="9221"/>
                    <a:pt x="17023" y="9221"/>
                  </a:cubicBezTo>
                  <a:cubicBezTo>
                    <a:pt x="17023" y="9221"/>
                    <a:pt x="17023" y="9095"/>
                    <a:pt x="17023" y="9095"/>
                  </a:cubicBezTo>
                  <a:cubicBezTo>
                    <a:pt x="17023" y="8968"/>
                    <a:pt x="17023" y="8842"/>
                    <a:pt x="17023" y="8716"/>
                  </a:cubicBezTo>
                  <a:cubicBezTo>
                    <a:pt x="17023" y="8716"/>
                    <a:pt x="17023" y="8716"/>
                    <a:pt x="17023" y="8716"/>
                  </a:cubicBezTo>
                  <a:cubicBezTo>
                    <a:pt x="17023" y="8716"/>
                    <a:pt x="17023" y="8842"/>
                    <a:pt x="16879" y="8842"/>
                  </a:cubicBezTo>
                  <a:cubicBezTo>
                    <a:pt x="16879" y="8842"/>
                    <a:pt x="16736" y="8968"/>
                    <a:pt x="16593" y="8968"/>
                  </a:cubicBezTo>
                  <a:cubicBezTo>
                    <a:pt x="16450" y="8842"/>
                    <a:pt x="16450" y="8842"/>
                    <a:pt x="16450" y="8842"/>
                  </a:cubicBezTo>
                  <a:cubicBezTo>
                    <a:pt x="16593" y="8842"/>
                    <a:pt x="16593" y="8842"/>
                    <a:pt x="16593" y="8842"/>
                  </a:cubicBezTo>
                  <a:cubicBezTo>
                    <a:pt x="16593" y="8842"/>
                    <a:pt x="16736" y="8716"/>
                    <a:pt x="16736" y="8716"/>
                  </a:cubicBezTo>
                  <a:cubicBezTo>
                    <a:pt x="16879" y="8716"/>
                    <a:pt x="16879" y="8716"/>
                    <a:pt x="17023" y="8716"/>
                  </a:cubicBezTo>
                  <a:cubicBezTo>
                    <a:pt x="17023" y="8589"/>
                    <a:pt x="17166" y="8589"/>
                    <a:pt x="17309" y="8589"/>
                  </a:cubicBezTo>
                  <a:cubicBezTo>
                    <a:pt x="17309" y="8589"/>
                    <a:pt x="17309" y="8589"/>
                    <a:pt x="17452" y="8589"/>
                  </a:cubicBezTo>
                  <a:cubicBezTo>
                    <a:pt x="17452" y="8589"/>
                    <a:pt x="17452" y="8589"/>
                    <a:pt x="17595" y="8589"/>
                  </a:cubicBezTo>
                  <a:cubicBezTo>
                    <a:pt x="17595" y="8589"/>
                    <a:pt x="17595" y="8589"/>
                    <a:pt x="17595" y="8589"/>
                  </a:cubicBezTo>
                  <a:cubicBezTo>
                    <a:pt x="17595" y="8589"/>
                    <a:pt x="17595" y="8716"/>
                    <a:pt x="17595" y="8716"/>
                  </a:cubicBezTo>
                  <a:cubicBezTo>
                    <a:pt x="17452" y="8716"/>
                    <a:pt x="17309" y="8716"/>
                    <a:pt x="17166" y="8716"/>
                  </a:cubicBezTo>
                  <a:close/>
                  <a:moveTo>
                    <a:pt x="17166" y="7074"/>
                  </a:moveTo>
                  <a:cubicBezTo>
                    <a:pt x="17309" y="7074"/>
                    <a:pt x="17452" y="7074"/>
                    <a:pt x="17452" y="7200"/>
                  </a:cubicBezTo>
                  <a:cubicBezTo>
                    <a:pt x="17452" y="7200"/>
                    <a:pt x="17452" y="7326"/>
                    <a:pt x="17309" y="7326"/>
                  </a:cubicBezTo>
                  <a:cubicBezTo>
                    <a:pt x="17309" y="7326"/>
                    <a:pt x="17166" y="7326"/>
                    <a:pt x="17166" y="7453"/>
                  </a:cubicBezTo>
                  <a:cubicBezTo>
                    <a:pt x="17166" y="7453"/>
                    <a:pt x="17023" y="7453"/>
                    <a:pt x="17023" y="7453"/>
                  </a:cubicBezTo>
                  <a:cubicBezTo>
                    <a:pt x="17023" y="7453"/>
                    <a:pt x="17023" y="7453"/>
                    <a:pt x="17023" y="7453"/>
                  </a:cubicBezTo>
                  <a:cubicBezTo>
                    <a:pt x="17166" y="7453"/>
                    <a:pt x="17166" y="7453"/>
                    <a:pt x="17166" y="7453"/>
                  </a:cubicBezTo>
                  <a:cubicBezTo>
                    <a:pt x="17452" y="7326"/>
                    <a:pt x="17452" y="7326"/>
                    <a:pt x="17738" y="7326"/>
                  </a:cubicBezTo>
                  <a:cubicBezTo>
                    <a:pt x="17738" y="7326"/>
                    <a:pt x="17881" y="7200"/>
                    <a:pt x="17881" y="7326"/>
                  </a:cubicBezTo>
                  <a:cubicBezTo>
                    <a:pt x="18024" y="7326"/>
                    <a:pt x="18024" y="7326"/>
                    <a:pt x="18024" y="7326"/>
                  </a:cubicBezTo>
                  <a:cubicBezTo>
                    <a:pt x="18024" y="7453"/>
                    <a:pt x="17881" y="7453"/>
                    <a:pt x="17738" y="7579"/>
                  </a:cubicBezTo>
                  <a:cubicBezTo>
                    <a:pt x="17738" y="7579"/>
                    <a:pt x="17595" y="7705"/>
                    <a:pt x="17452" y="7832"/>
                  </a:cubicBezTo>
                  <a:cubicBezTo>
                    <a:pt x="17452" y="7832"/>
                    <a:pt x="17452" y="7832"/>
                    <a:pt x="17452" y="7958"/>
                  </a:cubicBezTo>
                  <a:cubicBezTo>
                    <a:pt x="17452" y="7958"/>
                    <a:pt x="17452" y="7958"/>
                    <a:pt x="17452" y="8084"/>
                  </a:cubicBezTo>
                  <a:cubicBezTo>
                    <a:pt x="17452" y="8084"/>
                    <a:pt x="17452" y="8084"/>
                    <a:pt x="17452" y="8084"/>
                  </a:cubicBezTo>
                  <a:cubicBezTo>
                    <a:pt x="17452" y="7958"/>
                    <a:pt x="17738" y="7958"/>
                    <a:pt x="17738" y="7958"/>
                  </a:cubicBezTo>
                  <a:cubicBezTo>
                    <a:pt x="17881" y="7958"/>
                    <a:pt x="17881" y="7958"/>
                    <a:pt x="17881" y="7958"/>
                  </a:cubicBezTo>
                  <a:cubicBezTo>
                    <a:pt x="18024" y="8084"/>
                    <a:pt x="17881" y="8084"/>
                    <a:pt x="17738" y="8211"/>
                  </a:cubicBezTo>
                  <a:cubicBezTo>
                    <a:pt x="17738" y="8211"/>
                    <a:pt x="17595" y="8211"/>
                    <a:pt x="17452" y="8211"/>
                  </a:cubicBezTo>
                  <a:cubicBezTo>
                    <a:pt x="17452" y="8211"/>
                    <a:pt x="17452" y="8337"/>
                    <a:pt x="17309" y="8337"/>
                  </a:cubicBezTo>
                  <a:cubicBezTo>
                    <a:pt x="17166" y="8337"/>
                    <a:pt x="17166" y="8337"/>
                    <a:pt x="17023" y="8337"/>
                  </a:cubicBezTo>
                  <a:cubicBezTo>
                    <a:pt x="17023" y="8337"/>
                    <a:pt x="17023" y="8337"/>
                    <a:pt x="17023" y="8337"/>
                  </a:cubicBezTo>
                  <a:cubicBezTo>
                    <a:pt x="17023" y="8337"/>
                    <a:pt x="17023" y="8337"/>
                    <a:pt x="17166" y="8337"/>
                  </a:cubicBezTo>
                  <a:cubicBezTo>
                    <a:pt x="17309" y="8211"/>
                    <a:pt x="17452" y="8211"/>
                    <a:pt x="17595" y="8084"/>
                  </a:cubicBezTo>
                  <a:cubicBezTo>
                    <a:pt x="17595" y="8084"/>
                    <a:pt x="17738" y="8084"/>
                    <a:pt x="17738" y="8084"/>
                  </a:cubicBezTo>
                  <a:cubicBezTo>
                    <a:pt x="17738" y="8084"/>
                    <a:pt x="17738" y="8084"/>
                    <a:pt x="17738" y="8084"/>
                  </a:cubicBezTo>
                  <a:cubicBezTo>
                    <a:pt x="17738" y="8084"/>
                    <a:pt x="17738" y="8084"/>
                    <a:pt x="17595" y="8084"/>
                  </a:cubicBezTo>
                  <a:cubicBezTo>
                    <a:pt x="17595" y="8084"/>
                    <a:pt x="17452" y="8084"/>
                    <a:pt x="17452" y="8084"/>
                  </a:cubicBezTo>
                  <a:cubicBezTo>
                    <a:pt x="17309" y="8084"/>
                    <a:pt x="17309" y="8084"/>
                    <a:pt x="17309" y="8084"/>
                  </a:cubicBezTo>
                  <a:cubicBezTo>
                    <a:pt x="17309" y="8211"/>
                    <a:pt x="17309" y="8211"/>
                    <a:pt x="17166" y="8211"/>
                  </a:cubicBezTo>
                  <a:cubicBezTo>
                    <a:pt x="17166" y="8211"/>
                    <a:pt x="17166" y="8211"/>
                    <a:pt x="17023" y="8211"/>
                  </a:cubicBezTo>
                  <a:cubicBezTo>
                    <a:pt x="17023" y="8211"/>
                    <a:pt x="17023" y="8211"/>
                    <a:pt x="17023" y="8211"/>
                  </a:cubicBezTo>
                  <a:cubicBezTo>
                    <a:pt x="16879" y="8211"/>
                    <a:pt x="16736" y="8337"/>
                    <a:pt x="16593" y="8337"/>
                  </a:cubicBezTo>
                  <a:cubicBezTo>
                    <a:pt x="16450" y="8463"/>
                    <a:pt x="16450" y="8716"/>
                    <a:pt x="16164" y="8716"/>
                  </a:cubicBezTo>
                  <a:cubicBezTo>
                    <a:pt x="16164" y="8716"/>
                    <a:pt x="16164" y="8716"/>
                    <a:pt x="16164" y="8716"/>
                  </a:cubicBezTo>
                  <a:cubicBezTo>
                    <a:pt x="16164" y="8716"/>
                    <a:pt x="16164" y="8589"/>
                    <a:pt x="16164" y="8589"/>
                  </a:cubicBezTo>
                  <a:cubicBezTo>
                    <a:pt x="16307" y="8463"/>
                    <a:pt x="16307" y="8463"/>
                    <a:pt x="16450" y="8337"/>
                  </a:cubicBezTo>
                  <a:cubicBezTo>
                    <a:pt x="16450" y="8337"/>
                    <a:pt x="16450" y="8211"/>
                    <a:pt x="16450" y="8211"/>
                  </a:cubicBezTo>
                  <a:cubicBezTo>
                    <a:pt x="16450" y="8337"/>
                    <a:pt x="16450" y="8337"/>
                    <a:pt x="16450" y="8337"/>
                  </a:cubicBezTo>
                  <a:cubicBezTo>
                    <a:pt x="16307" y="8463"/>
                    <a:pt x="16307" y="8463"/>
                    <a:pt x="16307" y="8589"/>
                  </a:cubicBezTo>
                  <a:cubicBezTo>
                    <a:pt x="16307" y="8589"/>
                    <a:pt x="16307" y="8589"/>
                    <a:pt x="16307" y="8589"/>
                  </a:cubicBezTo>
                  <a:cubicBezTo>
                    <a:pt x="16307" y="8589"/>
                    <a:pt x="16307" y="8589"/>
                    <a:pt x="16450" y="8463"/>
                  </a:cubicBezTo>
                  <a:cubicBezTo>
                    <a:pt x="16450" y="8463"/>
                    <a:pt x="16450" y="8463"/>
                    <a:pt x="16593" y="8337"/>
                  </a:cubicBezTo>
                  <a:cubicBezTo>
                    <a:pt x="16593" y="8337"/>
                    <a:pt x="16736" y="8211"/>
                    <a:pt x="16736" y="8211"/>
                  </a:cubicBezTo>
                  <a:cubicBezTo>
                    <a:pt x="16879" y="8211"/>
                    <a:pt x="16879" y="8211"/>
                    <a:pt x="17023" y="8211"/>
                  </a:cubicBezTo>
                  <a:cubicBezTo>
                    <a:pt x="17023" y="8084"/>
                    <a:pt x="17023" y="8084"/>
                    <a:pt x="17023" y="8084"/>
                  </a:cubicBezTo>
                  <a:cubicBezTo>
                    <a:pt x="17023" y="8084"/>
                    <a:pt x="17023" y="8084"/>
                    <a:pt x="17023" y="8084"/>
                  </a:cubicBezTo>
                  <a:cubicBezTo>
                    <a:pt x="17023" y="7958"/>
                    <a:pt x="16879" y="7958"/>
                    <a:pt x="16879" y="7958"/>
                  </a:cubicBezTo>
                  <a:cubicBezTo>
                    <a:pt x="16879" y="7958"/>
                    <a:pt x="16879" y="7958"/>
                    <a:pt x="16879" y="7958"/>
                  </a:cubicBezTo>
                  <a:cubicBezTo>
                    <a:pt x="16879" y="7958"/>
                    <a:pt x="16736" y="8084"/>
                    <a:pt x="16593" y="8084"/>
                  </a:cubicBezTo>
                  <a:cubicBezTo>
                    <a:pt x="16593" y="8084"/>
                    <a:pt x="16593" y="8084"/>
                    <a:pt x="16593" y="8084"/>
                  </a:cubicBezTo>
                  <a:cubicBezTo>
                    <a:pt x="16736" y="8084"/>
                    <a:pt x="16736" y="7958"/>
                    <a:pt x="16736" y="7832"/>
                  </a:cubicBezTo>
                  <a:cubicBezTo>
                    <a:pt x="16736" y="7832"/>
                    <a:pt x="16736" y="7832"/>
                    <a:pt x="16736" y="7832"/>
                  </a:cubicBezTo>
                  <a:cubicBezTo>
                    <a:pt x="16736" y="7832"/>
                    <a:pt x="16593" y="7958"/>
                    <a:pt x="16593" y="7832"/>
                  </a:cubicBezTo>
                  <a:cubicBezTo>
                    <a:pt x="16736" y="7832"/>
                    <a:pt x="16593" y="7705"/>
                    <a:pt x="16593" y="7705"/>
                  </a:cubicBezTo>
                  <a:cubicBezTo>
                    <a:pt x="16593" y="7705"/>
                    <a:pt x="16593" y="7579"/>
                    <a:pt x="16593" y="7579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593" y="7453"/>
                    <a:pt x="16593" y="7453"/>
                  </a:cubicBezTo>
                  <a:cubicBezTo>
                    <a:pt x="16593" y="7453"/>
                    <a:pt x="16736" y="7579"/>
                    <a:pt x="16736" y="7579"/>
                  </a:cubicBezTo>
                  <a:cubicBezTo>
                    <a:pt x="16736" y="7705"/>
                    <a:pt x="16736" y="7705"/>
                    <a:pt x="16879" y="7832"/>
                  </a:cubicBezTo>
                  <a:cubicBezTo>
                    <a:pt x="16879" y="7832"/>
                    <a:pt x="16879" y="7832"/>
                    <a:pt x="16879" y="7832"/>
                  </a:cubicBezTo>
                  <a:cubicBezTo>
                    <a:pt x="16879" y="7705"/>
                    <a:pt x="16879" y="7705"/>
                    <a:pt x="17023" y="7579"/>
                  </a:cubicBezTo>
                  <a:cubicBezTo>
                    <a:pt x="16879" y="7579"/>
                    <a:pt x="16879" y="7579"/>
                    <a:pt x="16879" y="7453"/>
                  </a:cubicBezTo>
                  <a:cubicBezTo>
                    <a:pt x="16879" y="7453"/>
                    <a:pt x="16879" y="7453"/>
                    <a:pt x="17023" y="7453"/>
                  </a:cubicBezTo>
                  <a:cubicBezTo>
                    <a:pt x="17023" y="7326"/>
                    <a:pt x="17166" y="7200"/>
                    <a:pt x="17309" y="7074"/>
                  </a:cubicBezTo>
                  <a:cubicBezTo>
                    <a:pt x="17166" y="7074"/>
                    <a:pt x="17166" y="7074"/>
                    <a:pt x="17166" y="7074"/>
                  </a:cubicBezTo>
                  <a:close/>
                  <a:moveTo>
                    <a:pt x="17738" y="7326"/>
                  </a:moveTo>
                  <a:cubicBezTo>
                    <a:pt x="17738" y="7453"/>
                    <a:pt x="17738" y="7453"/>
                    <a:pt x="17738" y="7453"/>
                  </a:cubicBezTo>
                  <a:cubicBezTo>
                    <a:pt x="17595" y="7579"/>
                    <a:pt x="17595" y="7579"/>
                    <a:pt x="17452" y="7705"/>
                  </a:cubicBezTo>
                  <a:cubicBezTo>
                    <a:pt x="17452" y="7705"/>
                    <a:pt x="17452" y="7705"/>
                    <a:pt x="17452" y="7832"/>
                  </a:cubicBezTo>
                  <a:cubicBezTo>
                    <a:pt x="17452" y="7832"/>
                    <a:pt x="17452" y="7832"/>
                    <a:pt x="17452" y="7832"/>
                  </a:cubicBezTo>
                  <a:cubicBezTo>
                    <a:pt x="17452" y="7832"/>
                    <a:pt x="17452" y="7832"/>
                    <a:pt x="17452" y="7832"/>
                  </a:cubicBezTo>
                  <a:cubicBezTo>
                    <a:pt x="17452" y="7579"/>
                    <a:pt x="17309" y="7579"/>
                    <a:pt x="17309" y="7453"/>
                  </a:cubicBezTo>
                  <a:cubicBezTo>
                    <a:pt x="17309" y="7453"/>
                    <a:pt x="17309" y="7453"/>
                    <a:pt x="17309" y="7453"/>
                  </a:cubicBezTo>
                  <a:cubicBezTo>
                    <a:pt x="17309" y="7453"/>
                    <a:pt x="17452" y="7453"/>
                    <a:pt x="17452" y="7453"/>
                  </a:cubicBezTo>
                  <a:cubicBezTo>
                    <a:pt x="17595" y="7453"/>
                    <a:pt x="17595" y="7326"/>
                    <a:pt x="17738" y="7326"/>
                  </a:cubicBezTo>
                  <a:close/>
                  <a:moveTo>
                    <a:pt x="17452" y="7832"/>
                  </a:moveTo>
                  <a:cubicBezTo>
                    <a:pt x="17452" y="7832"/>
                    <a:pt x="17452" y="7832"/>
                    <a:pt x="17452" y="7832"/>
                  </a:cubicBezTo>
                  <a:cubicBezTo>
                    <a:pt x="17309" y="7958"/>
                    <a:pt x="17166" y="7958"/>
                    <a:pt x="17166" y="8084"/>
                  </a:cubicBezTo>
                  <a:cubicBezTo>
                    <a:pt x="17166" y="8084"/>
                    <a:pt x="17166" y="7958"/>
                    <a:pt x="17166" y="7958"/>
                  </a:cubicBezTo>
                  <a:cubicBezTo>
                    <a:pt x="17166" y="7958"/>
                    <a:pt x="17166" y="7958"/>
                    <a:pt x="17166" y="7958"/>
                  </a:cubicBezTo>
                  <a:cubicBezTo>
                    <a:pt x="17166" y="7958"/>
                    <a:pt x="17166" y="7958"/>
                    <a:pt x="17166" y="7958"/>
                  </a:cubicBezTo>
                  <a:cubicBezTo>
                    <a:pt x="17166" y="7832"/>
                    <a:pt x="17452" y="7832"/>
                    <a:pt x="17452" y="7832"/>
                  </a:cubicBezTo>
                  <a:close/>
                  <a:moveTo>
                    <a:pt x="17023" y="7832"/>
                  </a:move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166" y="7705"/>
                    <a:pt x="17166" y="7705"/>
                  </a:cubicBezTo>
                  <a:cubicBezTo>
                    <a:pt x="17166" y="7705"/>
                    <a:pt x="17166" y="7705"/>
                    <a:pt x="17166" y="7705"/>
                  </a:cubicBezTo>
                  <a:cubicBezTo>
                    <a:pt x="17166" y="7579"/>
                    <a:pt x="17166" y="7579"/>
                    <a:pt x="17166" y="7579"/>
                  </a:cubicBezTo>
                  <a:cubicBezTo>
                    <a:pt x="17166" y="7579"/>
                    <a:pt x="17166" y="7579"/>
                    <a:pt x="17166" y="7579"/>
                  </a:cubicBezTo>
                  <a:cubicBezTo>
                    <a:pt x="17166" y="7579"/>
                    <a:pt x="17309" y="7579"/>
                    <a:pt x="17309" y="7579"/>
                  </a:cubicBezTo>
                  <a:cubicBezTo>
                    <a:pt x="17309" y="7579"/>
                    <a:pt x="17309" y="7705"/>
                    <a:pt x="17309" y="7705"/>
                  </a:cubicBezTo>
                  <a:cubicBezTo>
                    <a:pt x="17309" y="7832"/>
                    <a:pt x="17166" y="7832"/>
                    <a:pt x="17166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ubicBezTo>
                    <a:pt x="17023" y="7832"/>
                    <a:pt x="17023" y="7832"/>
                    <a:pt x="17023" y="7832"/>
                  </a:cubicBezTo>
                  <a:close/>
                  <a:moveTo>
                    <a:pt x="15449" y="5811"/>
                  </a:moveTo>
                  <a:cubicBezTo>
                    <a:pt x="15020" y="5811"/>
                    <a:pt x="15020" y="5811"/>
                    <a:pt x="15020" y="5811"/>
                  </a:cubicBezTo>
                  <a:cubicBezTo>
                    <a:pt x="15020" y="5811"/>
                    <a:pt x="15020" y="5811"/>
                    <a:pt x="15020" y="5811"/>
                  </a:cubicBezTo>
                  <a:cubicBezTo>
                    <a:pt x="15020" y="5811"/>
                    <a:pt x="15020" y="5811"/>
                    <a:pt x="15020" y="5684"/>
                  </a:cubicBezTo>
                  <a:cubicBezTo>
                    <a:pt x="15020" y="5179"/>
                    <a:pt x="15020" y="5179"/>
                    <a:pt x="15020" y="5179"/>
                  </a:cubicBezTo>
                  <a:cubicBezTo>
                    <a:pt x="15020" y="5053"/>
                    <a:pt x="15020" y="5053"/>
                    <a:pt x="15020" y="5053"/>
                  </a:cubicBezTo>
                  <a:cubicBezTo>
                    <a:pt x="15020" y="5053"/>
                    <a:pt x="15020" y="5053"/>
                    <a:pt x="15020" y="5053"/>
                  </a:cubicBezTo>
                  <a:cubicBezTo>
                    <a:pt x="14877" y="5053"/>
                    <a:pt x="14877" y="5053"/>
                    <a:pt x="14877" y="5053"/>
                  </a:cubicBezTo>
                  <a:cubicBezTo>
                    <a:pt x="14877" y="4926"/>
                    <a:pt x="14877" y="4926"/>
                    <a:pt x="14877" y="4926"/>
                  </a:cubicBezTo>
                  <a:cubicBezTo>
                    <a:pt x="15020" y="4926"/>
                    <a:pt x="15020" y="4926"/>
                    <a:pt x="15163" y="4926"/>
                  </a:cubicBezTo>
                  <a:cubicBezTo>
                    <a:pt x="15163" y="4926"/>
                    <a:pt x="15163" y="4926"/>
                    <a:pt x="15163" y="4926"/>
                  </a:cubicBezTo>
                  <a:cubicBezTo>
                    <a:pt x="15306" y="4926"/>
                    <a:pt x="15306" y="4926"/>
                    <a:pt x="15306" y="4926"/>
                  </a:cubicBezTo>
                  <a:cubicBezTo>
                    <a:pt x="15306" y="5684"/>
                    <a:pt x="15306" y="5684"/>
                    <a:pt x="15306" y="5684"/>
                  </a:cubicBezTo>
                  <a:cubicBezTo>
                    <a:pt x="15306" y="5684"/>
                    <a:pt x="15306" y="5811"/>
                    <a:pt x="15449" y="5811"/>
                  </a:cubicBezTo>
                  <a:cubicBezTo>
                    <a:pt x="15449" y="5811"/>
                    <a:pt x="15449" y="5811"/>
                    <a:pt x="15449" y="5811"/>
                  </a:cubicBezTo>
                  <a:cubicBezTo>
                    <a:pt x="15449" y="5811"/>
                    <a:pt x="15449" y="5811"/>
                    <a:pt x="15449" y="5811"/>
                  </a:cubicBezTo>
                  <a:close/>
                  <a:moveTo>
                    <a:pt x="16450" y="5558"/>
                  </a:moveTo>
                  <a:cubicBezTo>
                    <a:pt x="16450" y="5684"/>
                    <a:pt x="16450" y="5684"/>
                    <a:pt x="16307" y="5811"/>
                  </a:cubicBezTo>
                  <a:cubicBezTo>
                    <a:pt x="16307" y="5811"/>
                    <a:pt x="16164" y="5811"/>
                    <a:pt x="16021" y="5811"/>
                  </a:cubicBezTo>
                  <a:cubicBezTo>
                    <a:pt x="16021" y="5811"/>
                    <a:pt x="15878" y="5811"/>
                    <a:pt x="15878" y="5811"/>
                  </a:cubicBezTo>
                  <a:cubicBezTo>
                    <a:pt x="15735" y="5811"/>
                    <a:pt x="15735" y="5684"/>
                    <a:pt x="15735" y="5684"/>
                  </a:cubicBezTo>
                  <a:cubicBezTo>
                    <a:pt x="15735" y="5558"/>
                    <a:pt x="15735" y="5432"/>
                    <a:pt x="15878" y="5432"/>
                  </a:cubicBezTo>
                  <a:cubicBezTo>
                    <a:pt x="15735" y="5305"/>
                    <a:pt x="15735" y="5179"/>
                    <a:pt x="15735" y="5179"/>
                  </a:cubicBezTo>
                  <a:cubicBezTo>
                    <a:pt x="15735" y="5053"/>
                    <a:pt x="15735" y="5053"/>
                    <a:pt x="15878" y="4926"/>
                  </a:cubicBezTo>
                  <a:cubicBezTo>
                    <a:pt x="15878" y="4926"/>
                    <a:pt x="16021" y="4926"/>
                    <a:pt x="16021" y="4926"/>
                  </a:cubicBezTo>
                  <a:cubicBezTo>
                    <a:pt x="16164" y="4926"/>
                    <a:pt x="16307" y="4926"/>
                    <a:pt x="16307" y="4926"/>
                  </a:cubicBezTo>
                  <a:cubicBezTo>
                    <a:pt x="16450" y="4926"/>
                    <a:pt x="16450" y="5053"/>
                    <a:pt x="16450" y="5053"/>
                  </a:cubicBezTo>
                  <a:cubicBezTo>
                    <a:pt x="16450" y="5179"/>
                    <a:pt x="16307" y="5305"/>
                    <a:pt x="16307" y="5305"/>
                  </a:cubicBezTo>
                  <a:cubicBezTo>
                    <a:pt x="16450" y="5432"/>
                    <a:pt x="16450" y="5558"/>
                    <a:pt x="16450" y="5558"/>
                  </a:cubicBezTo>
                  <a:close/>
                  <a:moveTo>
                    <a:pt x="16164" y="5053"/>
                  </a:moveTo>
                  <a:cubicBezTo>
                    <a:pt x="16164" y="5179"/>
                    <a:pt x="16164" y="5179"/>
                    <a:pt x="16164" y="5305"/>
                  </a:cubicBezTo>
                  <a:cubicBezTo>
                    <a:pt x="16164" y="5179"/>
                    <a:pt x="16021" y="5179"/>
                    <a:pt x="16021" y="5179"/>
                  </a:cubicBezTo>
                  <a:cubicBezTo>
                    <a:pt x="16021" y="5053"/>
                    <a:pt x="16021" y="5053"/>
                    <a:pt x="16021" y="5053"/>
                  </a:cubicBezTo>
                  <a:cubicBezTo>
                    <a:pt x="16021" y="5053"/>
                    <a:pt x="16021" y="4926"/>
                    <a:pt x="16021" y="4926"/>
                  </a:cubicBezTo>
                  <a:cubicBezTo>
                    <a:pt x="16021" y="4926"/>
                    <a:pt x="16021" y="4926"/>
                    <a:pt x="16021" y="4926"/>
                  </a:cubicBezTo>
                  <a:cubicBezTo>
                    <a:pt x="16164" y="4926"/>
                    <a:pt x="16164" y="4926"/>
                    <a:pt x="16164" y="5053"/>
                  </a:cubicBezTo>
                  <a:close/>
                  <a:moveTo>
                    <a:pt x="16164" y="5684"/>
                  </a:moveTo>
                  <a:cubicBezTo>
                    <a:pt x="16164" y="5684"/>
                    <a:pt x="16164" y="5811"/>
                    <a:pt x="16164" y="5811"/>
                  </a:cubicBezTo>
                  <a:cubicBezTo>
                    <a:pt x="16164" y="5811"/>
                    <a:pt x="16164" y="5811"/>
                    <a:pt x="16021" y="5811"/>
                  </a:cubicBezTo>
                  <a:cubicBezTo>
                    <a:pt x="16021" y="5811"/>
                    <a:pt x="16021" y="5811"/>
                    <a:pt x="16021" y="5811"/>
                  </a:cubicBezTo>
                  <a:cubicBezTo>
                    <a:pt x="15878" y="5684"/>
                    <a:pt x="15878" y="5684"/>
                    <a:pt x="15878" y="5684"/>
                  </a:cubicBezTo>
                  <a:cubicBezTo>
                    <a:pt x="15878" y="5558"/>
                    <a:pt x="16021" y="5432"/>
                    <a:pt x="16021" y="5432"/>
                  </a:cubicBezTo>
                  <a:cubicBezTo>
                    <a:pt x="16021" y="5432"/>
                    <a:pt x="16164" y="5558"/>
                    <a:pt x="16164" y="5558"/>
                  </a:cubicBezTo>
                  <a:cubicBezTo>
                    <a:pt x="16164" y="5558"/>
                    <a:pt x="16164" y="5558"/>
                    <a:pt x="16164" y="5558"/>
                  </a:cubicBezTo>
                  <a:cubicBezTo>
                    <a:pt x="16164" y="5684"/>
                    <a:pt x="16164" y="5684"/>
                    <a:pt x="16164" y="5684"/>
                  </a:cubicBezTo>
                  <a:close/>
                  <a:moveTo>
                    <a:pt x="17452" y="5305"/>
                  </a:moveTo>
                  <a:cubicBezTo>
                    <a:pt x="17452" y="5558"/>
                    <a:pt x="17452" y="5684"/>
                    <a:pt x="17309" y="5684"/>
                  </a:cubicBezTo>
                  <a:cubicBezTo>
                    <a:pt x="17309" y="5811"/>
                    <a:pt x="17166" y="5811"/>
                    <a:pt x="17023" y="5811"/>
                  </a:cubicBezTo>
                  <a:cubicBezTo>
                    <a:pt x="16879" y="5811"/>
                    <a:pt x="16879" y="5811"/>
                    <a:pt x="16736" y="5811"/>
                  </a:cubicBezTo>
                  <a:cubicBezTo>
                    <a:pt x="16736" y="5811"/>
                    <a:pt x="16736" y="5684"/>
                    <a:pt x="16736" y="5684"/>
                  </a:cubicBezTo>
                  <a:cubicBezTo>
                    <a:pt x="16736" y="5684"/>
                    <a:pt x="16736" y="5558"/>
                    <a:pt x="16736" y="5558"/>
                  </a:cubicBezTo>
                  <a:cubicBezTo>
                    <a:pt x="16736" y="5558"/>
                    <a:pt x="16879" y="5558"/>
                    <a:pt x="16879" y="5558"/>
                  </a:cubicBezTo>
                  <a:cubicBezTo>
                    <a:pt x="16879" y="5558"/>
                    <a:pt x="16879" y="5558"/>
                    <a:pt x="17023" y="5558"/>
                  </a:cubicBezTo>
                  <a:cubicBezTo>
                    <a:pt x="17023" y="5558"/>
                    <a:pt x="17023" y="5684"/>
                    <a:pt x="17023" y="5684"/>
                  </a:cubicBezTo>
                  <a:cubicBezTo>
                    <a:pt x="17023" y="5684"/>
                    <a:pt x="17023" y="5684"/>
                    <a:pt x="17023" y="5684"/>
                  </a:cubicBezTo>
                  <a:cubicBezTo>
                    <a:pt x="17023" y="5811"/>
                    <a:pt x="16879" y="5811"/>
                    <a:pt x="16879" y="5811"/>
                  </a:cubicBezTo>
                  <a:cubicBezTo>
                    <a:pt x="16879" y="5811"/>
                    <a:pt x="16879" y="5811"/>
                    <a:pt x="17023" y="5811"/>
                  </a:cubicBezTo>
                  <a:cubicBezTo>
                    <a:pt x="17023" y="5811"/>
                    <a:pt x="17023" y="5811"/>
                    <a:pt x="17023" y="5811"/>
                  </a:cubicBezTo>
                  <a:cubicBezTo>
                    <a:pt x="17166" y="5811"/>
                    <a:pt x="17166" y="5558"/>
                    <a:pt x="17166" y="5432"/>
                  </a:cubicBezTo>
                  <a:cubicBezTo>
                    <a:pt x="17166" y="5432"/>
                    <a:pt x="17023" y="5432"/>
                    <a:pt x="17023" y="5432"/>
                  </a:cubicBezTo>
                  <a:cubicBezTo>
                    <a:pt x="16879" y="5432"/>
                    <a:pt x="16879" y="5432"/>
                    <a:pt x="16736" y="5432"/>
                  </a:cubicBezTo>
                  <a:cubicBezTo>
                    <a:pt x="16736" y="5305"/>
                    <a:pt x="16736" y="5305"/>
                    <a:pt x="16736" y="5179"/>
                  </a:cubicBezTo>
                  <a:cubicBezTo>
                    <a:pt x="16736" y="5053"/>
                    <a:pt x="16736" y="5053"/>
                    <a:pt x="16736" y="4926"/>
                  </a:cubicBezTo>
                  <a:cubicBezTo>
                    <a:pt x="16879" y="4926"/>
                    <a:pt x="17023" y="4926"/>
                    <a:pt x="17023" y="4926"/>
                  </a:cubicBezTo>
                  <a:cubicBezTo>
                    <a:pt x="17166" y="4926"/>
                    <a:pt x="17309" y="4926"/>
                    <a:pt x="17309" y="5053"/>
                  </a:cubicBezTo>
                  <a:cubicBezTo>
                    <a:pt x="17452" y="5053"/>
                    <a:pt x="17452" y="5179"/>
                    <a:pt x="17452" y="5305"/>
                  </a:cubicBezTo>
                  <a:close/>
                  <a:moveTo>
                    <a:pt x="17166" y="5432"/>
                  </a:moveTo>
                  <a:cubicBezTo>
                    <a:pt x="17166" y="5432"/>
                    <a:pt x="17166" y="5432"/>
                    <a:pt x="17023" y="5432"/>
                  </a:cubicBezTo>
                  <a:cubicBezTo>
                    <a:pt x="17023" y="5432"/>
                    <a:pt x="17023" y="5432"/>
                    <a:pt x="17023" y="5179"/>
                  </a:cubicBezTo>
                  <a:cubicBezTo>
                    <a:pt x="17023" y="5179"/>
                    <a:pt x="17023" y="5053"/>
                    <a:pt x="17023" y="5053"/>
                  </a:cubicBezTo>
                  <a:cubicBezTo>
                    <a:pt x="17023" y="4926"/>
                    <a:pt x="17023" y="4926"/>
                    <a:pt x="17023" y="4926"/>
                  </a:cubicBezTo>
                  <a:cubicBezTo>
                    <a:pt x="17166" y="4926"/>
                    <a:pt x="17166" y="5053"/>
                    <a:pt x="17166" y="5179"/>
                  </a:cubicBezTo>
                  <a:cubicBezTo>
                    <a:pt x="17166" y="5305"/>
                    <a:pt x="17166" y="5305"/>
                    <a:pt x="17166" y="5432"/>
                  </a:cubicBezTo>
                  <a:close/>
                  <a:moveTo>
                    <a:pt x="18453" y="5558"/>
                  </a:moveTo>
                  <a:cubicBezTo>
                    <a:pt x="18453" y="5684"/>
                    <a:pt x="18310" y="5684"/>
                    <a:pt x="18310" y="5811"/>
                  </a:cubicBezTo>
                  <a:cubicBezTo>
                    <a:pt x="18310" y="5811"/>
                    <a:pt x="18167" y="5811"/>
                    <a:pt x="18024" y="5811"/>
                  </a:cubicBezTo>
                  <a:cubicBezTo>
                    <a:pt x="17881" y="5811"/>
                    <a:pt x="17881" y="5811"/>
                    <a:pt x="17738" y="5684"/>
                  </a:cubicBezTo>
                  <a:cubicBezTo>
                    <a:pt x="17738" y="5684"/>
                    <a:pt x="17738" y="5558"/>
                    <a:pt x="17738" y="5432"/>
                  </a:cubicBezTo>
                  <a:cubicBezTo>
                    <a:pt x="17738" y="5179"/>
                    <a:pt x="17738" y="5179"/>
                    <a:pt x="17738" y="5053"/>
                  </a:cubicBezTo>
                  <a:cubicBezTo>
                    <a:pt x="17881" y="4926"/>
                    <a:pt x="18024" y="4926"/>
                    <a:pt x="18167" y="4926"/>
                  </a:cubicBezTo>
                  <a:cubicBezTo>
                    <a:pt x="18167" y="4926"/>
                    <a:pt x="18310" y="4926"/>
                    <a:pt x="18310" y="4926"/>
                  </a:cubicBezTo>
                  <a:cubicBezTo>
                    <a:pt x="18310" y="4926"/>
                    <a:pt x="18453" y="5053"/>
                    <a:pt x="18453" y="5053"/>
                  </a:cubicBezTo>
                  <a:cubicBezTo>
                    <a:pt x="18453" y="5053"/>
                    <a:pt x="18310" y="5179"/>
                    <a:pt x="18310" y="5179"/>
                  </a:cubicBezTo>
                  <a:cubicBezTo>
                    <a:pt x="18310" y="5179"/>
                    <a:pt x="18310" y="5179"/>
                    <a:pt x="18310" y="5179"/>
                  </a:cubicBezTo>
                  <a:cubicBezTo>
                    <a:pt x="18167" y="5179"/>
                    <a:pt x="18167" y="5179"/>
                    <a:pt x="18167" y="5179"/>
                  </a:cubicBezTo>
                  <a:cubicBezTo>
                    <a:pt x="18167" y="5179"/>
                    <a:pt x="18024" y="5053"/>
                    <a:pt x="18024" y="5053"/>
                  </a:cubicBezTo>
                  <a:cubicBezTo>
                    <a:pt x="18024" y="5053"/>
                    <a:pt x="18167" y="5053"/>
                    <a:pt x="18167" y="5053"/>
                  </a:cubicBezTo>
                  <a:cubicBezTo>
                    <a:pt x="18167" y="4926"/>
                    <a:pt x="18167" y="4926"/>
                    <a:pt x="18167" y="4926"/>
                  </a:cubicBezTo>
                  <a:cubicBezTo>
                    <a:pt x="18167" y="4926"/>
                    <a:pt x="18167" y="4926"/>
                    <a:pt x="18167" y="4926"/>
                  </a:cubicBezTo>
                  <a:cubicBezTo>
                    <a:pt x="18024" y="4926"/>
                    <a:pt x="17881" y="5053"/>
                    <a:pt x="17881" y="5305"/>
                  </a:cubicBezTo>
                  <a:cubicBezTo>
                    <a:pt x="18024" y="5305"/>
                    <a:pt x="18024" y="5305"/>
                    <a:pt x="18167" y="5305"/>
                  </a:cubicBezTo>
                  <a:cubicBezTo>
                    <a:pt x="18167" y="5305"/>
                    <a:pt x="18310" y="5305"/>
                    <a:pt x="18310" y="5305"/>
                  </a:cubicBezTo>
                  <a:cubicBezTo>
                    <a:pt x="18310" y="5432"/>
                    <a:pt x="18453" y="5432"/>
                    <a:pt x="18453" y="5558"/>
                  </a:cubicBezTo>
                  <a:close/>
                  <a:moveTo>
                    <a:pt x="18167" y="5558"/>
                  </a:moveTo>
                  <a:cubicBezTo>
                    <a:pt x="18167" y="5558"/>
                    <a:pt x="18167" y="5684"/>
                    <a:pt x="18167" y="5684"/>
                  </a:cubicBezTo>
                  <a:cubicBezTo>
                    <a:pt x="18167" y="5811"/>
                    <a:pt x="18167" y="5811"/>
                    <a:pt x="18024" y="5811"/>
                  </a:cubicBezTo>
                  <a:cubicBezTo>
                    <a:pt x="18024" y="5811"/>
                    <a:pt x="17881" y="5684"/>
                    <a:pt x="17881" y="5558"/>
                  </a:cubicBezTo>
                  <a:cubicBezTo>
                    <a:pt x="17881" y="5558"/>
                    <a:pt x="17881" y="5432"/>
                    <a:pt x="17881" y="5432"/>
                  </a:cubicBezTo>
                  <a:cubicBezTo>
                    <a:pt x="17881" y="5432"/>
                    <a:pt x="17881" y="5305"/>
                    <a:pt x="17881" y="5305"/>
                  </a:cubicBezTo>
                  <a:cubicBezTo>
                    <a:pt x="18024" y="5305"/>
                    <a:pt x="18024" y="5305"/>
                    <a:pt x="18024" y="5305"/>
                  </a:cubicBezTo>
                  <a:cubicBezTo>
                    <a:pt x="18167" y="5305"/>
                    <a:pt x="18167" y="5432"/>
                    <a:pt x="18167" y="555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>
            <a:off x="1935445" y="389135"/>
            <a:ext cx="5462592" cy="61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项目目的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14605" y="1546285"/>
            <a:ext cx="12192000" cy="3465770"/>
          </a:xfrm>
          <a:prstGeom prst="rect">
            <a:avLst/>
          </a:prstGeom>
          <a:solidFill>
            <a:srgbClr val="1E4F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组合 11"/>
          <p:cNvGrpSpPr/>
          <p:nvPr/>
        </p:nvGrpSpPr>
        <p:grpSpPr>
          <a:xfrm>
            <a:off x="1095812" y="1209753"/>
            <a:ext cx="10572287" cy="4790625"/>
            <a:chOff x="759" y="2493"/>
            <a:chExt cx="6560" cy="6885"/>
          </a:xfrm>
        </p:grpSpPr>
        <p:sp>
          <p:nvSpPr>
            <p:cNvPr id="9" name="Rectangle 18"/>
            <p:cNvSpPr/>
            <p:nvPr/>
          </p:nvSpPr>
          <p:spPr>
            <a:xfrm>
              <a:off x="759" y="2493"/>
              <a:ext cx="6560" cy="6885"/>
            </a:xfrm>
            <a:prstGeom prst="rect">
              <a:avLst/>
            </a:prstGeom>
            <a:solidFill>
              <a:srgbClr val="009C96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en-GB" sz="2400">
                <a:sym typeface="Arial" panose="020B0604020202020204" pitchFamily="34" charset="0"/>
              </a:endParaRPr>
            </a:p>
          </p:txBody>
        </p:sp>
        <p:sp>
          <p:nvSpPr>
            <p:cNvPr id="10" name="Rectangle 21"/>
            <p:cNvSpPr/>
            <p:nvPr/>
          </p:nvSpPr>
          <p:spPr>
            <a:xfrm>
              <a:off x="2474" y="2579"/>
              <a:ext cx="4625" cy="79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基于微信小程序的</a:t>
              </a:r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课堂教学系统</a:t>
              </a:r>
              <a:endPara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</p:grpSp>
      <p:sp>
        <p:nvSpPr>
          <p:cNvPr id="11" name="Rectangle 21"/>
          <p:cNvSpPr/>
          <p:nvPr/>
        </p:nvSpPr>
        <p:spPr>
          <a:xfrm>
            <a:off x="1508954" y="1959401"/>
            <a:ext cx="9812084" cy="45523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    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现如今，微信等</a:t>
            </a: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互联网</a:t>
            </a: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+"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信息技术的快速发展与进步</a:t>
            </a: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促进了教育领域的改革和创新</a:t>
            </a: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为学生的学习提供了更为丰富的资源和更为便利的平台。因此</a:t>
            </a: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在大学课堂中使用微信等小程序</a:t>
            </a: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作为课堂教学的延伸</a:t>
            </a: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能打破时间和地点对课堂教学的限制</a:t>
            </a: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对实现移动学习和互动学习具有重要的意义。</a:t>
            </a:r>
            <a:endParaRPr lang="zh-CN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/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通过使用基于微信的课程教学系统，可以带来诸多益处：利于课堂互动，方便学生反馈，老师可按学生接受情况合理安排课程；利于考勤，便于查看签到情况；可课堂练习，方便统计；老师使用</a:t>
            </a: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PPT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，省出板书时间；学生听课不分距离远近，都可清晰听到、看到；布置作业更加方便快捷。</a:t>
            </a:r>
            <a:endParaRPr lang="zh-CN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/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该课程教学系统不单是教学工具，也是科技创新发展的新形态，符合科技发展的趋势。本小组软件方面有一定的理论知识与专业基础。在此，从该教学系统入手，不仅能够学习如何把理论与实践结合起来，还能检验并且提高自己各个方面的能力，以成为更加合格的大学生。</a:t>
            </a:r>
            <a:endParaRPr lang="zh-CN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>
              <a:lnSpc>
                <a:spcPct val="160000"/>
              </a:lnSpc>
              <a:buSzPct val="100000"/>
              <a:buFont typeface="Wingdings" panose="05000000000000000000" charset="0"/>
              <a:buNone/>
              <a:defRPr sz="1600"/>
            </a:pPr>
            <a:endParaRPr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en-GB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>
            <a:off x="1935445" y="389135"/>
            <a:ext cx="5462592" cy="619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可行性分析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14605" y="1546285"/>
            <a:ext cx="12192000" cy="3465770"/>
          </a:xfrm>
          <a:prstGeom prst="rect">
            <a:avLst/>
          </a:prstGeom>
          <a:solidFill>
            <a:srgbClr val="1E4FA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18"/>
          <p:cNvSpPr/>
          <p:nvPr/>
        </p:nvSpPr>
        <p:spPr>
          <a:xfrm>
            <a:off x="1299210" y="1195705"/>
            <a:ext cx="10572115" cy="4464685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en-GB" sz="2400">
              <a:sym typeface="Arial" panose="020B0604020202020204" pitchFamily="34" charset="0"/>
            </a:endParaRPr>
          </a:p>
        </p:txBody>
      </p:sp>
      <p:sp>
        <p:nvSpPr>
          <p:cNvPr id="11" name="Rectangle 21"/>
          <p:cNvSpPr/>
          <p:nvPr/>
        </p:nvSpPr>
        <p:spPr>
          <a:xfrm>
            <a:off x="1936115" y="1933575"/>
            <a:ext cx="9638665" cy="1774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本次设计对前端开发比较关注，经前期调查和初步研究，前端设计语言主要为html5、php、JavaScript，对于有编程基础的设计者学习难度不大。目前问世的网上教学系统种类繁多，基础功能设计方面的研究相对完善。并且，此次项目偏向于软件、网页设计，对于设备要求不大，需要的基础设备为电脑，研究门槛低</a:t>
            </a: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150689" y="120850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184436" y="138588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 rot="5400000">
            <a:off x="-568325" y="3211195"/>
            <a:ext cx="3729990" cy="619760"/>
          </a:xfrm>
          <a:prstGeom prst="rect">
            <a:avLst/>
          </a:prstGeom>
        </p:spPr>
        <p:txBody>
          <a:bodyPr vert="vert27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用户场景</a:t>
            </a:r>
            <a:endParaRPr lang="en-US" altLang="zh-CN" sz="3200" spc="600" dirty="0">
              <a:solidFill>
                <a:srgbClr val="009C96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219678" y="898679"/>
          <a:ext cx="9277555" cy="283626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76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1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853">
                <a:tc>
                  <a:txBody>
                    <a:bodyPr/>
                    <a:lstStyle/>
                    <a:p>
                      <a:pPr algn="l"/>
                      <a:r>
                        <a:rPr lang="zh-CN" sz="2000" kern="0">
                          <a:effectLst/>
                        </a:rPr>
                        <a:t>姓名：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75"/>
                        </a:spcBef>
                      </a:pPr>
                      <a:r>
                        <a:rPr lang="zh-CN" sz="2000" kern="0">
                          <a:effectLst/>
                        </a:rPr>
                        <a:t>小张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853">
                <a:tc>
                  <a:txBody>
                    <a:bodyPr/>
                    <a:lstStyle/>
                    <a:p>
                      <a:pPr algn="l"/>
                      <a:r>
                        <a:rPr lang="zh-CN" sz="2000" kern="0" dirty="0">
                          <a:effectLst/>
                        </a:rPr>
                        <a:t>性别：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2000" kern="0">
                          <a:effectLst/>
                        </a:rPr>
                        <a:t>男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915">
                <a:tc>
                  <a:txBody>
                    <a:bodyPr/>
                    <a:lstStyle/>
                    <a:p>
                      <a:pPr algn="l"/>
                      <a:r>
                        <a:rPr lang="zh-CN" sz="2000" kern="0">
                          <a:effectLst/>
                        </a:rPr>
                        <a:t>身份：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2000" kern="0" dirty="0">
                          <a:effectLst/>
                        </a:rPr>
                        <a:t>数学专业大二学生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753">
                <a:tc>
                  <a:txBody>
                    <a:bodyPr/>
                    <a:lstStyle/>
                    <a:p>
                      <a:pPr algn="l"/>
                      <a:r>
                        <a:rPr lang="zh-CN" sz="2000" kern="0">
                          <a:effectLst/>
                        </a:rPr>
                        <a:t>个人情况：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2000" kern="0" dirty="0">
                          <a:effectLst/>
                        </a:rPr>
                        <a:t>喜欢翘课，一些课程去不去全看老师点不点名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3034">
                <a:tc>
                  <a:txBody>
                    <a:bodyPr/>
                    <a:lstStyle/>
                    <a:p>
                      <a:pPr algn="l"/>
                      <a:r>
                        <a:rPr lang="zh-CN" sz="2000" kern="0">
                          <a:effectLst/>
                        </a:rPr>
                        <a:t>典型场景：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2000" kern="0" dirty="0">
                          <a:effectLst/>
                        </a:rPr>
                        <a:t>周一早上，小张被闹钟唤醒，看了一下课表，复变函数，想起这个老师不喜欢点名，估计这次也不会点名，继续睡觉。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853">
                <a:tc>
                  <a:txBody>
                    <a:bodyPr/>
                    <a:lstStyle/>
                    <a:p>
                      <a:pPr algn="l"/>
                      <a:r>
                        <a:rPr lang="zh-CN" sz="2000" kern="0">
                          <a:effectLst/>
                        </a:rPr>
                        <a:t>典型描述：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2000" kern="0" dirty="0">
                          <a:effectLst/>
                        </a:rPr>
                        <a:t>自身不自觉，又没有外界约束，愈加堕落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219678" y="3818965"/>
          <a:ext cx="9277555" cy="283957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76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1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5994">
                <a:tc>
                  <a:txBody>
                    <a:bodyPr/>
                    <a:lstStyle/>
                    <a:p>
                      <a:pPr algn="l"/>
                      <a:r>
                        <a:rPr lang="zh-CN" sz="2000" kern="0">
                          <a:effectLst/>
                        </a:rPr>
                        <a:t>姓名：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2000" kern="0" dirty="0">
                          <a:effectLst/>
                        </a:rPr>
                        <a:t>钱老师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994">
                <a:tc>
                  <a:txBody>
                    <a:bodyPr/>
                    <a:lstStyle/>
                    <a:p>
                      <a:pPr algn="l"/>
                      <a:r>
                        <a:rPr lang="zh-CN" sz="2000" kern="0">
                          <a:effectLst/>
                        </a:rPr>
                        <a:t>性别：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2000" kern="0" dirty="0">
                          <a:effectLst/>
                        </a:rPr>
                        <a:t>男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994">
                <a:tc>
                  <a:txBody>
                    <a:bodyPr/>
                    <a:lstStyle/>
                    <a:p>
                      <a:pPr algn="l"/>
                      <a:r>
                        <a:rPr lang="zh-CN" sz="2000" kern="0">
                          <a:effectLst/>
                        </a:rPr>
                        <a:t>身份：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2000" kern="0" dirty="0">
                          <a:effectLst/>
                        </a:rPr>
                        <a:t>高数老师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994">
                <a:tc>
                  <a:txBody>
                    <a:bodyPr/>
                    <a:lstStyle/>
                    <a:p>
                      <a:pPr algn="l"/>
                      <a:r>
                        <a:rPr lang="zh-CN" sz="2000" kern="0">
                          <a:effectLst/>
                        </a:rPr>
                        <a:t>个人情况：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2000" kern="0">
                          <a:effectLst/>
                        </a:rPr>
                        <a:t>为人严谨，教学压力大，年纪不大，头发很少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994">
                <a:tc>
                  <a:txBody>
                    <a:bodyPr/>
                    <a:lstStyle/>
                    <a:p>
                      <a:pPr algn="l"/>
                      <a:r>
                        <a:rPr lang="zh-CN" sz="2000" kern="0">
                          <a:effectLst/>
                        </a:rPr>
                        <a:t>典型场景：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2000" kern="0">
                          <a:effectLst/>
                        </a:rPr>
                        <a:t>带着一百多份作业回家，改到深夜，还要手动登记作业成绩，很浪费时间，。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994">
                <a:tc>
                  <a:txBody>
                    <a:bodyPr/>
                    <a:lstStyle/>
                    <a:p>
                      <a:pPr algn="l"/>
                      <a:r>
                        <a:rPr lang="zh-CN" sz="2000" kern="0">
                          <a:effectLst/>
                        </a:rPr>
                        <a:t>典型描述：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2000" kern="0" dirty="0">
                          <a:effectLst/>
                        </a:rPr>
                        <a:t>我太难了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1606550" y="266008"/>
            <a:ext cx="40008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典型用户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3500000">
            <a:off x="1150689" y="1208509"/>
            <a:ext cx="291422" cy="291423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184436" y="1385889"/>
            <a:ext cx="223681" cy="223682"/>
          </a:xfrm>
          <a:prstGeom prst="rect">
            <a:avLst/>
          </a:prstGeom>
          <a:solidFill>
            <a:srgbClr val="009C9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文本占位符 4"/>
          <p:cNvSpPr txBox="1"/>
          <p:nvPr/>
        </p:nvSpPr>
        <p:spPr>
          <a:xfrm rot="5400000">
            <a:off x="-568325" y="3211195"/>
            <a:ext cx="3729990" cy="619760"/>
          </a:xfrm>
          <a:prstGeom prst="rect">
            <a:avLst/>
          </a:prstGeom>
        </p:spPr>
        <p:txBody>
          <a:bodyPr vert="vert27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3200" spc="600" dirty="0">
                <a:solidFill>
                  <a:srgbClr val="009C96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用户场景</a:t>
            </a:r>
            <a:endParaRPr lang="en-US" altLang="zh-CN" sz="3200" spc="600" dirty="0">
              <a:solidFill>
                <a:srgbClr val="009C96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19678" y="229879"/>
            <a:ext cx="44894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用户需求和待解决问题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61289" y="1139611"/>
            <a:ext cx="9992750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zh-CN" sz="2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黑体" panose="02010609060101010101" pitchFamily="49" charset="-122"/>
              </a:rPr>
              <a:t>学生：上课有些知识点没有吃透，课下又找不到教师的教学内容；对上课老师枯燥的知识没有很好的体会，渴望通过一些题目得到反馈；课后提问没有时间，问题积压，学习问题越来越重；每次作业老师很难有时间全部进行讲解，很多知识消化得并不好。</a:t>
            </a:r>
            <a:endParaRPr lang="zh-CN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ct val="125000"/>
              </a:lnSpc>
            </a:pPr>
            <a:r>
              <a:rPr lang="zh-CN" altLang="zh-CN" sz="2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黑体" panose="02010609060101010101" pitchFamily="49" charset="-122"/>
              </a:rPr>
              <a:t>教师：上课时花费大量时间在讲评作业以及其他一些琐事上，导致讲课质量欠佳，课堂互动情况很差，教学质量不高。同时课时安排有限，没有多余时间来给学生解答问题，手工登记作业完成情况时容易出错，并且效率不高。</a:t>
            </a:r>
            <a:endParaRPr lang="zh-CN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www.33ppt.co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ad110e0-cc77-4d50-9fa9-eb6695bfdf85}"/>
  <p:tag name="TABLE_ENDDRAG_ORIGIN_RECT" val="586*177"/>
  <p:tag name="TABLE_ENDDRAG_RECT" val="13*325*586*17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915,&quot;width&quot;:3915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screen"/>
          <a:stretch>
            <a:fillRect/>
          </a:stretch>
        </a:blipFill>
        <a:ln>
          <a:noFill/>
        </a:ln>
        <a:effectLst>
          <a:outerShdw blurRad="635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lnSpc>
            <a:spcPct val="150000"/>
          </a:lnSpc>
          <a:defRPr sz="1705"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1325</Words>
  <Application>Microsoft Office PowerPoint</Application>
  <PresentationFormat>宽屏</PresentationFormat>
  <Paragraphs>255</Paragraphs>
  <Slides>38</Slides>
  <Notes>37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方正黑体简体</vt:lpstr>
      <vt:lpstr>迷你简菱心</vt:lpstr>
      <vt:lpstr>宋体</vt:lpstr>
      <vt:lpstr>微软雅黑</vt:lpstr>
      <vt:lpstr>Agency FB</vt:lpstr>
      <vt:lpstr>Arial</vt:lpstr>
      <vt:lpstr>Calibri</vt:lpstr>
      <vt:lpstr>Calibri Light</vt:lpstr>
      <vt:lpstr>Times New Roman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第一PPT，www.1ppt.com</Manager>
  <Company>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跨海大桥</dc:title>
  <dc:subject>www.1ppt.com</dc:subject>
  <dc:creator>第一PPT</dc:creator>
  <cp:keywords>www.1ppt.com</cp:keywords>
  <dc:description>第一PPT，www.1ppt.com</dc:description>
  <cp:lastModifiedBy>赵 燕妮</cp:lastModifiedBy>
  <cp:revision>123</cp:revision>
  <dcterms:created xsi:type="dcterms:W3CDTF">2017-09-16T02:52:00Z</dcterms:created>
  <dcterms:modified xsi:type="dcterms:W3CDTF">2020-12-15T13:19:26Z</dcterms:modified>
  <cp:category>www.1ppt.com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